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66.xml"/>
  <Override ContentType="application/vnd.openxmlformats-officedocument.presentationml.slideLayout+xml" PartName="/ppt/slideLayouts/slideLayout96.xml"/>
  <Override ContentType="application/vnd.openxmlformats-officedocument.presentationml.slideLayout+xml" PartName="/ppt/slideLayouts/slideLayout358.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382.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374.xml"/>
  <Override ContentType="application/vnd.openxmlformats-officedocument.presentationml.slideLayout+xml" PartName="/ppt/slideLayouts/slideLayout165.xml"/>
  <Override ContentType="application/vnd.openxmlformats-officedocument.presentationml.slideLayout+xml" PartName="/ppt/slideLayouts/slideLayout343.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390.xml"/>
  <Override ContentType="application/vnd.openxmlformats-officedocument.presentationml.slideLayout+xml" PartName="/ppt/slideLayouts/slideLayout293.xml"/>
  <Override ContentType="application/vnd.openxmlformats-officedocument.presentationml.slideLayout+xml" PartName="/ppt/slideLayouts/slideLayout49.xml"/>
  <Override ContentType="application/vnd.openxmlformats-officedocument.presentationml.slideLayout+xml" PartName="/ppt/slideLayouts/slideLayout319.xml"/>
  <Override ContentType="application/vnd.openxmlformats-officedocument.presentationml.slideLayout+xml" PartName="/ppt/slideLayouts/slideLayout117.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311.xml"/>
  <Override ContentType="application/vnd.openxmlformats-officedocument.presentationml.slideLayout+xml" PartName="/ppt/slideLayouts/slideLayout41.xml"/>
  <Override ContentType="application/vnd.openxmlformats-officedocument.presentationml.slideLayout+xml" PartName="/ppt/slideLayouts/slideLayout214.xml"/>
  <Override ContentType="application/vnd.openxmlformats-officedocument.presentationml.slideLayout+xml" PartName="/ppt/slideLayouts/slideLayout15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238.xml"/>
  <Override ContentType="application/vnd.openxmlformats-officedocument.presentationml.slideLayout+xml" PartName="/ppt/slideLayouts/slideLayout73.xml"/>
  <Override ContentType="application/vnd.openxmlformats-officedocument.presentationml.slideLayout+xml" PartName="/ppt/slideLayouts/slideLayout351.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407.xml"/>
  <Override ContentType="application/vnd.openxmlformats-officedocument.presentationml.slideLayout+xml" PartName="/ppt/slideLayouts/slideLayout304.xml"/>
  <Override ContentType="application/vnd.openxmlformats-officedocument.presentationml.slideLayout+xml" PartName="/ppt/slideLayouts/slideLayout334.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270.xml"/>
  <Override ContentType="application/vnd.openxmlformats-officedocument.presentationml.slideLayout+xml" PartName="/ppt/slideLayouts/slideLayout253.xml"/>
  <Override ContentType="application/vnd.openxmlformats-officedocument.presentationml.slideLayout+xml" PartName="/ppt/slideLayouts/slideLayout400.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367.xml"/>
  <Override ContentType="application/vnd.openxmlformats-officedocument.presentationml.slideLayout+xml" PartName="/ppt/slideLayouts/slideLayout103.xml"/>
  <Override ContentType="application/vnd.openxmlformats-officedocument.presentationml.slideLayout+xml" PartName="/ppt/slideLayouts/slideLayout89.xml"/>
  <Override ContentType="application/vnd.openxmlformats-officedocument.presentationml.slideLayout+xml" PartName="/ppt/slideLayouts/slideLayout357.xml"/>
  <Override ContentType="application/vnd.openxmlformats-officedocument.presentationml.slideLayout+xml" PartName="/ppt/slideLayouts/slideLayout180.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391.xml"/>
  <Override ContentType="application/vnd.openxmlformats-officedocument.presentationml.slideLayout+xml" PartName="/ppt/slideLayouts/slideLayout268.xml"/>
  <Override ContentType="application/vnd.openxmlformats-officedocument.presentationml.slideLayout+xml" PartName="/ppt/slideLayouts/slideLayout294.xml"/>
  <Override ContentType="application/vnd.openxmlformats-officedocument.presentationml.slideLayout+xml" PartName="/ppt/slideLayouts/slideLayout18.xml"/>
  <Override ContentType="application/vnd.openxmlformats-officedocument.presentationml.slideLayout+xml" PartName="/ppt/slideLayouts/slideLayout3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45.xml"/>
  <Override ContentType="application/vnd.openxmlformats-officedocument.presentationml.slideLayout+xml" PartName="/ppt/slideLayouts/slideLayout373.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231.xml"/>
  <Override ContentType="application/vnd.openxmlformats-officedocument.presentationml.slideLayout+xml" PartName="/ppt/slideLayouts/slideLayout342.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299.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263.xml"/>
  <Override ContentType="application/vnd.openxmlformats-officedocument.presentationml.slideLayout+xml" PartName="/ppt/slideLayouts/slideLayout352.xml"/>
  <Override ContentType="application/vnd.openxmlformats-officedocument.presentationml.slideLayout+xml" PartName="/ppt/slideLayouts/slideLayout335.xml"/>
  <Override ContentType="application/vnd.openxmlformats-officedocument.presentationml.slideLayout+xml" PartName="/ppt/slideLayouts/slideLayout246.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57.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63.xml"/>
  <Override ContentType="application/vnd.openxmlformats-officedocument.presentationml.slideLayout+xml" PartName="/ppt/slideLayouts/slideLayout303.xml"/>
  <Override ContentType="application/vnd.openxmlformats-officedocument.presentationml.slideLayout+xml" PartName="/ppt/slideLayouts/slideLayout156.xml"/>
  <Override ContentType="application/vnd.openxmlformats-officedocument.presentationml.slideLayout+xml" PartName="/ppt/slideLayouts/slideLayout408.xml"/>
  <Override ContentType="application/vnd.openxmlformats-officedocument.presentationml.slideLayout+xml" PartName="/ppt/slideLayouts/slideLayout173.xml"/>
  <Override ContentType="application/vnd.openxmlformats-officedocument.presentationml.slideLayout+xml" PartName="/ppt/slideLayouts/slideLayout389.xml"/>
  <Override ContentType="application/vnd.openxmlformats-officedocument.presentationml.slideLayout+xml" PartName="/ppt/slideLayouts/slideLayout320.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384.xml"/>
  <Override ContentType="application/vnd.openxmlformats-officedocument.presentationml.slideLayout+xml" PartName="/ppt/slideLayouts/slideLayout20.xml"/>
  <Override ContentType="application/vnd.openxmlformats-officedocument.presentationml.slideLayout+xml" PartName="/ppt/slideLayouts/slideLayout295.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06.xml"/>
  <Override ContentType="application/vnd.openxmlformats-officedocument.presentationml.slideLayout+xml" PartName="/ppt/slideLayouts/slideLayout305.xml"/>
  <Override ContentType="application/vnd.openxmlformats-officedocument.presentationml.slideLayout+xml" PartName="/ppt/slideLayouts/slideLayout348.xml"/>
  <Override ContentType="application/vnd.openxmlformats-officedocument.presentationml.slideLayout+xml" PartName="/ppt/slideLayouts/slideLayout47.xml"/>
  <Override ContentType="application/vnd.openxmlformats-officedocument.presentationml.slideLayout+xml" PartName="/ppt/slideLayouts/slideLayout399.xml"/>
  <Override ContentType="application/vnd.openxmlformats-officedocument.presentationml.slideLayout+xml" PartName="/ppt/slideLayouts/slideLayout356.xml"/>
  <Override ContentType="application/vnd.openxmlformats-officedocument.presentationml.slideLayout+xml" PartName="/ppt/slideLayouts/slideLayout5.xml"/>
  <Override ContentType="application/vnd.openxmlformats-officedocument.presentationml.slideLayout+xml" PartName="/ppt/slideLayouts/slideLayout410.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313.xml"/>
  <Override ContentType="application/vnd.openxmlformats-officedocument.presentationml.slideLayout+xml" PartName="/ppt/slideLayouts/slideLayout275.xml"/>
  <Override ContentType="application/vnd.openxmlformats-officedocument.presentationml.slideLayout+xml" PartName="/ppt/slideLayouts/slideLayout35.xml"/>
  <Override ContentType="application/vnd.openxmlformats-officedocument.presentationml.slideLayout+xml" PartName="/ppt/slideLayouts/slideLayout228.xml"/>
  <Override ContentType="application/vnd.openxmlformats-officedocument.presentationml.slideLayout+xml" PartName="/ppt/slideLayouts/slideLayout280.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325.xml"/>
  <Override ContentType="application/vnd.openxmlformats-officedocument.presentationml.slideLayout+xml" PartName="/ppt/slideLayouts/slideLayout341.xml"/>
  <Override ContentType="application/vnd.openxmlformats-officedocument.presentationml.slideLayout+xml" PartName="/ppt/slideLayouts/slideLayout368.xml"/>
  <Override ContentType="application/vnd.openxmlformats-officedocument.presentationml.slideLayout+xml" PartName="/ppt/slideLayouts/slideLayout328.xml"/>
  <Override ContentType="application/vnd.openxmlformats-officedocument.presentationml.slideLayout+xml" PartName="/ppt/slideLayouts/slideLayout353.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31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298.xml"/>
  <Override ContentType="application/vnd.openxmlformats-officedocument.presentationml.slideLayout+xml" PartName="/ppt/slideLayouts/slideLayout247.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396.xml"/>
  <Override ContentType="application/vnd.openxmlformats-officedocument.presentationml.slideLayout+xml" PartName="/ppt/slideLayouts/slideLayout255.xml"/>
  <Override ContentType="application/vnd.openxmlformats-officedocument.presentationml.slideLayout+xml" PartName="/ppt/slideLayouts/slideLayout381.xml"/>
  <Override ContentType="application/vnd.openxmlformats-officedocument.presentationml.slideLayout+xml" PartName="/ppt/slideLayouts/slideLayout127.xml"/>
  <Override ContentType="application/vnd.openxmlformats-officedocument.presentationml.slideLayout+xml" PartName="/ppt/slideLayouts/slideLayout17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240.xml"/>
  <Override ContentType="application/vnd.openxmlformats-officedocument.presentationml.slideLayout+xml" PartName="/ppt/slideLayouts/slideLayout283.xml"/>
  <Override ContentType="application/vnd.openxmlformats-officedocument.presentationml.slideLayout+xml" PartName="/ppt/slideLayouts/slideLayout112.xml"/>
  <Override ContentType="application/vnd.openxmlformats-officedocument.presentationml.slideLayout+xml" PartName="/ppt/slideLayouts/slideLayout75.xml"/>
  <Override ContentType="application/vnd.openxmlformats-officedocument.presentationml.slideLayout+xml" PartName="/ppt/slideLayouts/slideLayout32.xml"/>
  <Override ContentType="application/vnd.openxmlformats-officedocument.presentationml.slideLayout+xml" PartName="/ppt/slideLayouts/slideLayout375.xml"/>
  <Override ContentType="application/vnd.openxmlformats-officedocument.presentationml.slideLayout+xml" PartName="/ppt/slideLayouts/slideLayout3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40.xml"/>
  <Override ContentType="application/vnd.openxmlformats-officedocument.presentationml.slideLayout+xml" PartName="/ppt/slideLayouts/slideLayout306.xml"/>
  <Override ContentType="application/vnd.openxmlformats-officedocument.presentationml.slideLayout+xml" PartName="/ppt/slideLayouts/slideLayout349.xml"/>
  <Override ContentType="application/vnd.openxmlformats-officedocument.presentationml.slideLayout+xml" PartName="/ppt/slideLayouts/slideLayout233.xml"/>
  <Override ContentType="application/vnd.openxmlformats-officedocument.presentationml.slideLayout+xml" PartName="/ppt/slideLayouts/slideLayout383.xml"/>
  <Override ContentType="application/vnd.openxmlformats-officedocument.presentationml.slideLayout+xml" PartName="/ppt/slideLayouts/slideLayout60.xml"/>
  <Override ContentType="application/vnd.openxmlformats-officedocument.presentationml.slideLayout+xml" PartName="/ppt/slideLayouts/slideLayout32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369.xml"/>
  <Override ContentType="application/vnd.openxmlformats-officedocument.presentationml.slideLayout+xml" PartName="/ppt/slideLayouts/slideLayout276.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360.xml"/>
  <Override ContentType="application/vnd.openxmlformats-officedocument.presentationml.slideLayout+xml" PartName="/ppt/slideLayouts/slideLayout261.xml"/>
  <Override ContentType="application/vnd.openxmlformats-officedocument.presentationml.slideLayout+xml" PartName="/ppt/slideLayouts/slideLayout4.xml"/>
  <Override ContentType="application/vnd.openxmlformats-officedocument.presentationml.slideLayout+xml" PartName="/ppt/slideLayouts/slideLayout398.xml"/>
  <Override ContentType="application/vnd.openxmlformats-officedocument.presentationml.slideLayout+xml" PartName="/ppt/slideLayouts/slideLayout355.xml"/>
  <Override ContentType="application/vnd.openxmlformats-officedocument.presentationml.slideLayout+xml" PartName="/ppt/slideLayouts/slideLayout405.xml"/>
  <Override ContentType="application/vnd.openxmlformats-officedocument.presentationml.slideLayout+xml" PartName="/ppt/slideLayouts/slideLayout312.xml"/>
  <Override ContentType="application/vnd.openxmlformats-officedocument.presentationml.slideLayout+xml" PartName="/ppt/slideLayouts/slideLayout227.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354.xml"/>
  <Override ContentType="application/vnd.openxmlformats-officedocument.presentationml.slideLayout+xml" PartName="/ppt/slideLayouts/slideLayout282.xml"/>
  <Override ContentType="application/vnd.openxmlformats-officedocument.presentationml.slideLayout+xml" PartName="/ppt/slideLayouts/slideLayout397.xml"/>
  <Override ContentType="application/vnd.openxmlformats-officedocument.presentationml.slideLayout+xml" PartName="/ppt/slideLayouts/slideLayout76.xml"/>
  <Override ContentType="application/vnd.openxmlformats-officedocument.presentationml.slideLayout+xml" PartName="/ppt/slideLayouts/slideLayout33.xml"/>
  <Override ContentType="application/vnd.openxmlformats-officedocument.presentationml.slideLayout+xml" PartName="/ppt/slideLayouts/slideLayout327.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361.xml"/>
  <Override ContentType="application/vnd.openxmlformats-officedocument.presentationml.slideLayout+xml" PartName="/ppt/slideLayouts/slideLayout175.xml"/>
  <Override ContentType="application/vnd.openxmlformats-officedocument.presentationml.slideLayout+xml" PartName="/ppt/slideLayouts/slideLayout297.xml"/>
  <Override ContentType="application/vnd.openxmlformats-officedocument.presentationml.slideLayout+xml" PartName="/ppt/slideLayouts/slideLayout211.xml"/>
  <Override ContentType="application/vnd.openxmlformats-officedocument.presentationml.slideLayout+xml" PartName="/ppt/slideLayouts/slideLayout126.xml"/>
  <Override ContentType="application/vnd.openxmlformats-officedocument.presentationml.slideLayout+xml" PartName="/ppt/slideLayouts/slideLayout254.xml"/>
  <Override ContentType="application/vnd.openxmlformats-officedocument.presentationml.slideLayout+xml" PartName="/ppt/slideLayouts/slideLayout169.xml"/>
  <Override ContentType="application/vnd.openxmlformats-officedocument.presentationml.slideLayout+xml" PartName="/ppt/slideLayouts/slideLayout27.xml"/>
  <Override ContentType="application/vnd.openxmlformats-officedocument.presentationml.slideLayout+xml" PartName="/ppt/slideLayouts/slideLayout376.xml"/>
  <Override ContentType="application/vnd.openxmlformats-officedocument.presentationml.slideLayout+xml" PartName="/ppt/slideLayouts/slideLayout160.xml"/>
  <Override ContentType="application/vnd.openxmlformats-officedocument.presentationml.slideLayout+xml" PartName="/ppt/slideLayouts/slideLayout333.xml"/>
  <Override ContentType="application/vnd.openxmlformats-officedocument.presentationml.slideLayout+xml" PartName="/ppt/slideLayouts/slideLayout218.xml"/>
  <Override ContentType="application/vnd.openxmlformats-officedocument.presentationml.slideLayout+xml" PartName="/ppt/slideLayouts/slideLayout307.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404.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315.xml"/>
  <Override ContentType="application/vnd.openxmlformats-officedocument.presentationml.slideLayout+xml" PartName="/ppt/slideLayouts/slideLayout137.xml"/>
  <Override ContentType="application/vnd.openxmlformats-officedocument.presentationml.slideLayout+xml" PartName="/ppt/slideLayouts/slideLayout323.xml"/>
  <Override ContentType="application/vnd.openxmlformats-officedocument.presentationml.slideLayout+xml" PartName="/ppt/slideLayouts/slideLayout226.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34.xml"/>
  <Override ContentType="application/vnd.openxmlformats-officedocument.presentationml.slideLayout+xml" PartName="/ppt/slideLayouts/slideLayout331.xml"/>
  <Override ContentType="application/vnd.openxmlformats-officedocument.presentationml.slideLayout+xml" PartName="/ppt/slideLayouts/slideLayout242.xml"/>
  <Override ContentType="application/vnd.openxmlformats-officedocument.presentationml.slideLayout+xml" PartName="/ppt/slideLayouts/slideLayout289.xml"/>
  <Override ContentType="application/vnd.openxmlformats-officedocument.presentationml.slideLayout+xml" PartName="/ppt/slideLayouts/slideLayout300.xml"/>
  <Override ContentType="application/vnd.openxmlformats-officedocument.presentationml.slideLayout+xml" PartName="/ppt/slideLayouts/slideLayout22.xml"/>
  <Override ContentType="application/vnd.openxmlformats-officedocument.presentationml.slideLayout+xml" PartName="/ppt/slideLayouts/slideLayout386.xml"/>
  <Override ContentType="application/vnd.openxmlformats-officedocument.presentationml.slideLayout+xml" PartName="/ppt/slideLayouts/slideLayout122.xml"/>
  <Override ContentType="application/vnd.openxmlformats-officedocument.presentationml.slideLayout+xml" PartName="/ppt/slideLayouts/slideLayout338.xml"/>
  <Override ContentType="application/vnd.openxmlformats-officedocument.presentationml.slideLayout+xml" PartName="/ppt/slideLayouts/slideLayout53.xml"/>
  <Override ContentType="application/vnd.openxmlformats-officedocument.presentationml.slideLayout+xml" PartName="/ppt/slideLayouts/slideLayout257.xml"/>
  <Override ContentType="application/vnd.openxmlformats-officedocument.presentationml.slideLayout+xml" PartName="/ppt/slideLayouts/slideLayout84.xml"/>
  <Override ContentType="application/vnd.openxmlformats-officedocument.presentationml.slideLayout+xml" PartName="/ppt/slideLayouts/slideLayout370.xml"/>
  <Override ContentType="application/vnd.openxmlformats-officedocument.presentationml.slideLayout+xml" PartName="/ppt/slideLayouts/slideLayout92.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362.xml"/>
  <Override ContentType="application/vnd.openxmlformats-officedocument.presentationml.slideLayout+xml" PartName="/ppt/slideLayouts/slideLayout17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394.xml"/>
  <Override ContentType="application/vnd.openxmlformats-officedocument.presentationml.slideLayout+xml" PartName="/ppt/slideLayouts/slideLayout13.xml"/>
  <Override ContentType="application/vnd.openxmlformats-officedocument.presentationml.slideLayout+xml" PartName="/ppt/slideLayouts/slideLayout347.xml"/>
  <Override ContentType="application/vnd.openxmlformats-officedocument.presentationml.slideLayout+xml" PartName="/ppt/slideLayouts/slideLayout377.xml"/>
  <Override ContentType="application/vnd.openxmlformats-officedocument.presentationml.slideLayout+xml" PartName="/ppt/slideLayouts/slideLayout161.xml"/>
  <Override ContentType="application/vnd.openxmlformats-officedocument.presentationml.slideLayout+xml" PartName="/ppt/slideLayouts/slideLayout266.xml"/>
  <Override ContentType="application/vnd.openxmlformats-officedocument.presentationml.slideLayout+xml" PartName="/ppt/slideLayouts/slideLayout249.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296.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308.xml"/>
  <Override ContentType="application/vnd.openxmlformats-officedocument.presentationml.slideLayout+xml" PartName="/ppt/slideLayouts/slideLayout314.xml"/>
  <Override ContentType="application/vnd.openxmlformats-officedocument.presentationml.slideLayout+xml" PartName="/ppt/slideLayouts/slideLayout128.xml"/>
  <Override ContentType="application/vnd.openxmlformats-officedocument.presentationml.slideLayout+xml" PartName="/ppt/slideLayouts/slideLayout403.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162.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339.xml"/>
  <Override ContentType="application/vnd.openxmlformats-officedocument.presentationml.slideLayout+xml" PartName="/ppt/slideLayouts/slideLayout288.xml"/>
  <Override ContentType="application/vnd.openxmlformats-officedocument.presentationml.slideLayout+xml" PartName="/ppt/slideLayouts/slideLayout330.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36.xml"/>
  <Override ContentType="application/vnd.openxmlformats-officedocument.presentationml.slideLayout+xml" PartName="/ppt/slideLayouts/slideLayout274.xml"/>
  <Override ContentType="application/vnd.openxmlformats-officedocument.presentationml.slideLayout+xml" PartName="/ppt/slideLayouts/slideLayout385.xml"/>
  <Override ContentType="application/vnd.openxmlformats-officedocument.presentationml.slideLayout+xml" PartName="/ppt/slideLayouts/slideLayout324.xml"/>
  <Override ContentType="application/vnd.openxmlformats-officedocument.presentationml.slideLayout+xml" PartName="/ppt/slideLayouts/slideLayout273.xml"/>
  <Override ContentType="application/vnd.openxmlformats-officedocument.presentationml.slideLayout+xml" PartName="/ppt/slideLayouts/slideLayout184.xml"/>
  <Override ContentType="application/vnd.openxmlformats-officedocument.presentationml.slideLayout+xml" PartName="/ppt/slideLayouts/slideLayout329.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56.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395.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90.xml"/>
  <Override ContentType="application/vnd.openxmlformats-officedocument.presentationml.slideLayout+xml" PartName="/ppt/slideLayouts/slideLayout378.xml"/>
  <Override ContentType="application/vnd.openxmlformats-officedocument.presentationml.slideLayout+xml" PartName="/ppt/slideLayouts/slideLayout26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241.xml"/>
  <Override ContentType="application/vnd.openxmlformats-officedocument.presentationml.slideLayout+xml" PartName="/ppt/slideLayouts/slideLayout363.xml"/>
  <Override ContentType="application/vnd.openxmlformats-officedocument.presentationml.slideLayout+xml" PartName="/ppt/slideLayouts/slideLayout31.xml"/>
  <Override ContentType="application/vnd.openxmlformats-officedocument.presentationml.slideLayout+xml" PartName="/ppt/slideLayouts/slideLayout14.xml"/>
  <Override ContentType="application/vnd.openxmlformats-officedocument.presentationml.slideLayout+xml" PartName="/ppt/slideLayouts/slideLayout380.xml"/>
  <Override ContentType="application/vnd.openxmlformats-officedocument.presentationml.slideLayout+xml" PartName="/ppt/slideLayouts/slideLayout199.xml"/>
  <Override ContentType="application/vnd.openxmlformats-officedocument.presentationml.slideLayout+xml" PartName="/ppt/slideLayouts/slideLayout346.xml"/>
  <Override ContentType="application/vnd.openxmlformats-officedocument.presentationml.slideLayout+xml" PartName="/ppt/slideLayouts/slideLayout171.xml"/>
  <Override ContentType="application/vnd.openxmlformats-officedocument.presentationml.slideLayout+xml" PartName="/ppt/slideLayouts/slideLayout39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402.xml"/>
  <Override ContentType="application/vnd.openxmlformats-officedocument.presentationml.slideLayout+xml" PartName="/ppt/slideLayouts/slideLayout216.xml"/>
  <Override ContentType="application/vnd.openxmlformats-officedocument.presentationml.slideLayout+xml" PartName="/ppt/slideLayouts/slideLayout309.xml"/>
  <Override ContentType="application/vnd.openxmlformats-officedocument.presentationml.slideLayout+xml" PartName="/ppt/slideLayouts/slideLayout259.xml"/>
  <Override ContentType="application/vnd.openxmlformats-officedocument.presentationml.slideLayout+xml" PartName="/ppt/slideLayouts/slideLayout208.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291.xml"/>
  <Override ContentType="application/vnd.openxmlformats-officedocument.presentationml.slideLayout+xml" PartName="/ppt/slideLayouts/slideLayout194.xml"/>
  <Override ContentType="application/vnd.openxmlformats-officedocument.presentationml.slideLayout+xml" PartName="/ppt/slideLayouts/slideLayout287.xml"/>
  <Override ContentType="application/vnd.openxmlformats-officedocument.presentationml.slideLayout+xml" PartName="/ppt/slideLayouts/slideLayout71.xml"/>
  <Override ContentType="application/vnd.openxmlformats-officedocument.presentationml.slideLayout+xml" PartName="/ppt/slideLayouts/slideLayout372.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302.xml"/>
  <Override ContentType="application/vnd.openxmlformats-officedocument.presentationml.slideLayout+xml" PartName="/ppt/slideLayouts/slideLayout409.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345.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336.xml"/>
  <Override ContentType="application/vnd.openxmlformats-officedocument.presentationml.slideLayout+xml" PartName="/ppt/slideLayouts/slideLayout388.xml"/>
  <Override ContentType="application/vnd.openxmlformats-officedocument.presentationml.slideLayout+xml" PartName="/ppt/slideLayouts/slideLayout166.xml"/>
  <Override ContentType="application/vnd.openxmlformats-officedocument.presentationml.slideLayout+xml" PartName="/ppt/slideLayouts/slideLayout379.xml"/>
  <Override ContentType="application/vnd.openxmlformats-officedocument.presentationml.slideLayout+xml" PartName="/ppt/slideLayouts/slideLayout272.xml"/>
  <Override ContentType="application/vnd.openxmlformats-officedocument.presentationml.slideLayout+xml" PartName="/ppt/slideLayouts/slideLayout264.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43.xml"/>
  <Override ContentType="application/vnd.openxmlformats-officedocument.presentationml.slideLayout+xml" PartName="/ppt/slideLayouts/slideLayout364.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317.xml"/>
  <Override ContentType="application/vnd.openxmlformats-officedocument.presentationml.slideLayout+xml" PartName="/ppt/slideLayouts/slideLayout187.xml"/>
  <Override ContentType="application/vnd.openxmlformats-officedocument.presentationml.slideLayout+xml" PartName="/ppt/slideLayouts/slideLayout321.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286.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365.xml"/>
  <Override ContentType="application/vnd.openxmlformats-officedocument.presentationml.slideLayout+xml" PartName="/ppt/slideLayouts/slideLayout322.xml"/>
  <Override ContentType="application/vnd.openxmlformats-officedocument.presentationml.slideLayout+xml" PartName="/ppt/slideLayouts/slideLayout136.xml"/>
  <Override ContentType="application/vnd.openxmlformats-officedocument.presentationml.slideLayout+xml" PartName="/ppt/slideLayouts/slideLayout292.xml"/>
  <Override ContentType="application/vnd.openxmlformats-officedocument.presentationml.slideLayout+xml" PartName="/ppt/slideLayouts/slideLayout215.xml"/>
  <Override ContentType="application/vnd.openxmlformats-officedocument.presentationml.slideLayout+xml" PartName="/ppt/slideLayouts/slideLayout25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337.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71.xml"/>
  <Override ContentType="application/vnd.openxmlformats-officedocument.presentationml.slideLayout+xml" PartName="/ppt/slideLayouts/slideLayout387.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344.xml"/>
  <Override ContentType="application/vnd.openxmlformats-officedocument.presentationml.slideLayout+xml" PartName="/ppt/slideLayouts/slideLayout115.xml"/>
  <Override ContentType="application/vnd.openxmlformats-officedocument.presentationml.slideLayout+xml" PartName="/ppt/slideLayouts/slideLayout301.xml"/>
  <Override ContentType="application/vnd.openxmlformats-officedocument.presentationml.slideLayout+xml" PartName="/ppt/slideLayouts/slideLayout192.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401.xml"/>
  <Override ContentType="application/vnd.openxmlformats-officedocument.presentationml.slideLayout+xml" PartName="/ppt/slideLayouts/slideLayout271.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350.xml"/>
  <Override ContentType="application/vnd.openxmlformats-officedocument.presentationml.slideLayout+xml" PartName="/ppt/slideLayouts/slideLayout93.xml"/>
  <Override ContentType="application/vnd.openxmlformats-officedocument.presentationml.slideLayout+xml" PartName="/ppt/slideLayouts/slideLayout316.xml"/>
  <Override ContentType="application/vnd.openxmlformats-officedocument.presentationml.slideLayout+xml" PartName="/ppt/slideLayouts/slideLayout393.xml"/>
  <Override ContentType="application/vnd.openxmlformats-officedocument.presentationml.slideLayout+xml" PartName="/ppt/slideLayouts/slideLayout186.xml"/>
  <Override ContentType="application/vnd.openxmlformats-officedocument.presentationml.slideLayout+xml" PartName="/ppt/slideLayouts/slideLayout359.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55" r:id="rId6"/>
    <p:sldMasterId id="2147483684" r:id="rId7"/>
    <p:sldMasterId id="2147483736" r:id="rId8"/>
    <p:sldMasterId id="2147483788" r:id="rId9"/>
    <p:sldMasterId id="2147483819" r:id="rId10"/>
    <p:sldMasterId id="2147483848" r:id="rId11"/>
    <p:sldMasterId id="2147483900" r:id="rId12"/>
    <p:sldMasterId id="2147483952" r:id="rId13"/>
    <p:sldMasterId id="2147484004" r:id="rId14"/>
    <p:sldMasterId id="2147484056" r:id="rId15"/>
  </p:sldMasterIdLst>
  <p:notesMasterIdLst>
    <p:notesMasterId r:id="rId16"/>
  </p:notes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Lst>
  <p:sldSz cy="6858000" cx="12192000"/>
  <p:notesSz cx="7315200" cy="9601200"/>
  <p:embeddedFontLst>
    <p:embeddedFont>
      <p:font typeface="Signika"/>
      <p:regular r:id="rId50"/>
      <p:bold r:id="rId51"/>
    </p:embeddedFont>
    <p:embeddedFont>
      <p:font typeface="Poppins"/>
      <p:regular r:id="rId52"/>
      <p:bold r:id="rId53"/>
      <p:italic r:id="rId54"/>
      <p:boldItalic r:id="rId55"/>
    </p:embeddedFont>
    <p:embeddedFont>
      <p:font typeface="Cabin"/>
      <p:regular r:id="rId56"/>
      <p:bold r:id="rId57"/>
      <p:italic r:id="rId58"/>
      <p:boldItalic r:id="rId59"/>
    </p:embeddedFont>
    <p:embeddedFont>
      <p:font typeface="Lato"/>
      <p:regular r:id="rId60"/>
      <p:bold r:id="rId61"/>
      <p:italic r:id="rId62"/>
      <p:boldItalic r:id="rId63"/>
    </p:embeddedFont>
    <p:embeddedFont>
      <p:font typeface="Alegreya Sans SC"/>
      <p:regular r:id="rId64"/>
      <p:bold r:id="rId65"/>
      <p:italic r:id="rId66"/>
      <p:boldItalic r:id="rId67"/>
    </p:embeddedFont>
    <p:embeddedFont>
      <p:font typeface="Roboto Condensed"/>
      <p:regular r:id="rId68"/>
      <p:bold r:id="rId69"/>
      <p:italic r:id="rId70"/>
      <p:boldItalic r:id="rId71"/>
    </p:embeddedFont>
    <p:embeddedFont>
      <p:font typeface="Passion One"/>
      <p:regular r:id="rId72"/>
      <p:bold r:id="rId73"/>
    </p:embeddedFont>
    <p:embeddedFont>
      <p:font typeface="Nanum Gothic"/>
      <p:regular r:id="rId74"/>
      <p:bold r:id="rId75"/>
    </p:embeddedFont>
    <p:embeddedFont>
      <p:font typeface="Fira Sans Extra Condensed"/>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902">
          <p15:clr>
            <a:srgbClr val="A4A3A4"/>
          </p15:clr>
        </p15:guide>
        <p15:guide id="2" pos="4219">
          <p15:clr>
            <a:srgbClr val="A4A3A4"/>
          </p15:clr>
        </p15:guide>
      </p15:sldGuideLst>
    </p:ext>
    <p:ext uri="{2D200454-40CA-4A62-9FC3-DE9A4176ACB9}">
      <p15:notesGuideLst>
        <p15:guide id="1" orient="horz" pos="3025">
          <p15:clr>
            <a:srgbClr val="A4A3A4"/>
          </p15:clr>
        </p15:guide>
        <p15:guide id="2" pos="2305">
          <p15:clr>
            <a:srgbClr val="A4A3A4"/>
          </p15:clr>
        </p15:guide>
      </p15:notesGuideLst>
    </p:ext>
    <p:ext uri="http://customooxmlschemas.google.com/">
      <go:slidesCustomData xmlns:go="http://customooxmlschemas.google.com/" r:id="rId80" roundtripDataSignature="AMtx7mh+IMyr+1JBhMsNCQg9unKlGtqxh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B7982FF-371D-49A2-B30D-8B447674E712}">
  <a:tblStyle styleId="{0B7982FF-371D-49A2-B30D-8B447674E712}" styleName="Table_0">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902" orient="horz"/>
        <p:guide pos="4219"/>
      </p:guideLst>
    </p:cSldViewPr>
  </p:slideViewPr>
  <p:notesViewPr>
    <p:cSldViewPr snapToGrid="0">
      <p:cViewPr varScale="1">
        <p:scale>
          <a:sx n="100" d="100"/>
          <a:sy n="100" d="100"/>
        </p:scale>
        <p:origin x="0" y="0"/>
      </p:cViewPr>
      <p:guideLst>
        <p:guide pos="3025" orient="horz"/>
        <p:guide pos="2305"/>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24.xml"/><Relationship Id="rId42" Type="http://schemas.openxmlformats.org/officeDocument/2006/relationships/slide" Target="slides/slide26.xml"/><Relationship Id="rId41" Type="http://schemas.openxmlformats.org/officeDocument/2006/relationships/slide" Target="slides/slide25.xml"/><Relationship Id="rId44" Type="http://schemas.openxmlformats.org/officeDocument/2006/relationships/slide" Target="slides/slide28.xml"/><Relationship Id="rId43" Type="http://schemas.openxmlformats.org/officeDocument/2006/relationships/slide" Target="slides/slide27.xml"/><Relationship Id="rId46" Type="http://schemas.openxmlformats.org/officeDocument/2006/relationships/slide" Target="slides/slide30.xml"/><Relationship Id="rId45" Type="http://schemas.openxmlformats.org/officeDocument/2006/relationships/slide" Target="slides/slide29.xml"/><Relationship Id="rId80"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2.xml"/><Relationship Id="rId47" Type="http://schemas.openxmlformats.org/officeDocument/2006/relationships/slide" Target="slides/slide31.xml"/><Relationship Id="rId49" Type="http://schemas.openxmlformats.org/officeDocument/2006/relationships/slide" Target="slides/slide33.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PassionOne-bold.fntdata"/><Relationship Id="rId72" Type="http://schemas.openxmlformats.org/officeDocument/2006/relationships/font" Target="fonts/PassionOne-regular.fntdata"/><Relationship Id="rId31" Type="http://schemas.openxmlformats.org/officeDocument/2006/relationships/slide" Target="slides/slide15.xml"/><Relationship Id="rId75" Type="http://schemas.openxmlformats.org/officeDocument/2006/relationships/font" Target="fonts/NanumGothic-bold.fntdata"/><Relationship Id="rId30" Type="http://schemas.openxmlformats.org/officeDocument/2006/relationships/slide" Target="slides/slide14.xml"/><Relationship Id="rId74" Type="http://schemas.openxmlformats.org/officeDocument/2006/relationships/font" Target="fonts/NanumGothic-regular.fntdata"/><Relationship Id="rId33" Type="http://schemas.openxmlformats.org/officeDocument/2006/relationships/slide" Target="slides/slide17.xml"/><Relationship Id="rId77" Type="http://schemas.openxmlformats.org/officeDocument/2006/relationships/font" Target="fonts/FiraSansExtraCondensed-bold.fntdata"/><Relationship Id="rId32" Type="http://schemas.openxmlformats.org/officeDocument/2006/relationships/slide" Target="slides/slide16.xml"/><Relationship Id="rId76" Type="http://schemas.openxmlformats.org/officeDocument/2006/relationships/font" Target="fonts/FiraSansExtraCondensed-regular.fntdata"/><Relationship Id="rId35" Type="http://schemas.openxmlformats.org/officeDocument/2006/relationships/slide" Target="slides/slide19.xml"/><Relationship Id="rId79" Type="http://schemas.openxmlformats.org/officeDocument/2006/relationships/font" Target="fonts/FiraSansExtraCondensed-boldItalic.fntdata"/><Relationship Id="rId34" Type="http://schemas.openxmlformats.org/officeDocument/2006/relationships/slide" Target="slides/slide18.xml"/><Relationship Id="rId78" Type="http://schemas.openxmlformats.org/officeDocument/2006/relationships/font" Target="fonts/FiraSansExtraCondensed-italic.fntdata"/><Relationship Id="rId71" Type="http://schemas.openxmlformats.org/officeDocument/2006/relationships/font" Target="fonts/RobotoCondensed-boldItalic.fntdata"/><Relationship Id="rId70" Type="http://schemas.openxmlformats.org/officeDocument/2006/relationships/font" Target="fonts/RobotoCondensed-italic.fntdata"/><Relationship Id="rId37" Type="http://schemas.openxmlformats.org/officeDocument/2006/relationships/slide" Target="slides/slide21.xml"/><Relationship Id="rId36" Type="http://schemas.openxmlformats.org/officeDocument/2006/relationships/slide" Target="slides/slide20.xml"/><Relationship Id="rId39" Type="http://schemas.openxmlformats.org/officeDocument/2006/relationships/slide" Target="slides/slide23.xml"/><Relationship Id="rId38" Type="http://schemas.openxmlformats.org/officeDocument/2006/relationships/slide" Target="slides/slide22.xml"/><Relationship Id="rId62" Type="http://schemas.openxmlformats.org/officeDocument/2006/relationships/font" Target="fonts/Lato-italic.fntdata"/><Relationship Id="rId61" Type="http://schemas.openxmlformats.org/officeDocument/2006/relationships/font" Target="fonts/Lato-bold.fntdata"/><Relationship Id="rId20" Type="http://schemas.openxmlformats.org/officeDocument/2006/relationships/slide" Target="slides/slide4.xml"/><Relationship Id="rId64" Type="http://schemas.openxmlformats.org/officeDocument/2006/relationships/font" Target="fonts/AlegreyaSansSC-regular.fntdata"/><Relationship Id="rId63" Type="http://schemas.openxmlformats.org/officeDocument/2006/relationships/font" Target="fonts/Lato-boldItalic.fntdata"/><Relationship Id="rId22" Type="http://schemas.openxmlformats.org/officeDocument/2006/relationships/slide" Target="slides/slide6.xml"/><Relationship Id="rId66" Type="http://schemas.openxmlformats.org/officeDocument/2006/relationships/font" Target="fonts/AlegreyaSansSC-italic.fntdata"/><Relationship Id="rId21" Type="http://schemas.openxmlformats.org/officeDocument/2006/relationships/slide" Target="slides/slide5.xml"/><Relationship Id="rId65" Type="http://schemas.openxmlformats.org/officeDocument/2006/relationships/font" Target="fonts/AlegreyaSansSC-bold.fntdata"/><Relationship Id="rId24" Type="http://schemas.openxmlformats.org/officeDocument/2006/relationships/slide" Target="slides/slide8.xml"/><Relationship Id="rId68" Type="http://schemas.openxmlformats.org/officeDocument/2006/relationships/font" Target="fonts/RobotoCondensed-regular.fntdata"/><Relationship Id="rId23" Type="http://schemas.openxmlformats.org/officeDocument/2006/relationships/slide" Target="slides/slide7.xml"/><Relationship Id="rId67" Type="http://schemas.openxmlformats.org/officeDocument/2006/relationships/font" Target="fonts/AlegreyaSansSC-boldItalic.fntdata"/><Relationship Id="rId60" Type="http://schemas.openxmlformats.org/officeDocument/2006/relationships/font" Target="fonts/Lato-regular.fntdata"/><Relationship Id="rId26" Type="http://schemas.openxmlformats.org/officeDocument/2006/relationships/slide" Target="slides/slide10.xml"/><Relationship Id="rId25" Type="http://schemas.openxmlformats.org/officeDocument/2006/relationships/slide" Target="slides/slide9.xml"/><Relationship Id="rId69" Type="http://schemas.openxmlformats.org/officeDocument/2006/relationships/font" Target="fonts/RobotoCondensed-bold.fntdata"/><Relationship Id="rId28" Type="http://schemas.openxmlformats.org/officeDocument/2006/relationships/slide" Target="slides/slide12.xml"/><Relationship Id="rId27" Type="http://schemas.openxmlformats.org/officeDocument/2006/relationships/slide" Target="slides/slide11.xml"/><Relationship Id="rId29" Type="http://schemas.openxmlformats.org/officeDocument/2006/relationships/slide" Target="slides/slide13.xml"/><Relationship Id="rId51" Type="http://schemas.openxmlformats.org/officeDocument/2006/relationships/font" Target="fonts/Signika-bold.fntdata"/><Relationship Id="rId50" Type="http://schemas.openxmlformats.org/officeDocument/2006/relationships/font" Target="fonts/Signika-regular.fntdata"/><Relationship Id="rId53" Type="http://schemas.openxmlformats.org/officeDocument/2006/relationships/font" Target="fonts/Poppins-bold.fntdata"/><Relationship Id="rId52" Type="http://schemas.openxmlformats.org/officeDocument/2006/relationships/font" Target="fonts/Poppins-regular.fntdata"/><Relationship Id="rId11" Type="http://schemas.openxmlformats.org/officeDocument/2006/relationships/slideMaster" Target="slideMasters/slideMaster7.xml"/><Relationship Id="rId55" Type="http://schemas.openxmlformats.org/officeDocument/2006/relationships/font" Target="fonts/Poppins-boldItalic.fntdata"/><Relationship Id="rId10" Type="http://schemas.openxmlformats.org/officeDocument/2006/relationships/slideMaster" Target="slideMasters/slideMaster6.xml"/><Relationship Id="rId54" Type="http://schemas.openxmlformats.org/officeDocument/2006/relationships/font" Target="fonts/Poppins-italic.fntdata"/><Relationship Id="rId13" Type="http://schemas.openxmlformats.org/officeDocument/2006/relationships/slideMaster" Target="slideMasters/slideMaster9.xml"/><Relationship Id="rId57" Type="http://schemas.openxmlformats.org/officeDocument/2006/relationships/font" Target="fonts/Cabin-bold.fntdata"/><Relationship Id="rId12" Type="http://schemas.openxmlformats.org/officeDocument/2006/relationships/slideMaster" Target="slideMasters/slideMaster8.xml"/><Relationship Id="rId56" Type="http://schemas.openxmlformats.org/officeDocument/2006/relationships/font" Target="fonts/Cabin-regular.fntdata"/><Relationship Id="rId15" Type="http://schemas.openxmlformats.org/officeDocument/2006/relationships/slideMaster" Target="slideMasters/slideMaster11.xml"/><Relationship Id="rId59" Type="http://schemas.openxmlformats.org/officeDocument/2006/relationships/font" Target="fonts/Cabin-boldItalic.fntdata"/><Relationship Id="rId14" Type="http://schemas.openxmlformats.org/officeDocument/2006/relationships/slideMaster" Target="slideMasters/slideMaster10.xml"/><Relationship Id="rId58" Type="http://schemas.openxmlformats.org/officeDocument/2006/relationships/font" Target="fonts/Cabin-italic.fntdata"/><Relationship Id="rId17" Type="http://schemas.openxmlformats.org/officeDocument/2006/relationships/slide" Target="slides/slide1.xml"/><Relationship Id="rId16" Type="http://schemas.openxmlformats.org/officeDocument/2006/relationships/notesMaster" Target="notesMasters/notesMaster1.xml"/><Relationship Id="rId19" Type="http://schemas.openxmlformats.org/officeDocument/2006/relationships/slide" Target="slides/slide3.xml"/><Relationship Id="rId1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169920" cy="480060"/>
          </a:xfrm>
          <a:prstGeom prst="rect">
            <a:avLst/>
          </a:prstGeom>
          <a:noFill/>
          <a:ln>
            <a:noFill/>
          </a:ln>
        </p:spPr>
        <p:txBody>
          <a:bodyPr anchorCtr="0" anchor="t" bIns="49000" lIns="98025" spcFirstLastPara="1" rIns="98025" wrap="square" tIns="490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143586" y="0"/>
            <a:ext cx="3169920" cy="480060"/>
          </a:xfrm>
          <a:prstGeom prst="rect">
            <a:avLst/>
          </a:prstGeom>
          <a:noFill/>
          <a:ln>
            <a:noFill/>
          </a:ln>
        </p:spPr>
        <p:txBody>
          <a:bodyPr anchorCtr="0" anchor="t" bIns="49000" lIns="98025" spcFirstLastPara="1" rIns="98025" wrap="square" tIns="490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31521" y="4560573"/>
            <a:ext cx="5852160" cy="4320540"/>
          </a:xfrm>
          <a:prstGeom prst="rect">
            <a:avLst/>
          </a:prstGeom>
          <a:noFill/>
          <a:ln>
            <a:noFill/>
          </a:ln>
        </p:spPr>
        <p:txBody>
          <a:bodyPr anchorCtr="0" anchor="t" bIns="49000" lIns="98025" spcFirstLastPara="1" rIns="98025" wrap="square" tIns="490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119474"/>
            <a:ext cx="3169920" cy="480060"/>
          </a:xfrm>
          <a:prstGeom prst="rect">
            <a:avLst/>
          </a:prstGeom>
          <a:noFill/>
          <a:ln>
            <a:noFill/>
          </a:ln>
        </p:spPr>
        <p:txBody>
          <a:bodyPr anchorCtr="0" anchor="b" bIns="49000" lIns="98025" spcFirstLastPara="1" rIns="98025" wrap="square" tIns="490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143586" y="9119474"/>
            <a:ext cx="3169920" cy="480060"/>
          </a:xfrm>
          <a:prstGeom prst="rect">
            <a:avLst/>
          </a:prstGeom>
          <a:noFill/>
          <a:ln>
            <a:noFill/>
          </a:ln>
        </p:spPr>
        <p:txBody>
          <a:bodyPr anchorCtr="0" anchor="b" bIns="49000" lIns="98025" spcFirstLastPara="1" rIns="98025" wrap="square" tIns="490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0" name="Shape 2700"/>
        <p:cNvGrpSpPr/>
        <p:nvPr/>
      </p:nvGrpSpPr>
      <p:grpSpPr>
        <a:xfrm>
          <a:off x="0" y="0"/>
          <a:ext cx="0" cy="0"/>
          <a:chOff x="0" y="0"/>
          <a:chExt cx="0" cy="0"/>
        </a:xfrm>
      </p:grpSpPr>
      <p:sp>
        <p:nvSpPr>
          <p:cNvPr id="2701" name="Google Shape;2701;gd6373dda26_0_399: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2" name="Google Shape;2702;gd6373dda26_0_399:notes"/>
          <p:cNvSpPr txBox="1"/>
          <p:nvPr>
            <p:ph idx="1" type="body"/>
          </p:nvPr>
        </p:nvSpPr>
        <p:spPr>
          <a:xfrm>
            <a:off x="731520" y="4560570"/>
            <a:ext cx="5852100" cy="4320600"/>
          </a:xfrm>
          <a:prstGeom prst="rect">
            <a:avLst/>
          </a:prstGeom>
          <a:noFill/>
          <a:ln>
            <a:noFill/>
          </a:ln>
        </p:spPr>
        <p:txBody>
          <a:bodyPr anchorCtr="0" anchor="t" bIns="97000" lIns="97000" spcFirstLastPara="1" rIns="97000" wrap="square" tIns="97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Hello everyone, my name is Ashley DePew, and I am a Graduate Student Researcher at University of California, Davis. I am finishing up my Master’s next week, and will be staying on for my Ph.D. Thank you for joining our session. Today I will be presenting on Vehicle Design Strategies to Support a Return to Ride-Pooling in the Wake of the Pandemic.</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SzPts val="12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6" name="Shape 3756"/>
        <p:cNvGrpSpPr/>
        <p:nvPr/>
      </p:nvGrpSpPr>
      <p:grpSpPr>
        <a:xfrm>
          <a:off x="0" y="0"/>
          <a:ext cx="0" cy="0"/>
          <a:chOff x="0" y="0"/>
          <a:chExt cx="0" cy="0"/>
        </a:xfrm>
      </p:grpSpPr>
      <p:sp>
        <p:nvSpPr>
          <p:cNvPr id="3757" name="Google Shape;3757;gd778a894d7_0_4442: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58" name="Google Shape;3758;gd778a894d7_0_4442:notes"/>
          <p:cNvSpPr txBox="1"/>
          <p:nvPr>
            <p:ph idx="1" type="body"/>
          </p:nvPr>
        </p:nvSpPr>
        <p:spPr>
          <a:xfrm>
            <a:off x="731520" y="4560570"/>
            <a:ext cx="5852100" cy="4320600"/>
          </a:xfrm>
          <a:prstGeom prst="rect">
            <a:avLst/>
          </a:prstGeom>
          <a:noFill/>
          <a:ln>
            <a:noFill/>
          </a:ln>
        </p:spPr>
        <p:txBody>
          <a:bodyPr anchorCtr="0" anchor="t" bIns="97000" lIns="97000" spcFirstLastPara="1" rIns="97000" wrap="square" tIns="97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After we inventoried the design strategies, we conducted two series of interviews. All interviewees were affiliated in some capacity with University of California, Davis, also known as UC Davis. Interviews discussed the identified strategies, features, and mitigation mechanisms to gauge public perceptions of effectiveness and understand potential actual effectiveness from experts. Graphics of the identified features, such as those displayed on the right side of the screen, were shown to interviewees for a visual and explanatory experience.</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To begin to gauge user perspectives on perceived effectiveness and preferences, we interviewed 20 UC Davis students, all regular users of some type of public transit or shared mobility prior to the pandemic. These interviews with a convenience sample are intended as initial explorations to identify key themes, and we hope to later conduct a large-scale survey of a more representative sample.</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For more valid and objective assessment of potential effectiveness, we interviewed 23 UC Davis faculty, research, and administrative staff with expertise in fields related to COVID-19 and/or its transmission, including: 5 physicians and 3 administrative staff at the Division of Infectious Diseases, 1 respiratory toxicologist, 3 engineers whose foci include airborne pathogen exposures; 6 engineers who specialize in heating, ventilation, and cooling and/or related controls systems, 3 epidemiologists, 2 of which had expertise in air pollutant exposures and 1 in environmental justice, and 2 social scientists with public health and communication backgrounds, whom both have conducted research on COVID; they shed light on the potential influence of user behavior on strategy effectiveness. We hope to expand to experts beyond UC Davis in future work.</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By triangulating insights from experts and consumers, we can identify design solutions that objectively mitigate the risk of COVID-19 transmission, and are acceptable and perceived as valuable to consumers of shared and pooled transportation.</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SzPts val="12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7" name="Shape 3807"/>
        <p:cNvGrpSpPr/>
        <p:nvPr/>
      </p:nvGrpSpPr>
      <p:grpSpPr>
        <a:xfrm>
          <a:off x="0" y="0"/>
          <a:ext cx="0" cy="0"/>
          <a:chOff x="0" y="0"/>
          <a:chExt cx="0" cy="0"/>
        </a:xfrm>
      </p:grpSpPr>
      <p:sp>
        <p:nvSpPr>
          <p:cNvPr id="3808" name="Google Shape;3808;gd6373dda26_0_3441: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9" name="Google Shape;3809;gd6373dda26_0_3441:notes"/>
          <p:cNvSpPr txBox="1"/>
          <p:nvPr>
            <p:ph idx="1" type="body"/>
          </p:nvPr>
        </p:nvSpPr>
        <p:spPr>
          <a:xfrm>
            <a:off x="731520" y="4560570"/>
            <a:ext cx="5852100" cy="4320600"/>
          </a:xfrm>
          <a:prstGeom prst="rect">
            <a:avLst/>
          </a:prstGeom>
          <a:noFill/>
          <a:ln>
            <a:noFill/>
          </a:ln>
        </p:spPr>
        <p:txBody>
          <a:bodyPr anchorCtr="0" anchor="t" bIns="97000" lIns="97000" spcFirstLastPara="1" rIns="97000" wrap="square" tIns="97000">
            <a:noAutofit/>
          </a:bodyPr>
          <a:lstStyle/>
          <a:p>
            <a:pPr indent="0" lvl="0" marL="0" rtl="0" algn="l">
              <a:lnSpc>
                <a:spcPct val="100000"/>
              </a:lnSpc>
              <a:spcBef>
                <a:spcPts val="0"/>
              </a:spcBef>
              <a:spcAft>
                <a:spcPts val="0"/>
              </a:spcAft>
              <a:buSzPts val="12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0" name="Shape 3850"/>
        <p:cNvGrpSpPr/>
        <p:nvPr/>
      </p:nvGrpSpPr>
      <p:grpSpPr>
        <a:xfrm>
          <a:off x="0" y="0"/>
          <a:ext cx="0" cy="0"/>
          <a:chOff x="0" y="0"/>
          <a:chExt cx="0" cy="0"/>
        </a:xfrm>
      </p:grpSpPr>
      <p:sp>
        <p:nvSpPr>
          <p:cNvPr id="3851" name="Google Shape;3851;gd778a894d7_0_5531:notes"/>
          <p:cNvSpPr/>
          <p:nvPr>
            <p:ph idx="2" type="sldImg"/>
          </p:nvPr>
        </p:nvSpPr>
        <p:spPr>
          <a:xfrm>
            <a:off x="455613" y="715963"/>
            <a:ext cx="6404100" cy="3603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2" name="Google Shape;3852;gd778a894d7_0_5531:notes"/>
          <p:cNvSpPr txBox="1"/>
          <p:nvPr>
            <p:ph idx="1" type="body"/>
          </p:nvPr>
        </p:nvSpPr>
        <p:spPr>
          <a:xfrm>
            <a:off x="731521" y="4560573"/>
            <a:ext cx="5852100" cy="4320600"/>
          </a:xfrm>
          <a:prstGeom prst="rect">
            <a:avLst/>
          </a:prstGeom>
          <a:noFill/>
          <a:ln>
            <a:noFill/>
          </a:ln>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Through our literature review, we developed the Covid-19 Risk-mitigating Vehicle Design Typology, or CRVD Typology.</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The ten vehicle design strategy types of the CRVD typology include seating configuration, pathways, barriers, space conditioning, onboard surface sanitization, hygienic materials, touchless technology, PPE provisioning, communication and monitoring, and multimodal support.</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3853" name="Google Shape;3853;gd778a894d7_0_5531:notes"/>
          <p:cNvSpPr txBox="1"/>
          <p:nvPr>
            <p:ph idx="12" type="sldNum"/>
          </p:nvPr>
        </p:nvSpPr>
        <p:spPr>
          <a:xfrm>
            <a:off x="4143586" y="9119474"/>
            <a:ext cx="3169800" cy="480000"/>
          </a:xfrm>
          <a:prstGeom prst="rect">
            <a:avLst/>
          </a:prstGeom>
          <a:noFill/>
          <a:ln>
            <a:noFill/>
          </a:ln>
        </p:spPr>
        <p:txBody>
          <a:bodyPr anchorCtr="0" anchor="b" bIns="49000" lIns="98025" spcFirstLastPara="1" rIns="98025" wrap="square" tIns="490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7" name="Shape 3857"/>
        <p:cNvGrpSpPr/>
        <p:nvPr/>
      </p:nvGrpSpPr>
      <p:grpSpPr>
        <a:xfrm>
          <a:off x="0" y="0"/>
          <a:ext cx="0" cy="0"/>
          <a:chOff x="0" y="0"/>
          <a:chExt cx="0" cy="0"/>
        </a:xfrm>
      </p:grpSpPr>
      <p:sp>
        <p:nvSpPr>
          <p:cNvPr id="3858" name="Google Shape;3858;gd778a894d7_0_5540:notes"/>
          <p:cNvSpPr/>
          <p:nvPr>
            <p:ph idx="2" type="sldImg"/>
          </p:nvPr>
        </p:nvSpPr>
        <p:spPr>
          <a:xfrm>
            <a:off x="455613" y="715963"/>
            <a:ext cx="6404100" cy="3603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9" name="Google Shape;3859;gd778a894d7_0_5540:notes"/>
          <p:cNvSpPr txBox="1"/>
          <p:nvPr>
            <p:ph idx="1" type="body"/>
          </p:nvPr>
        </p:nvSpPr>
        <p:spPr>
          <a:xfrm>
            <a:off x="731521" y="4560573"/>
            <a:ext cx="5852100" cy="4320600"/>
          </a:xfrm>
          <a:prstGeom prst="rect">
            <a:avLst/>
          </a:prstGeom>
          <a:noFill/>
          <a:ln>
            <a:noFill/>
          </a:ln>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Through our analysis, including interviews with experts, we also articulated 12 different mitigation mechanisms by which these strategies may reduce the risk of COVID transmission.</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3860" name="Google Shape;3860;gd778a894d7_0_5540:notes"/>
          <p:cNvSpPr txBox="1"/>
          <p:nvPr>
            <p:ph idx="12" type="sldNum"/>
          </p:nvPr>
        </p:nvSpPr>
        <p:spPr>
          <a:xfrm>
            <a:off x="4143586" y="9119474"/>
            <a:ext cx="3169800" cy="480000"/>
          </a:xfrm>
          <a:prstGeom prst="rect">
            <a:avLst/>
          </a:prstGeom>
          <a:noFill/>
          <a:ln>
            <a:noFill/>
          </a:ln>
        </p:spPr>
        <p:txBody>
          <a:bodyPr anchorCtr="0" anchor="b" bIns="49000" lIns="98025" spcFirstLastPara="1" rIns="98025" wrap="square" tIns="490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3" name="Shape 3863"/>
        <p:cNvGrpSpPr/>
        <p:nvPr/>
      </p:nvGrpSpPr>
      <p:grpSpPr>
        <a:xfrm>
          <a:off x="0" y="0"/>
          <a:ext cx="0" cy="0"/>
          <a:chOff x="0" y="0"/>
          <a:chExt cx="0" cy="0"/>
        </a:xfrm>
      </p:grpSpPr>
      <p:sp>
        <p:nvSpPr>
          <p:cNvPr id="3864" name="Google Shape;3864;gd6373dda26_0_1970: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p:spPr>
      </p:sp>
      <p:sp>
        <p:nvSpPr>
          <p:cNvPr id="3865" name="Google Shape;3865;gd6373dda26_0_1970:notes"/>
          <p:cNvSpPr txBox="1"/>
          <p:nvPr>
            <p:ph idx="1" type="body"/>
          </p:nvPr>
        </p:nvSpPr>
        <p:spPr>
          <a:xfrm>
            <a:off x="731520" y="4560570"/>
            <a:ext cx="5852100" cy="4320600"/>
          </a:xfrm>
          <a:prstGeom prst="rect">
            <a:avLst/>
          </a:prstGeom>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Most of the mechanisms can be divided into two general categories: those that mitigate the risk of fomite transmission (contacting the virus on surfaces) and those that mitigate the risk of airborne transmission through droplets and aerosols. I’m going to review several of the CRVD categories that mainly relate to each fomite and airborne transmission and then summarize some of the interview insights.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8" name="Shape 3868"/>
        <p:cNvGrpSpPr/>
        <p:nvPr/>
      </p:nvGrpSpPr>
      <p:grpSpPr>
        <a:xfrm>
          <a:off x="0" y="0"/>
          <a:ext cx="0" cy="0"/>
          <a:chOff x="0" y="0"/>
          <a:chExt cx="0" cy="0"/>
        </a:xfrm>
      </p:grpSpPr>
      <p:sp>
        <p:nvSpPr>
          <p:cNvPr id="3869" name="Google Shape;3869;gdb5c85a3e8_1_61: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p:spPr>
      </p:sp>
      <p:sp>
        <p:nvSpPr>
          <p:cNvPr id="3870" name="Google Shape;3870;gdb5c85a3e8_1_61:notes"/>
          <p:cNvSpPr txBox="1"/>
          <p:nvPr>
            <p:ph idx="1" type="body"/>
          </p:nvPr>
        </p:nvSpPr>
        <p:spPr>
          <a:xfrm>
            <a:off x="731520" y="4560570"/>
            <a:ext cx="5852100" cy="4320600"/>
          </a:xfrm>
          <a:prstGeom prst="rect">
            <a:avLst/>
          </a:prstGeom>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One CRVD category related to fomite transmission is Hygienic Materials, which includes surface materials and construction styles that keep vehicles cleaner; for example, using antibacterial materials like copper, absorbent materials that soak in the virus such that it won’t easily transfer off the surface, and durable materials that hold up to frequent cleaning, as well as constructing seats to have fewer crevices that trap dirt and germs.</a:t>
            </a:r>
            <a:endParaRPr sz="1100">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4" name="Shape 3874"/>
        <p:cNvGrpSpPr/>
        <p:nvPr/>
      </p:nvGrpSpPr>
      <p:grpSpPr>
        <a:xfrm>
          <a:off x="0" y="0"/>
          <a:ext cx="0" cy="0"/>
          <a:chOff x="0" y="0"/>
          <a:chExt cx="0" cy="0"/>
        </a:xfrm>
      </p:grpSpPr>
      <p:sp>
        <p:nvSpPr>
          <p:cNvPr id="3875" name="Google Shape;3875;gd8d76f0c71_1_207: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p:spPr>
      </p:sp>
      <p:sp>
        <p:nvSpPr>
          <p:cNvPr id="3876" name="Google Shape;3876;gd8d76f0c71_1_207:notes"/>
          <p:cNvSpPr txBox="1"/>
          <p:nvPr>
            <p:ph idx="1" type="body"/>
          </p:nvPr>
        </p:nvSpPr>
        <p:spPr>
          <a:xfrm>
            <a:off x="731520" y="4560570"/>
            <a:ext cx="5852100" cy="4320600"/>
          </a:xfrm>
          <a:prstGeom prst="rect">
            <a:avLst/>
          </a:prstGeom>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Another related category is Onboard Surface Sanitization, which refers to equipment installed in vehicles that implements surface cleaning processes, often when the vehicle is unoccupied, but in some cases cleaning might occur during vehicle operation. There are several different general types of onboard sanitization processes, including cleaning with light, chemicals, heat, or air pressure.</a:t>
            </a:r>
            <a:endParaRPr b="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0" name="Shape 3880"/>
        <p:cNvGrpSpPr/>
        <p:nvPr/>
      </p:nvGrpSpPr>
      <p:grpSpPr>
        <a:xfrm>
          <a:off x="0" y="0"/>
          <a:ext cx="0" cy="0"/>
          <a:chOff x="0" y="0"/>
          <a:chExt cx="0" cy="0"/>
        </a:xfrm>
      </p:grpSpPr>
      <p:sp>
        <p:nvSpPr>
          <p:cNvPr id="3881" name="Google Shape;3881;gd8d76f0c71_1_264: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p:spPr>
      </p:sp>
      <p:sp>
        <p:nvSpPr>
          <p:cNvPr id="3882" name="Google Shape;3882;gd8d76f0c71_1_264:notes"/>
          <p:cNvSpPr txBox="1"/>
          <p:nvPr>
            <p:ph idx="1" type="body"/>
          </p:nvPr>
        </p:nvSpPr>
        <p:spPr>
          <a:xfrm>
            <a:off x="731520" y="4560570"/>
            <a:ext cx="5852100" cy="4320600"/>
          </a:xfrm>
          <a:prstGeom prst="rect">
            <a:avLst/>
          </a:prstGeom>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Touchless Technology refers to adaptations or new mechanisms, including automation, that allow drivers and passengers to interact with the vehicle without touching it. Automation ranges from automated ticket scanners that replace employees physically collecting tickets, to fully automated driverless vehicles. Also included are personal props provided by service operators like a mount for your phone instead of a shared tablet, and a handhold strap that you can keep and bring with you whenever you ride.</a:t>
            </a:r>
            <a:endParaRPr sz="1100">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6" name="Shape 3886"/>
        <p:cNvGrpSpPr/>
        <p:nvPr/>
      </p:nvGrpSpPr>
      <p:grpSpPr>
        <a:xfrm>
          <a:off x="0" y="0"/>
          <a:ext cx="0" cy="0"/>
          <a:chOff x="0" y="0"/>
          <a:chExt cx="0" cy="0"/>
        </a:xfrm>
      </p:grpSpPr>
      <p:sp>
        <p:nvSpPr>
          <p:cNvPr id="3887" name="Google Shape;3887;gd8fc7f62fe_0_1148: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8" name="Google Shape;3888;gd8fc7f62fe_0_1148:notes"/>
          <p:cNvSpPr txBox="1"/>
          <p:nvPr>
            <p:ph idx="1" type="body"/>
          </p:nvPr>
        </p:nvSpPr>
        <p:spPr>
          <a:xfrm>
            <a:off x="731520" y="4560570"/>
            <a:ext cx="5852100" cy="4320600"/>
          </a:xfrm>
          <a:prstGeom prst="rect">
            <a:avLst/>
          </a:prstGeom>
          <a:noFill/>
          <a:ln>
            <a:noFill/>
          </a:ln>
        </p:spPr>
        <p:txBody>
          <a:bodyPr anchorCtr="0" anchor="t" bIns="97000" lIns="97000" spcFirstLastPara="1" rIns="97000" wrap="square" tIns="97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Most student and expert interviewees felt that these strategies would be valuable to mitigate the risk of COVID spread, but only to a limited degree and thus should not be high priority in terms of resource allocation. Both experts and students mentioned that transmission from surfaces (fomite transmission) is not the main mode of COVID spread. In general, they liked the idea of strategies that make cleaning easier, strategies that kill the virus, and automation, and felt these would be useful to retain beyond COVID to protect health and hygiene. Some said these strategies might give people “peace of mind”/make them “feel safer”, but warned not to “solely rely on them”, because fomite transmission is not as important as airborne transmission.  Interviewees felt that these strategies would be more important for high-traffic vehicles where there is little opportunity for cleaning in between uses (e.g., trains, buses). Experts and students both pointed out potential accessibility issues with some touchless technologies, like foot pedals to operate doors and tray tables. There was also some uncertainty and skepticism, particularly among students, about potential hazards of chemical cleaning processes and the effectiveness of less familiar and less visible strategies, like self-cleaning handles and absorbent materials. Our social scientist-interviewees noted the importance of including an educational component to any strategy that is unfamiliar or invisible in order to promote understanding, and thereby perceived safety, as well as compliance in some cases.</a:t>
            </a:r>
            <a:endParaRPr/>
          </a:p>
          <a:p>
            <a:pPr indent="0" lvl="0" marL="0" rtl="0" algn="l">
              <a:lnSpc>
                <a:spcPct val="100000"/>
              </a:lnSpc>
              <a:spcBef>
                <a:spcPts val="0"/>
              </a:spcBef>
              <a:spcAft>
                <a:spcPts val="0"/>
              </a:spcAft>
              <a:buSzPts val="12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1" name="Shape 3991"/>
        <p:cNvGrpSpPr/>
        <p:nvPr/>
      </p:nvGrpSpPr>
      <p:grpSpPr>
        <a:xfrm>
          <a:off x="0" y="0"/>
          <a:ext cx="0" cy="0"/>
          <a:chOff x="0" y="0"/>
          <a:chExt cx="0" cy="0"/>
        </a:xfrm>
      </p:grpSpPr>
      <p:sp>
        <p:nvSpPr>
          <p:cNvPr id="3992" name="Google Shape;3992;gd6373dda26_0_1522: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p:spPr>
      </p:sp>
      <p:sp>
        <p:nvSpPr>
          <p:cNvPr id="3993" name="Google Shape;3993;gd6373dda26_0_1522:notes"/>
          <p:cNvSpPr txBox="1"/>
          <p:nvPr>
            <p:ph idx="1" type="body"/>
          </p:nvPr>
        </p:nvSpPr>
        <p:spPr>
          <a:xfrm>
            <a:off x="731520" y="4560570"/>
            <a:ext cx="5852100" cy="4320600"/>
          </a:xfrm>
          <a:prstGeom prst="rect">
            <a:avLst/>
          </a:prstGeom>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Moving on to Airborne Transmission...</a:t>
            </a:r>
            <a:endParaRPr sz="1100">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6" name="Shape 2796"/>
        <p:cNvGrpSpPr/>
        <p:nvPr/>
      </p:nvGrpSpPr>
      <p:grpSpPr>
        <a:xfrm>
          <a:off x="0" y="0"/>
          <a:ext cx="0" cy="0"/>
          <a:chOff x="0" y="0"/>
          <a:chExt cx="0" cy="0"/>
        </a:xfrm>
      </p:grpSpPr>
      <p:sp>
        <p:nvSpPr>
          <p:cNvPr id="2797" name="Google Shape;2797;gd747c8523e_0_4: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8" name="Google Shape;2798;gd747c8523e_0_4:notes"/>
          <p:cNvSpPr txBox="1"/>
          <p:nvPr>
            <p:ph idx="1" type="body"/>
          </p:nvPr>
        </p:nvSpPr>
        <p:spPr>
          <a:xfrm>
            <a:off x="731520" y="4560570"/>
            <a:ext cx="5852100" cy="4320600"/>
          </a:xfrm>
          <a:prstGeom prst="rect">
            <a:avLst/>
          </a:prstGeom>
          <a:noFill/>
          <a:ln>
            <a:noFill/>
          </a:ln>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It comes as no surprise that in the wake of the pandemic, shared and pooled ridership has drastically decreased, as we have been advised to social distance and shelter in place.</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U.S. public transit usage was still down 65% in December of 2020, in comparison to patronage pre-COVID. Also, Transportation Network Companies like Uber and Lyft had suspended the pooled version of their services at this time.</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0" name="Shape 4010"/>
        <p:cNvGrpSpPr/>
        <p:nvPr/>
      </p:nvGrpSpPr>
      <p:grpSpPr>
        <a:xfrm>
          <a:off x="0" y="0"/>
          <a:ext cx="0" cy="0"/>
          <a:chOff x="0" y="0"/>
          <a:chExt cx="0" cy="0"/>
        </a:xfrm>
      </p:grpSpPr>
      <p:sp>
        <p:nvSpPr>
          <p:cNvPr id="4011" name="Google Shape;4011;gd8d76f0c71_1_174: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p:spPr>
      </p:sp>
      <p:sp>
        <p:nvSpPr>
          <p:cNvPr id="4012" name="Google Shape;4012;gd8d76f0c71_1_174:notes"/>
          <p:cNvSpPr txBox="1"/>
          <p:nvPr>
            <p:ph idx="1" type="body"/>
          </p:nvPr>
        </p:nvSpPr>
        <p:spPr>
          <a:xfrm>
            <a:off x="731520" y="4560570"/>
            <a:ext cx="5852100" cy="4320600"/>
          </a:xfrm>
          <a:prstGeom prst="rect">
            <a:avLst/>
          </a:prstGeom>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Barriers are being implemented in many contexts including vehicles. These are vertical partitions of various sizes, usually transparent hard plastic screens but sometimes also soft plastic curtain-like material. We found these different types of barriers that specifically aim to separate transit workers from passengers…</a:t>
            </a:r>
            <a:endParaRPr sz="1100">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6" name="Shape 4016"/>
        <p:cNvGrpSpPr/>
        <p:nvPr/>
      </p:nvGrpSpPr>
      <p:grpSpPr>
        <a:xfrm>
          <a:off x="0" y="0"/>
          <a:ext cx="0" cy="0"/>
          <a:chOff x="0" y="0"/>
          <a:chExt cx="0" cy="0"/>
        </a:xfrm>
      </p:grpSpPr>
      <p:sp>
        <p:nvSpPr>
          <p:cNvPr id="4017" name="Google Shape;4017;gd8d76f0c71_1_179: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p:spPr>
      </p:sp>
      <p:sp>
        <p:nvSpPr>
          <p:cNvPr id="4018" name="Google Shape;4018;gd8d76f0c71_1_179:notes"/>
          <p:cNvSpPr txBox="1"/>
          <p:nvPr>
            <p:ph idx="1" type="body"/>
          </p:nvPr>
        </p:nvSpPr>
        <p:spPr>
          <a:xfrm>
            <a:off x="731520" y="4560570"/>
            <a:ext cx="5852100" cy="4320600"/>
          </a:xfrm>
          <a:prstGeom prst="rect">
            <a:avLst/>
          </a:prstGeom>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And a variety of others aimed at separating passengers from each other… including added barriers as well as some ideas to use seating as barriers, like pod seating or having high seatbacks.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1" name="Shape 4021"/>
        <p:cNvGrpSpPr/>
        <p:nvPr/>
      </p:nvGrpSpPr>
      <p:grpSpPr>
        <a:xfrm>
          <a:off x="0" y="0"/>
          <a:ext cx="0" cy="0"/>
          <a:chOff x="0" y="0"/>
          <a:chExt cx="0" cy="0"/>
        </a:xfrm>
      </p:grpSpPr>
      <p:sp>
        <p:nvSpPr>
          <p:cNvPr id="4022" name="Google Shape;4022;gd8d76f0c71_1_221: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p:spPr>
      </p:sp>
      <p:sp>
        <p:nvSpPr>
          <p:cNvPr id="4023" name="Google Shape;4023;gd8d76f0c71_1_221:notes"/>
          <p:cNvSpPr txBox="1"/>
          <p:nvPr>
            <p:ph idx="1" type="body"/>
          </p:nvPr>
        </p:nvSpPr>
        <p:spPr>
          <a:xfrm>
            <a:off x="731520" y="4560570"/>
            <a:ext cx="5852100" cy="4320600"/>
          </a:xfrm>
          <a:prstGeom prst="rect">
            <a:avLst/>
          </a:prstGeom>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Seating strategies include eliminating seats, either by roping them off or adding signage, or policies that allow passengers to use the seat next to them for storage. There are also more involved redesigns like replacing bench seating with fewer bucket seats, or new layouts with no directly adjacent seats.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7" name="Shape 4027"/>
        <p:cNvGrpSpPr/>
        <p:nvPr/>
      </p:nvGrpSpPr>
      <p:grpSpPr>
        <a:xfrm>
          <a:off x="0" y="0"/>
          <a:ext cx="0" cy="0"/>
          <a:chOff x="0" y="0"/>
          <a:chExt cx="0" cy="0"/>
        </a:xfrm>
      </p:grpSpPr>
      <p:sp>
        <p:nvSpPr>
          <p:cNvPr id="4028" name="Google Shape;4028;gd8d76f0c71_1_226: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p:spPr>
      </p:sp>
      <p:sp>
        <p:nvSpPr>
          <p:cNvPr id="4029" name="Google Shape;4029;gd8d76f0c71_1_226:notes"/>
          <p:cNvSpPr txBox="1"/>
          <p:nvPr>
            <p:ph idx="1" type="body"/>
          </p:nvPr>
        </p:nvSpPr>
        <p:spPr>
          <a:xfrm>
            <a:off x="731520" y="4560570"/>
            <a:ext cx="5852100" cy="4320600"/>
          </a:xfrm>
          <a:prstGeom prst="rect">
            <a:avLst/>
          </a:prstGeom>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Another seating-related tactic is to spread seats or passengers out more without necessarily eliminating any. For example, new car layouts eliminate the traditional trunk space to make more room for each passenger, double-decker seating, and offsetting seats within a row so you are not quite as close to someone next to you.</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2" name="Shape 4032"/>
        <p:cNvGrpSpPr/>
        <p:nvPr/>
      </p:nvGrpSpPr>
      <p:grpSpPr>
        <a:xfrm>
          <a:off x="0" y="0"/>
          <a:ext cx="0" cy="0"/>
          <a:chOff x="0" y="0"/>
          <a:chExt cx="0" cy="0"/>
        </a:xfrm>
      </p:grpSpPr>
      <p:sp>
        <p:nvSpPr>
          <p:cNvPr id="4033" name="Google Shape;4033;gd8d76f0c71_1_231: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p:spPr>
      </p:sp>
      <p:sp>
        <p:nvSpPr>
          <p:cNvPr id="4034" name="Google Shape;4034;gd8d76f0c71_1_231:notes"/>
          <p:cNvSpPr txBox="1"/>
          <p:nvPr>
            <p:ph idx="1" type="body"/>
          </p:nvPr>
        </p:nvSpPr>
        <p:spPr>
          <a:xfrm>
            <a:off x="731520" y="4560570"/>
            <a:ext cx="5852100" cy="4320600"/>
          </a:xfrm>
          <a:prstGeom prst="rect">
            <a:avLst/>
          </a:prstGeom>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The last category of seating strategies is about reorienting passengers' bodies to face different directions. These include flipping the middle seat, removing tables in trains and flipping whole rows of seats to face the same direction, and adding back rests to specify where standing passengers should ride and which direction they face.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8" name="Shape 4038"/>
        <p:cNvGrpSpPr/>
        <p:nvPr/>
      </p:nvGrpSpPr>
      <p:grpSpPr>
        <a:xfrm>
          <a:off x="0" y="0"/>
          <a:ext cx="0" cy="0"/>
          <a:chOff x="0" y="0"/>
          <a:chExt cx="0" cy="0"/>
        </a:xfrm>
      </p:grpSpPr>
      <p:sp>
        <p:nvSpPr>
          <p:cNvPr id="4039" name="Google Shape;4039;gd8d76f0c71_1_245: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p:spPr>
      </p:sp>
      <p:sp>
        <p:nvSpPr>
          <p:cNvPr id="4040" name="Google Shape;4040;gd8d76f0c71_1_245:notes"/>
          <p:cNvSpPr txBox="1"/>
          <p:nvPr>
            <p:ph idx="1" type="body"/>
          </p:nvPr>
        </p:nvSpPr>
        <p:spPr>
          <a:xfrm>
            <a:off x="731520" y="4560570"/>
            <a:ext cx="5852100" cy="4320600"/>
          </a:xfrm>
          <a:prstGeom prst="rect">
            <a:avLst/>
          </a:prstGeom>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Space Conditioning includes strategies to increase Ventilation and Air Circulation, such as using the fresh air setting on the HVAC system instead of recycled air, opening windows and doors, using exhaust fans to move air out, and strategically controlling the airflow through venting or pressurization to reduce air mixing among passengers.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4" name="Shape 4044"/>
        <p:cNvGrpSpPr/>
        <p:nvPr/>
      </p:nvGrpSpPr>
      <p:grpSpPr>
        <a:xfrm>
          <a:off x="0" y="0"/>
          <a:ext cx="0" cy="0"/>
          <a:chOff x="0" y="0"/>
          <a:chExt cx="0" cy="0"/>
        </a:xfrm>
      </p:grpSpPr>
      <p:sp>
        <p:nvSpPr>
          <p:cNvPr id="4045" name="Google Shape;4045;gd8d76f0c71_1_250: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p:spPr>
      </p:sp>
      <p:sp>
        <p:nvSpPr>
          <p:cNvPr id="4046" name="Google Shape;4046;gd8d76f0c71_1_250:notes"/>
          <p:cNvSpPr txBox="1"/>
          <p:nvPr>
            <p:ph idx="1" type="body"/>
          </p:nvPr>
        </p:nvSpPr>
        <p:spPr>
          <a:xfrm>
            <a:off x="731520" y="4560570"/>
            <a:ext cx="5852100" cy="4320600"/>
          </a:xfrm>
          <a:prstGeom prst="rect">
            <a:avLst/>
          </a:prstGeom>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Other Space Conditioning strategies involve Air Filtration and Purification, using mechanical air filters, UV light, and/or ionization processes. These processes can be implemented inside a vehicle's HVAC system or in add-on devices like portable or mounted air purifiers.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0" name="Shape 4050"/>
        <p:cNvGrpSpPr/>
        <p:nvPr/>
      </p:nvGrpSpPr>
      <p:grpSpPr>
        <a:xfrm>
          <a:off x="0" y="0"/>
          <a:ext cx="0" cy="0"/>
          <a:chOff x="0" y="0"/>
          <a:chExt cx="0" cy="0"/>
        </a:xfrm>
      </p:grpSpPr>
      <p:sp>
        <p:nvSpPr>
          <p:cNvPr id="4051" name="Google Shape;4051;gd6373dda26_0_6391: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2" name="Google Shape;4052;gd6373dda26_0_6391:notes"/>
          <p:cNvSpPr txBox="1"/>
          <p:nvPr>
            <p:ph idx="1" type="body"/>
          </p:nvPr>
        </p:nvSpPr>
        <p:spPr>
          <a:xfrm>
            <a:off x="731520" y="4560570"/>
            <a:ext cx="5852100" cy="4320600"/>
          </a:xfrm>
          <a:prstGeom prst="rect">
            <a:avLst/>
          </a:prstGeom>
          <a:noFill/>
          <a:ln>
            <a:noFill/>
          </a:ln>
        </p:spPr>
        <p:txBody>
          <a:bodyPr anchorCtr="0" anchor="t" bIns="97000" lIns="97000" spcFirstLastPara="1" rIns="97000" wrap="square" tIns="97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The students we interviewed had knowledge of the latest information about the relatively greater risk of airborne, including aerosol, transmission. When we asked them to rank the design categories from most to least important, collectively they ranked Space Conditioning strategies as most important and Barriers as third most important. Onboard PPE Provision was ranked second.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For barriers, students preferred hard plastic shields to soft plastic curtains and mentioned they would be easier to clean. They also felt that the bigger the barrier the better. They liked the idea of additional privacy afforded by the barriers, but worried about them interfering with communication and generally didn’t think they should be retained post-COVID, with the exception of barriers to protect workers, which they thought should be retained since workers have so much contact and could be better protected from other illnesses as well as potential violence from passengers. Experts saw barriers between passengers as less important if masks are worn since, like masks, barriers are better at blocking droplets than aerosols, with one expert noting that barriers may actually do harm by creating stagnant air pockets that could increase aerosol transmission.</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For seating, most people liked the idea of more space, particularly in planes, but had doubts about corporations or transit operators being willing or able to sacrifice higher ridership and did not want to incur higher costs to ride as a result. Many thought blocking off, temporarily removing or repurposing seats was more practical than eliminating or reconfiguring seats permanently, and some strategies might make it harder for groups to travel together. Although they also noted that passengers might not comply with simply marking seats as off-limits.</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Space conditioning is the most important and unfortunately most complicated category. Air exchange is crucial to replace potentially contaminated air with clean air. Airflow is also important. Systems should move air from clean to less clean areas, avoid blowing potentially contaminated air into people’s faces, and they should push air toward the exhaust outlet. Our experts noted that the virus particles are relatively large. A MERV-rated 12 or 13 would catch them (for reference, the highest MERV rating is 20), and they also confirmed that HEPA filters are good, although not every HVAC system can use them because they require a higher level of power. They noted that there could be some potential benefit to adding UV purification, but that this also introduces more room for error because it can be done wrong and adds more equipment to be maintained in order to function properly. One expert pointed out that ionization methods can actually be harmful, as they could introduce other pollutants, namely ozone, into the indoor environment.</a:t>
            </a:r>
            <a:endParaRPr sz="1100">
              <a:latin typeface="Arial"/>
              <a:ea typeface="Arial"/>
              <a:cs typeface="Arial"/>
              <a:sym typeface="Arial"/>
            </a:endParaRPr>
          </a:p>
          <a:p>
            <a:pPr indent="0" lvl="0" marL="0" rtl="0" algn="l">
              <a:lnSpc>
                <a:spcPct val="100000"/>
              </a:lnSpc>
              <a:spcBef>
                <a:spcPts val="0"/>
              </a:spcBef>
              <a:spcAft>
                <a:spcPts val="0"/>
              </a:spcAft>
              <a:buSzPts val="12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2" name="Shape 4092"/>
        <p:cNvGrpSpPr/>
        <p:nvPr/>
      </p:nvGrpSpPr>
      <p:grpSpPr>
        <a:xfrm>
          <a:off x="0" y="0"/>
          <a:ext cx="0" cy="0"/>
          <a:chOff x="0" y="0"/>
          <a:chExt cx="0" cy="0"/>
        </a:xfrm>
      </p:grpSpPr>
      <p:sp>
        <p:nvSpPr>
          <p:cNvPr id="4093" name="Google Shape;4093;gd6373dda26_0_7166: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4" name="Google Shape;4094;gd6373dda26_0_7166:notes"/>
          <p:cNvSpPr txBox="1"/>
          <p:nvPr>
            <p:ph idx="1" type="body"/>
          </p:nvPr>
        </p:nvSpPr>
        <p:spPr>
          <a:xfrm>
            <a:off x="731520" y="4560570"/>
            <a:ext cx="5852100" cy="4320600"/>
          </a:xfrm>
          <a:prstGeom prst="rect">
            <a:avLst/>
          </a:prstGeom>
          <a:noFill/>
          <a:ln>
            <a:noFill/>
          </a:ln>
        </p:spPr>
        <p:txBody>
          <a:bodyPr anchorCtr="0" anchor="t" bIns="97000" lIns="97000" spcFirstLastPara="1" rIns="97000" wrap="square" tIns="97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 powerful quote from one expert was, “you can’t ventilate your way out of crowding”.</a:t>
            </a:r>
            <a:endParaRPr sz="1100">
              <a:latin typeface="Arial"/>
              <a:ea typeface="Arial"/>
              <a:cs typeface="Arial"/>
              <a:sym typeface="Arial"/>
            </a:endParaRPr>
          </a:p>
          <a:p>
            <a:pPr indent="0" lvl="0" marL="0" rtl="0" algn="l">
              <a:lnSpc>
                <a:spcPct val="100000"/>
              </a:lnSpc>
              <a:spcBef>
                <a:spcPts val="0"/>
              </a:spcBef>
              <a:spcAft>
                <a:spcPts val="0"/>
              </a:spcAft>
              <a:buSzPts val="12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1" name="Shape 4451"/>
        <p:cNvGrpSpPr/>
        <p:nvPr/>
      </p:nvGrpSpPr>
      <p:grpSpPr>
        <a:xfrm>
          <a:off x="0" y="0"/>
          <a:ext cx="0" cy="0"/>
          <a:chOff x="0" y="0"/>
          <a:chExt cx="0" cy="0"/>
        </a:xfrm>
      </p:grpSpPr>
      <p:sp>
        <p:nvSpPr>
          <p:cNvPr id="4452" name="Google Shape;4452;gd6373dda26_0_4160: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3" name="Google Shape;4453;gd6373dda26_0_4160:notes"/>
          <p:cNvSpPr txBox="1"/>
          <p:nvPr>
            <p:ph idx="1" type="body"/>
          </p:nvPr>
        </p:nvSpPr>
        <p:spPr>
          <a:xfrm>
            <a:off x="731520" y="4560570"/>
            <a:ext cx="5852100" cy="4320600"/>
          </a:xfrm>
          <a:prstGeom prst="rect">
            <a:avLst/>
          </a:prstGeom>
          <a:noFill/>
          <a:ln>
            <a:noFill/>
          </a:ln>
        </p:spPr>
        <p:txBody>
          <a:bodyPr anchorCtr="0" anchor="t" bIns="97000" lIns="97000" spcFirstLastPara="1" rIns="97000" wrap="square" tIns="97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That was a brief overview of some of our identified CRVD categories and interview insights. We have a white paper that presents the CRVD typology, and a pending publication on the full study.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2" name="Shape 2942"/>
        <p:cNvGrpSpPr/>
        <p:nvPr/>
      </p:nvGrpSpPr>
      <p:grpSpPr>
        <a:xfrm>
          <a:off x="0" y="0"/>
          <a:ext cx="0" cy="0"/>
          <a:chOff x="0" y="0"/>
          <a:chExt cx="0" cy="0"/>
        </a:xfrm>
      </p:grpSpPr>
      <p:sp>
        <p:nvSpPr>
          <p:cNvPr id="2943" name="Google Shape;2943;gd778a894d7_0_1128: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4" name="Google Shape;2944;gd778a894d7_0_1128:notes"/>
          <p:cNvSpPr txBox="1"/>
          <p:nvPr>
            <p:ph idx="1" type="body"/>
          </p:nvPr>
        </p:nvSpPr>
        <p:spPr>
          <a:xfrm>
            <a:off x="731520" y="4560570"/>
            <a:ext cx="5852100" cy="4320600"/>
          </a:xfrm>
          <a:prstGeom prst="rect">
            <a:avLst/>
          </a:prstGeom>
          <a:noFill/>
          <a:ln>
            <a:noFill/>
          </a:ln>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However, not everyone can afford to stay home. In the United States, 2.8 million essential workers rely on public transit to get to and from work.</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Additionally, the price of private passenger cars is one that not everyone can pay. Individuals of lower socioeconomic status disproportionately rely on shared and pooled modes of transportation, which thus unduly puts them at risk for contracting COVID-19. Furthermore, the operators of these transit vehicles themselves are at a profound risk every day, coming into contact with passengers.</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7" name="Shape 4527"/>
        <p:cNvGrpSpPr/>
        <p:nvPr/>
      </p:nvGrpSpPr>
      <p:grpSpPr>
        <a:xfrm>
          <a:off x="0" y="0"/>
          <a:ext cx="0" cy="0"/>
          <a:chOff x="0" y="0"/>
          <a:chExt cx="0" cy="0"/>
        </a:xfrm>
      </p:grpSpPr>
      <p:sp>
        <p:nvSpPr>
          <p:cNvPr id="4528" name="Google Shape;4528;gd6373dda26_0_4919: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9" name="Google Shape;4529;gd6373dda26_0_4919:notes"/>
          <p:cNvSpPr txBox="1"/>
          <p:nvPr>
            <p:ph idx="1" type="body"/>
          </p:nvPr>
        </p:nvSpPr>
        <p:spPr>
          <a:xfrm>
            <a:off x="731520" y="4560570"/>
            <a:ext cx="5852100" cy="4320600"/>
          </a:xfrm>
          <a:prstGeom prst="rect">
            <a:avLst/>
          </a:prstGeom>
          <a:noFill/>
          <a:ln>
            <a:noFill/>
          </a:ln>
        </p:spPr>
        <p:txBody>
          <a:bodyPr anchorCtr="0" anchor="t" bIns="97000" lIns="97000" spcFirstLastPara="1" rIns="97000" wrap="square" tIns="97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 are hoping to continue this research program by expanding our inventory of design strategies to transit service stations including bus stops, train stations and platforms, and airports, as well as to transit and mobility service app and website features. We also want to interview experts outside UC Davis, and conduct a large sample survey of essential workers who use public transportation and shared mobility services.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3" name="Shape 4603"/>
        <p:cNvGrpSpPr/>
        <p:nvPr/>
      </p:nvGrpSpPr>
      <p:grpSpPr>
        <a:xfrm>
          <a:off x="0" y="0"/>
          <a:ext cx="0" cy="0"/>
          <a:chOff x="0" y="0"/>
          <a:chExt cx="0" cy="0"/>
        </a:xfrm>
      </p:grpSpPr>
      <p:sp>
        <p:nvSpPr>
          <p:cNvPr id="4604" name="Google Shape;4604;gd778a894d7_0_2175: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5" name="Google Shape;4605;gd778a894d7_0_2175:notes"/>
          <p:cNvSpPr txBox="1"/>
          <p:nvPr>
            <p:ph idx="1" type="body"/>
          </p:nvPr>
        </p:nvSpPr>
        <p:spPr>
          <a:xfrm>
            <a:off x="731520" y="4560570"/>
            <a:ext cx="5852100" cy="4320600"/>
          </a:xfrm>
          <a:prstGeom prst="rect">
            <a:avLst/>
          </a:prstGeom>
          <a:noFill/>
          <a:ln>
            <a:noFill/>
          </a:ln>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I’d like to thank my research team, and acknowledge that our funding came from California Senate Bill 1.</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2" name="Shape 4612"/>
        <p:cNvGrpSpPr/>
        <p:nvPr/>
      </p:nvGrpSpPr>
      <p:grpSpPr>
        <a:xfrm>
          <a:off x="0" y="0"/>
          <a:ext cx="0" cy="0"/>
          <a:chOff x="0" y="0"/>
          <a:chExt cx="0" cy="0"/>
        </a:xfrm>
      </p:grpSpPr>
      <p:sp>
        <p:nvSpPr>
          <p:cNvPr id="4613" name="Google Shape;4613;gd6373dda26_0_794:notes"/>
          <p:cNvSpPr/>
          <p:nvPr>
            <p:ph idx="2" type="sldImg"/>
          </p:nvPr>
        </p:nvSpPr>
        <p:spPr>
          <a:xfrm>
            <a:off x="455613" y="715963"/>
            <a:ext cx="6404100" cy="3603600"/>
          </a:xfrm>
          <a:custGeom>
            <a:rect b="b" l="l" r="r" t="t"/>
            <a:pathLst>
              <a:path extrusionOk="0" h="120000" w="120000">
                <a:moveTo>
                  <a:pt x="0" y="0"/>
                </a:moveTo>
                <a:lnTo>
                  <a:pt x="120000" y="0"/>
                </a:lnTo>
                <a:lnTo>
                  <a:pt x="120000" y="120000"/>
                </a:lnTo>
                <a:lnTo>
                  <a:pt x="0" y="120000"/>
                </a:lnTo>
                <a:close/>
              </a:path>
            </a:pathLst>
          </a:custGeom>
        </p:spPr>
      </p:sp>
      <p:sp>
        <p:nvSpPr>
          <p:cNvPr id="4614" name="Google Shape;4614;gd6373dda26_0_794:notes"/>
          <p:cNvSpPr txBox="1"/>
          <p:nvPr>
            <p:ph idx="1" type="body"/>
          </p:nvPr>
        </p:nvSpPr>
        <p:spPr>
          <a:xfrm>
            <a:off x="731521" y="4560573"/>
            <a:ext cx="5852100" cy="4320600"/>
          </a:xfrm>
          <a:prstGeom prst="rect">
            <a:avLst/>
          </a:prstGeom>
        </p:spPr>
        <p:txBody>
          <a:bodyPr anchorCtr="0" anchor="t" bIns="49000" lIns="98025" spcFirstLastPara="1" rIns="98025" wrap="square" tIns="49000">
            <a:noAutofit/>
          </a:bodyPr>
          <a:lstStyle/>
          <a:p>
            <a:pPr indent="0" lvl="0" marL="0" rtl="0" algn="l">
              <a:spcBef>
                <a:spcPts val="0"/>
              </a:spcBef>
              <a:spcAft>
                <a:spcPts val="0"/>
              </a:spcAft>
              <a:buNone/>
            </a:pPr>
            <a:r>
              <a:t/>
            </a:r>
            <a:endParaRPr/>
          </a:p>
        </p:txBody>
      </p:sp>
      <p:sp>
        <p:nvSpPr>
          <p:cNvPr id="4615" name="Google Shape;4615;gd6373dda26_0_794:notes"/>
          <p:cNvSpPr txBox="1"/>
          <p:nvPr>
            <p:ph idx="12" type="sldNum"/>
          </p:nvPr>
        </p:nvSpPr>
        <p:spPr>
          <a:xfrm>
            <a:off x="4143586" y="9119474"/>
            <a:ext cx="3169800" cy="480000"/>
          </a:xfrm>
          <a:prstGeom prst="rect">
            <a:avLst/>
          </a:prstGeom>
        </p:spPr>
        <p:txBody>
          <a:bodyPr anchorCtr="0" anchor="b" bIns="49000" lIns="98025" spcFirstLastPara="1" rIns="98025" wrap="square" tIns="490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6" name="Shape 4626"/>
        <p:cNvGrpSpPr/>
        <p:nvPr/>
      </p:nvGrpSpPr>
      <p:grpSpPr>
        <a:xfrm>
          <a:off x="0" y="0"/>
          <a:ext cx="0" cy="0"/>
          <a:chOff x="0" y="0"/>
          <a:chExt cx="0" cy="0"/>
        </a:xfrm>
      </p:grpSpPr>
      <p:sp>
        <p:nvSpPr>
          <p:cNvPr id="4627" name="Google Shape;4627;gd778a894d7_0_2372: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8" name="Google Shape;4628;gd778a894d7_0_2372:notes"/>
          <p:cNvSpPr txBox="1"/>
          <p:nvPr>
            <p:ph idx="1" type="body"/>
          </p:nvPr>
        </p:nvSpPr>
        <p:spPr>
          <a:xfrm>
            <a:off x="731520" y="4560570"/>
            <a:ext cx="5852100" cy="4320600"/>
          </a:xfrm>
          <a:prstGeom prst="rect">
            <a:avLst/>
          </a:prstGeom>
          <a:noFill/>
          <a:ln>
            <a:noFill/>
          </a:ln>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If you would like to be notified when our publications come out please contact me or project Principal Investigator Angela Sanguinetti. Thank you so much for your time and I look forward to your questions.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5" name="Shape 3355"/>
        <p:cNvGrpSpPr/>
        <p:nvPr/>
      </p:nvGrpSpPr>
      <p:grpSpPr>
        <a:xfrm>
          <a:off x="0" y="0"/>
          <a:ext cx="0" cy="0"/>
          <a:chOff x="0" y="0"/>
          <a:chExt cx="0" cy="0"/>
        </a:xfrm>
      </p:grpSpPr>
      <p:sp>
        <p:nvSpPr>
          <p:cNvPr id="3356" name="Google Shape;3356;gd778a894d7_0_2959: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7" name="Google Shape;3357;gd778a894d7_0_2959:notes"/>
          <p:cNvSpPr txBox="1"/>
          <p:nvPr>
            <p:ph idx="1" type="body"/>
          </p:nvPr>
        </p:nvSpPr>
        <p:spPr>
          <a:xfrm>
            <a:off x="731520" y="4560570"/>
            <a:ext cx="5852100" cy="4320600"/>
          </a:xfrm>
          <a:prstGeom prst="rect">
            <a:avLst/>
          </a:prstGeom>
          <a:noFill/>
          <a:ln>
            <a:noFill/>
          </a:ln>
        </p:spPr>
        <p:txBody>
          <a:bodyPr anchorCtr="0" anchor="t" bIns="97000" lIns="97000" spcFirstLastPara="1" rIns="97000" wrap="square" tIns="97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The present study set out to identify high-leverage design solutions that both objectively mitigate the risk of COVID-19 transmission, and are acceptable and perceived as valuable to consumers of shared and pooled transportation.</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These insights aim to serve as tools for policymakers at the federal, state, and local levels, as well as individual transit organization decision-makers, for mechanism implementation to keep all individuals safe.</a:t>
            </a:r>
            <a:endParaRPr sz="1100">
              <a:latin typeface="Arial"/>
              <a:ea typeface="Arial"/>
              <a:cs typeface="Arial"/>
              <a:sym typeface="Arial"/>
            </a:endParaRPr>
          </a:p>
          <a:p>
            <a:pPr indent="0" lvl="0" marL="0" rtl="0" algn="l">
              <a:lnSpc>
                <a:spcPct val="100000"/>
              </a:lnSpc>
              <a:spcBef>
                <a:spcPts val="0"/>
              </a:spcBef>
              <a:spcAft>
                <a:spcPts val="0"/>
              </a:spcAft>
              <a:buSzPts val="12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7" name="Shape 3447"/>
        <p:cNvGrpSpPr/>
        <p:nvPr/>
      </p:nvGrpSpPr>
      <p:grpSpPr>
        <a:xfrm>
          <a:off x="0" y="0"/>
          <a:ext cx="0" cy="0"/>
          <a:chOff x="0" y="0"/>
          <a:chExt cx="0" cy="0"/>
        </a:xfrm>
      </p:grpSpPr>
      <p:sp>
        <p:nvSpPr>
          <p:cNvPr id="3448" name="Google Shape;3448;gd778a894d7_0_4808:notes"/>
          <p:cNvSpPr/>
          <p:nvPr>
            <p:ph idx="2" type="sldImg"/>
          </p:nvPr>
        </p:nvSpPr>
        <p:spPr>
          <a:xfrm>
            <a:off x="455613" y="715963"/>
            <a:ext cx="6404100" cy="3603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9" name="Google Shape;3449;gd778a894d7_0_4808:notes"/>
          <p:cNvSpPr txBox="1"/>
          <p:nvPr>
            <p:ph idx="1" type="body"/>
          </p:nvPr>
        </p:nvSpPr>
        <p:spPr>
          <a:xfrm>
            <a:off x="731521" y="4560573"/>
            <a:ext cx="5852100" cy="4320600"/>
          </a:xfrm>
          <a:prstGeom prst="rect">
            <a:avLst/>
          </a:prstGeom>
          <a:noFill/>
          <a:ln>
            <a:noFill/>
          </a:ln>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Vehicles considered in our analysis include buses, trolleys, shuttles, airplanes, ride-hailing, car sharing, taxis, trains and subways, ferries, water taxis, and shared micromobility in the form of bikes and scooters.</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3450" name="Google Shape;3450;gd778a894d7_0_4808:notes"/>
          <p:cNvSpPr txBox="1"/>
          <p:nvPr>
            <p:ph idx="12" type="sldNum"/>
          </p:nvPr>
        </p:nvSpPr>
        <p:spPr>
          <a:xfrm>
            <a:off x="4143586" y="9119474"/>
            <a:ext cx="3169800" cy="480000"/>
          </a:xfrm>
          <a:prstGeom prst="rect">
            <a:avLst/>
          </a:prstGeom>
          <a:noFill/>
          <a:ln>
            <a:noFill/>
          </a:ln>
        </p:spPr>
        <p:txBody>
          <a:bodyPr anchorCtr="0" anchor="b" bIns="49000" lIns="98025" spcFirstLastPara="1" rIns="98025" wrap="square" tIns="490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5" name="Shape 3465"/>
        <p:cNvGrpSpPr/>
        <p:nvPr/>
      </p:nvGrpSpPr>
      <p:grpSpPr>
        <a:xfrm>
          <a:off x="0" y="0"/>
          <a:ext cx="0" cy="0"/>
          <a:chOff x="0" y="0"/>
          <a:chExt cx="0" cy="0"/>
        </a:xfrm>
      </p:grpSpPr>
      <p:sp>
        <p:nvSpPr>
          <p:cNvPr id="3466" name="Google Shape;3466;gd6373dda26_0_2742: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7" name="Google Shape;3467;gd6373dda26_0_2742:notes"/>
          <p:cNvSpPr txBox="1"/>
          <p:nvPr>
            <p:ph idx="1" type="body"/>
          </p:nvPr>
        </p:nvSpPr>
        <p:spPr>
          <a:xfrm>
            <a:off x="731520" y="4560570"/>
            <a:ext cx="5852100" cy="4320600"/>
          </a:xfrm>
          <a:prstGeom prst="rect">
            <a:avLst/>
          </a:prstGeom>
          <a:noFill/>
          <a:ln>
            <a:noFill/>
          </a:ln>
        </p:spPr>
        <p:txBody>
          <a:bodyPr anchorCtr="0" anchor="t" bIns="97000" lIns="97000" spcFirstLastPara="1" rIns="97000" wrap="square" tIns="97000">
            <a:noAutofit/>
          </a:bodyPr>
          <a:lstStyle/>
          <a:p>
            <a:pPr indent="0" lvl="0" marL="0" rtl="0" algn="l">
              <a:lnSpc>
                <a:spcPct val="100000"/>
              </a:lnSpc>
              <a:spcBef>
                <a:spcPts val="0"/>
              </a:spcBef>
              <a:spcAft>
                <a:spcPts val="0"/>
              </a:spcAft>
              <a:buSzPts val="12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2" name="Shape 3522"/>
        <p:cNvGrpSpPr/>
        <p:nvPr/>
      </p:nvGrpSpPr>
      <p:grpSpPr>
        <a:xfrm>
          <a:off x="0" y="0"/>
          <a:ext cx="0" cy="0"/>
          <a:chOff x="0" y="0"/>
          <a:chExt cx="0" cy="0"/>
        </a:xfrm>
      </p:grpSpPr>
      <p:sp>
        <p:nvSpPr>
          <p:cNvPr id="3523" name="Google Shape;3523;gd778a894d7_0_3721: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4" name="Google Shape;3524;gd778a894d7_0_3721:notes"/>
          <p:cNvSpPr txBox="1"/>
          <p:nvPr>
            <p:ph idx="1" type="body"/>
          </p:nvPr>
        </p:nvSpPr>
        <p:spPr>
          <a:xfrm>
            <a:off x="731520" y="4560570"/>
            <a:ext cx="5852100" cy="4320600"/>
          </a:xfrm>
          <a:prstGeom prst="rect">
            <a:avLst/>
          </a:prstGeom>
          <a:noFill/>
          <a:ln>
            <a:noFill/>
          </a:ln>
        </p:spPr>
        <p:txBody>
          <a:bodyPr anchorCtr="0" anchor="t" bIns="97000" lIns="97000" spcFirstLastPara="1" rIns="97000" wrap="square" tIns="97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Our first aim was to inventory all the vehicle design strategies being implemented or proposed to mitigate the risk of COVID transmission in shared and pooled vehicles. We conducted a literature search, relying primarily on popular media since there is limited scholarly research on the topic. Our team performed targeted searches across the aforementioned vehicle types.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2" name="Shape 3622"/>
        <p:cNvGrpSpPr/>
        <p:nvPr/>
      </p:nvGrpSpPr>
      <p:grpSpPr>
        <a:xfrm>
          <a:off x="0" y="0"/>
          <a:ext cx="0" cy="0"/>
          <a:chOff x="0" y="0"/>
          <a:chExt cx="0" cy="0"/>
        </a:xfrm>
      </p:grpSpPr>
      <p:sp>
        <p:nvSpPr>
          <p:cNvPr id="3623" name="Google Shape;3623;gd778a894d7_0_5179:notes"/>
          <p:cNvSpPr/>
          <p:nvPr>
            <p:ph idx="2" type="sldImg"/>
          </p:nvPr>
        </p:nvSpPr>
        <p:spPr>
          <a:xfrm>
            <a:off x="40672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4" name="Google Shape;3624;gd778a894d7_0_5179:notes"/>
          <p:cNvSpPr txBox="1"/>
          <p:nvPr>
            <p:ph idx="1" type="body"/>
          </p:nvPr>
        </p:nvSpPr>
        <p:spPr>
          <a:xfrm>
            <a:off x="731520" y="4560570"/>
            <a:ext cx="5852100" cy="4320600"/>
          </a:xfrm>
          <a:prstGeom prst="rect">
            <a:avLst/>
          </a:prstGeom>
          <a:noFill/>
          <a:ln>
            <a:noFill/>
          </a:ln>
        </p:spPr>
        <p:txBody>
          <a:bodyPr anchorCtr="0" anchor="t" bIns="97000" lIns="97000" spcFirstLastPara="1" rIns="97000" wrap="square" tIns="97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Our search terms included some form of the name for COVID-19, plus a specific vehicle type, plus the name of a general type of strategy (once identified), or, more broadly, “design”, as in vehicle design.</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Examples of possible search term combinations are “COVID-19 bus design” or “coronavirus airplane space conditioning”</a:t>
            </a:r>
            <a:endParaRPr sz="1100">
              <a:latin typeface="Arial"/>
              <a:ea typeface="Arial"/>
              <a:cs typeface="Arial"/>
              <a:sym typeface="Arial"/>
            </a:endParaRPr>
          </a:p>
          <a:p>
            <a:pPr indent="0" lvl="0" marL="0" rtl="0" algn="l">
              <a:lnSpc>
                <a:spcPct val="100000"/>
              </a:lnSpc>
              <a:spcBef>
                <a:spcPts val="0"/>
              </a:spcBef>
              <a:spcAft>
                <a:spcPts val="0"/>
              </a:spcAft>
              <a:buSzPts val="12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5" name="Shape 3675"/>
        <p:cNvGrpSpPr/>
        <p:nvPr/>
      </p:nvGrpSpPr>
      <p:grpSpPr>
        <a:xfrm>
          <a:off x="0" y="0"/>
          <a:ext cx="0" cy="0"/>
          <a:chOff x="0" y="0"/>
          <a:chExt cx="0" cy="0"/>
        </a:xfrm>
      </p:grpSpPr>
      <p:sp>
        <p:nvSpPr>
          <p:cNvPr id="3676" name="Google Shape;3676;gd778a894d7_0_5564:notes"/>
          <p:cNvSpPr/>
          <p:nvPr>
            <p:ph idx="2" type="sldImg"/>
          </p:nvPr>
        </p:nvSpPr>
        <p:spPr>
          <a:xfrm>
            <a:off x="455613" y="715963"/>
            <a:ext cx="6404100" cy="3603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7" name="Google Shape;3677;gd778a894d7_0_5564:notes"/>
          <p:cNvSpPr txBox="1"/>
          <p:nvPr>
            <p:ph idx="1" type="body"/>
          </p:nvPr>
        </p:nvSpPr>
        <p:spPr>
          <a:xfrm>
            <a:off x="731521" y="4560573"/>
            <a:ext cx="5852100" cy="4320600"/>
          </a:xfrm>
          <a:prstGeom prst="rect">
            <a:avLst/>
          </a:prstGeom>
          <a:noFill/>
          <a:ln>
            <a:noFill/>
          </a:ln>
        </p:spPr>
        <p:txBody>
          <a:bodyPr anchorCtr="0" anchor="t" bIns="49000" lIns="98025" spcFirstLastPara="1" rIns="98025" wrap="square" tIns="490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Our coding and analysis process started with defining a design strategy as observed in the academic or media source.</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 coded each design strategy on a number of variables, including vehicle and service types referenced, if the feature was a possible retrofit modification or if a vehicle needed to be manufactured with the feature, and if the feature has been implemented somewhere across the world, or is in conceptual design phases.</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3678" name="Google Shape;3678;gd778a894d7_0_5564:notes"/>
          <p:cNvSpPr txBox="1"/>
          <p:nvPr>
            <p:ph idx="12" type="sldNum"/>
          </p:nvPr>
        </p:nvSpPr>
        <p:spPr>
          <a:xfrm>
            <a:off x="4143586" y="9119474"/>
            <a:ext cx="3169800" cy="480000"/>
          </a:xfrm>
          <a:prstGeom prst="rect">
            <a:avLst/>
          </a:prstGeom>
          <a:noFill/>
          <a:ln>
            <a:noFill/>
          </a:ln>
        </p:spPr>
        <p:txBody>
          <a:bodyPr anchorCtr="0" anchor="b" bIns="49000" lIns="98025" spcFirstLastPara="1" rIns="98025" wrap="square" tIns="490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Content-sm bullet spacing">
  <p:cSld name="1-Content-sm bullet spacing">
    <p:spTree>
      <p:nvGrpSpPr>
        <p:cNvPr id="13" name="Shape 13"/>
        <p:cNvGrpSpPr/>
        <p:nvPr/>
      </p:nvGrpSpPr>
      <p:grpSpPr>
        <a:xfrm>
          <a:off x="0" y="0"/>
          <a:ext cx="0" cy="0"/>
          <a:chOff x="0" y="0"/>
          <a:chExt cx="0" cy="0"/>
        </a:xfrm>
      </p:grpSpPr>
      <p:sp>
        <p:nvSpPr>
          <p:cNvPr id="14" name="Google Shape;14;p6"/>
          <p:cNvSpPr txBox="1"/>
          <p:nvPr/>
        </p:nvSpPr>
        <p:spPr>
          <a:xfrm>
            <a:off x="7123289" y="1821249"/>
            <a:ext cx="4763911" cy="414925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2"/>
              </a:buClr>
              <a:buSzPts val="1800"/>
              <a:buFont typeface="Arial"/>
              <a:buNone/>
            </a:pPr>
            <a:r>
              <a:t/>
            </a:r>
            <a:endParaRPr b="0" i="0" sz="1800" u="none" cap="none" strike="noStrike">
              <a:solidFill>
                <a:srgbClr val="1F497D"/>
              </a:solidFill>
              <a:latin typeface="Poppins"/>
              <a:ea typeface="Poppins"/>
              <a:cs typeface="Poppins"/>
              <a:sym typeface="Poppins"/>
            </a:endParaRPr>
          </a:p>
        </p:txBody>
      </p:sp>
      <p:sp>
        <p:nvSpPr>
          <p:cNvPr id="15" name="Google Shape;15;p6"/>
          <p:cNvSpPr txBox="1"/>
          <p:nvPr/>
        </p:nvSpPr>
        <p:spPr>
          <a:xfrm>
            <a:off x="4775201" y="6202700"/>
            <a:ext cx="636335" cy="3809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000"/>
              <a:buFont typeface="Poppins Medium"/>
              <a:buNone/>
            </a:pPr>
            <a:r>
              <a:t/>
            </a:r>
            <a:endParaRPr b="0" i="0" sz="1000" u="none" cap="none" strike="noStrike">
              <a:solidFill>
                <a:srgbClr val="C0504D"/>
              </a:solidFill>
              <a:latin typeface="Poppins"/>
              <a:ea typeface="Poppins"/>
              <a:cs typeface="Poppins"/>
              <a:sym typeface="Poppi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0" name="Shape 80"/>
        <p:cNvGrpSpPr/>
        <p:nvPr/>
      </p:nvGrpSpPr>
      <p:grpSpPr>
        <a:xfrm>
          <a:off x="0" y="0"/>
          <a:ext cx="0" cy="0"/>
          <a:chOff x="0" y="0"/>
          <a:chExt cx="0" cy="0"/>
        </a:xfrm>
      </p:grpSpPr>
      <p:sp>
        <p:nvSpPr>
          <p:cNvPr id="81" name="Google Shape;81;gd778a894d7_0_1569"/>
          <p:cNvSpPr txBox="1"/>
          <p:nvPr>
            <p:ph type="title"/>
          </p:nvPr>
        </p:nvSpPr>
        <p:spPr>
          <a:xfrm>
            <a:off x="950967" y="440967"/>
            <a:ext cx="102903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sz="40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82" name="Google Shape;82;gd778a894d7_0_1569"/>
          <p:cNvSpPr txBox="1"/>
          <p:nvPr>
            <p:ph idx="1" type="body"/>
          </p:nvPr>
        </p:nvSpPr>
        <p:spPr>
          <a:xfrm>
            <a:off x="950967" y="1536633"/>
            <a:ext cx="10290300" cy="4555200"/>
          </a:xfrm>
          <a:prstGeom prst="rect">
            <a:avLst/>
          </a:prstGeom>
          <a:noFill/>
          <a:ln>
            <a:noFill/>
          </a:ln>
        </p:spPr>
        <p:txBody>
          <a:bodyPr anchorCtr="0" anchor="t" bIns="121900" lIns="121900" spcFirstLastPara="1" rIns="121900" wrap="square" tIns="121900">
            <a:normAutofit/>
          </a:bodyPr>
          <a:lstStyle>
            <a:lvl1pPr indent="-330200" lvl="0" marL="457200" algn="l">
              <a:lnSpc>
                <a:spcPct val="100000"/>
              </a:lnSpc>
              <a:spcBef>
                <a:spcPts val="0"/>
              </a:spcBef>
              <a:spcAft>
                <a:spcPts val="0"/>
              </a:spcAft>
              <a:buClr>
                <a:srgbClr val="434343"/>
              </a:buClr>
              <a:buSzPts val="1600"/>
              <a:buFont typeface="Anaheim"/>
              <a:buAutoNum type="arabicPeriod"/>
              <a:defRPr sz="1600"/>
            </a:lvl1pPr>
            <a:lvl2pPr indent="-330200" lvl="1" marL="914400" algn="l">
              <a:lnSpc>
                <a:spcPct val="115000"/>
              </a:lnSpc>
              <a:spcBef>
                <a:spcPts val="0"/>
              </a:spcBef>
              <a:spcAft>
                <a:spcPts val="0"/>
              </a:spcAft>
              <a:buClr>
                <a:srgbClr val="434343"/>
              </a:buClr>
              <a:buSzPts val="1600"/>
              <a:buFont typeface="Roboto Condensed Light"/>
              <a:buAutoNum type="alphaLcPeriod"/>
              <a:defRPr/>
            </a:lvl2pPr>
            <a:lvl3pPr indent="-330200" lvl="2" marL="1371600" algn="l">
              <a:lnSpc>
                <a:spcPct val="115000"/>
              </a:lnSpc>
              <a:spcBef>
                <a:spcPts val="0"/>
              </a:spcBef>
              <a:spcAft>
                <a:spcPts val="0"/>
              </a:spcAft>
              <a:buClr>
                <a:srgbClr val="434343"/>
              </a:buClr>
              <a:buSzPts val="1600"/>
              <a:buFont typeface="Roboto Condensed Light"/>
              <a:buAutoNum type="romanLcPeriod"/>
              <a:defRPr/>
            </a:lvl3pPr>
            <a:lvl4pPr indent="-330200" lvl="3" marL="1828800" algn="l">
              <a:lnSpc>
                <a:spcPct val="115000"/>
              </a:lnSpc>
              <a:spcBef>
                <a:spcPts val="0"/>
              </a:spcBef>
              <a:spcAft>
                <a:spcPts val="0"/>
              </a:spcAft>
              <a:buClr>
                <a:srgbClr val="434343"/>
              </a:buClr>
              <a:buSzPts val="1600"/>
              <a:buFont typeface="Roboto Condensed Light"/>
              <a:buAutoNum type="arabicPeriod"/>
              <a:defRPr/>
            </a:lvl4pPr>
            <a:lvl5pPr indent="-330200" lvl="4" marL="2286000" algn="l">
              <a:lnSpc>
                <a:spcPct val="115000"/>
              </a:lnSpc>
              <a:spcBef>
                <a:spcPts val="0"/>
              </a:spcBef>
              <a:spcAft>
                <a:spcPts val="0"/>
              </a:spcAft>
              <a:buClr>
                <a:srgbClr val="434343"/>
              </a:buClr>
              <a:buSzPts val="1600"/>
              <a:buFont typeface="Roboto Condensed Light"/>
              <a:buAutoNum type="alphaLcPeriod"/>
              <a:defRPr/>
            </a:lvl5pPr>
            <a:lvl6pPr indent="-330200" lvl="5" marL="2743200" algn="l">
              <a:lnSpc>
                <a:spcPct val="115000"/>
              </a:lnSpc>
              <a:spcBef>
                <a:spcPts val="0"/>
              </a:spcBef>
              <a:spcAft>
                <a:spcPts val="0"/>
              </a:spcAft>
              <a:buClr>
                <a:srgbClr val="434343"/>
              </a:buClr>
              <a:buSzPts val="1600"/>
              <a:buFont typeface="Roboto Condensed Light"/>
              <a:buAutoNum type="romanLcPeriod"/>
              <a:defRPr/>
            </a:lvl6pPr>
            <a:lvl7pPr indent="-330200" lvl="6" marL="3200400" algn="l">
              <a:lnSpc>
                <a:spcPct val="115000"/>
              </a:lnSpc>
              <a:spcBef>
                <a:spcPts val="0"/>
              </a:spcBef>
              <a:spcAft>
                <a:spcPts val="0"/>
              </a:spcAft>
              <a:buClr>
                <a:srgbClr val="434343"/>
              </a:buClr>
              <a:buSzPts val="1600"/>
              <a:buFont typeface="Roboto Condensed Light"/>
              <a:buAutoNum type="arabicPeriod"/>
              <a:defRPr/>
            </a:lvl7pPr>
            <a:lvl8pPr indent="-330200" lvl="7" marL="3657600" algn="l">
              <a:lnSpc>
                <a:spcPct val="115000"/>
              </a:lnSpc>
              <a:spcBef>
                <a:spcPts val="0"/>
              </a:spcBef>
              <a:spcAft>
                <a:spcPts val="0"/>
              </a:spcAft>
              <a:buClr>
                <a:srgbClr val="434343"/>
              </a:buClr>
              <a:buSzPts val="1600"/>
              <a:buFont typeface="Roboto Condensed Light"/>
              <a:buAutoNum type="alphaLcPeriod"/>
              <a:defRPr/>
            </a:lvl8pPr>
            <a:lvl9pPr indent="-330200" lvl="8" marL="4114800" algn="l">
              <a:lnSpc>
                <a:spcPct val="115000"/>
              </a:lnSpc>
              <a:spcBef>
                <a:spcPts val="0"/>
              </a:spcBef>
              <a:spcAft>
                <a:spcPts val="0"/>
              </a:spcAft>
              <a:buClr>
                <a:srgbClr val="434343"/>
              </a:buClr>
              <a:buSzPts val="1600"/>
              <a:buFont typeface="Roboto Condensed Light"/>
              <a:buAutoNum type="romanLcPeriod"/>
              <a:defRPr/>
            </a:lvl9pPr>
          </a:lstStyle>
          <a:p/>
        </p:txBody>
      </p:sp>
      <p:sp>
        <p:nvSpPr>
          <p:cNvPr id="83" name="Google Shape;83;gd778a894d7_0_1569"/>
          <p:cNvSpPr/>
          <p:nvPr/>
        </p:nvSpPr>
        <p:spPr>
          <a:xfrm flipH="1" rot="-5400000">
            <a:off x="9518980" y="5591448"/>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gd778a894d7_0_1569"/>
          <p:cNvSpPr/>
          <p:nvPr/>
        </p:nvSpPr>
        <p:spPr>
          <a:xfrm flipH="1" rot="5400000">
            <a:off x="11325114"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gd778a894d7_0_1569"/>
          <p:cNvSpPr/>
          <p:nvPr/>
        </p:nvSpPr>
        <p:spPr>
          <a:xfrm flipH="1">
            <a:off x="135375" y="1806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gd778a894d7_0_1569"/>
          <p:cNvSpPr/>
          <p:nvPr/>
        </p:nvSpPr>
        <p:spPr>
          <a:xfrm flipH="1">
            <a:off x="10691592"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gd778a894d7_0_1569"/>
          <p:cNvSpPr/>
          <p:nvPr/>
        </p:nvSpPr>
        <p:spPr>
          <a:xfrm flipH="1">
            <a:off x="690292" y="902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gd778a894d7_0_1569"/>
          <p:cNvSpPr/>
          <p:nvPr/>
        </p:nvSpPr>
        <p:spPr>
          <a:xfrm flipH="1">
            <a:off x="11116992" y="60752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gd778a894d7_0_1569"/>
          <p:cNvSpPr/>
          <p:nvPr/>
        </p:nvSpPr>
        <p:spPr>
          <a:xfrm flipH="1">
            <a:off x="9505992" y="63975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3_2">
    <p:spTree>
      <p:nvGrpSpPr>
        <p:cNvPr id="767" name="Shape 767"/>
        <p:cNvGrpSpPr/>
        <p:nvPr/>
      </p:nvGrpSpPr>
      <p:grpSpPr>
        <a:xfrm>
          <a:off x="0" y="0"/>
          <a:ext cx="0" cy="0"/>
          <a:chOff x="0" y="0"/>
          <a:chExt cx="0" cy="0"/>
        </a:xfrm>
      </p:grpSpPr>
      <p:sp>
        <p:nvSpPr>
          <p:cNvPr id="768" name="Google Shape;768;gd778a894d7_0_5325"/>
          <p:cNvSpPr txBox="1"/>
          <p:nvPr>
            <p:ph type="title"/>
          </p:nvPr>
        </p:nvSpPr>
        <p:spPr>
          <a:xfrm>
            <a:off x="1408267" y="47807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769" name="Google Shape;769;gd778a894d7_0_5325"/>
          <p:cNvSpPr txBox="1"/>
          <p:nvPr>
            <p:ph idx="1" type="subTitle"/>
          </p:nvPr>
        </p:nvSpPr>
        <p:spPr>
          <a:xfrm>
            <a:off x="1268667" y="52252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770" name="Google Shape;770;gd778a894d7_0_5325"/>
          <p:cNvSpPr txBox="1"/>
          <p:nvPr>
            <p:ph idx="2" type="title"/>
          </p:nvPr>
        </p:nvSpPr>
        <p:spPr>
          <a:xfrm>
            <a:off x="4873792" y="34599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771" name="Google Shape;771;gd778a894d7_0_5325"/>
          <p:cNvSpPr txBox="1"/>
          <p:nvPr>
            <p:ph idx="3" type="subTitle"/>
          </p:nvPr>
        </p:nvSpPr>
        <p:spPr>
          <a:xfrm>
            <a:off x="4734192" y="39044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772" name="Google Shape;772;gd778a894d7_0_5325"/>
          <p:cNvSpPr txBox="1"/>
          <p:nvPr>
            <p:ph idx="4" type="title"/>
          </p:nvPr>
        </p:nvSpPr>
        <p:spPr>
          <a:xfrm>
            <a:off x="8339319" y="47807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773" name="Google Shape;773;gd778a894d7_0_5325"/>
          <p:cNvSpPr txBox="1"/>
          <p:nvPr>
            <p:ph idx="5" type="subTitle"/>
          </p:nvPr>
        </p:nvSpPr>
        <p:spPr>
          <a:xfrm>
            <a:off x="8199719" y="52252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774" name="Google Shape;774;gd778a894d7_0_5325"/>
          <p:cNvSpPr txBox="1"/>
          <p:nvPr>
            <p:ph idx="6"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775" name="Google Shape;775;gd778a894d7_0_5325"/>
          <p:cNvSpPr/>
          <p:nvPr/>
        </p:nvSpPr>
        <p:spPr>
          <a:xfrm rot="5400000">
            <a:off x="-577464" y="577481"/>
            <a:ext cx="3039985" cy="1885012"/>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76" name="Google Shape;776;gd778a894d7_0_5325"/>
          <p:cNvSpPr/>
          <p:nvPr/>
        </p:nvSpPr>
        <p:spPr>
          <a:xfrm rot="5400000">
            <a:off x="10770284" y="5436349"/>
            <a:ext cx="2017061" cy="826349"/>
          </a:xfrm>
          <a:custGeom>
            <a:rect b="b" l="l" r="r" t="t"/>
            <a:pathLst>
              <a:path extrusionOk="0" h="31057" w="75808">
                <a:moveTo>
                  <a:pt x="11918" y="1"/>
                </a:moveTo>
                <a:cubicBezTo>
                  <a:pt x="4334" y="8097"/>
                  <a:pt x="0" y="18479"/>
                  <a:pt x="11942" y="26433"/>
                </a:cubicBezTo>
                <a:cubicBezTo>
                  <a:pt x="14282" y="27993"/>
                  <a:pt x="16839" y="28856"/>
                  <a:pt x="19394" y="28856"/>
                </a:cubicBezTo>
                <a:cubicBezTo>
                  <a:pt x="21597" y="28856"/>
                  <a:pt x="23799" y="28215"/>
                  <a:pt x="25860" y="26826"/>
                </a:cubicBezTo>
                <a:cubicBezTo>
                  <a:pt x="30563" y="23658"/>
                  <a:pt x="33195" y="17932"/>
                  <a:pt x="38600" y="15717"/>
                </a:cubicBezTo>
                <a:cubicBezTo>
                  <a:pt x="39675" y="15275"/>
                  <a:pt x="40870" y="15042"/>
                  <a:pt x="42051" y="15042"/>
                </a:cubicBezTo>
                <a:cubicBezTo>
                  <a:pt x="44243" y="15042"/>
                  <a:pt x="46387" y="15846"/>
                  <a:pt x="47625" y="17610"/>
                </a:cubicBezTo>
                <a:cubicBezTo>
                  <a:pt x="49482" y="20253"/>
                  <a:pt x="48756" y="23980"/>
                  <a:pt x="50185" y="26861"/>
                </a:cubicBezTo>
                <a:cubicBezTo>
                  <a:pt x="51578" y="29684"/>
                  <a:pt x="54786" y="31056"/>
                  <a:pt x="57991" y="31056"/>
                </a:cubicBezTo>
                <a:cubicBezTo>
                  <a:pt x="59004" y="31056"/>
                  <a:pt x="60017" y="30919"/>
                  <a:pt x="60972" y="30647"/>
                </a:cubicBezTo>
                <a:cubicBezTo>
                  <a:pt x="64949" y="29516"/>
                  <a:pt x="68151" y="26635"/>
                  <a:pt x="71187" y="23825"/>
                </a:cubicBezTo>
                <a:cubicBezTo>
                  <a:pt x="72676" y="22456"/>
                  <a:pt x="74188" y="21075"/>
                  <a:pt x="75807" y="19872"/>
                </a:cubicBezTo>
                <a:lnTo>
                  <a:pt x="75807"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7">
    <p:bg>
      <p:bgPr>
        <a:solidFill>
          <a:schemeClr val="lt2"/>
        </a:solidFill>
      </p:bgPr>
    </p:bg>
    <p:spTree>
      <p:nvGrpSpPr>
        <p:cNvPr id="777" name="Shape 777"/>
        <p:cNvGrpSpPr/>
        <p:nvPr/>
      </p:nvGrpSpPr>
      <p:grpSpPr>
        <a:xfrm>
          <a:off x="0" y="0"/>
          <a:ext cx="0" cy="0"/>
          <a:chOff x="0" y="0"/>
          <a:chExt cx="0" cy="0"/>
        </a:xfrm>
      </p:grpSpPr>
      <p:sp>
        <p:nvSpPr>
          <p:cNvPr id="778" name="Google Shape;778;gd778a894d7_0_5335"/>
          <p:cNvSpPr/>
          <p:nvPr/>
        </p:nvSpPr>
        <p:spPr>
          <a:xfrm flipH="1">
            <a:off x="8748057" y="1785568"/>
            <a:ext cx="3455067" cy="5108596"/>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79" name="Google Shape;779;gd778a894d7_0_5335"/>
          <p:cNvSpPr/>
          <p:nvPr/>
        </p:nvSpPr>
        <p:spPr>
          <a:xfrm flipH="1">
            <a:off x="-11182" y="-36067"/>
            <a:ext cx="3532456" cy="6930260"/>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80" name="Google Shape;780;gd778a894d7_0_5335"/>
          <p:cNvSpPr txBox="1"/>
          <p:nvPr>
            <p:ph type="title"/>
          </p:nvPr>
        </p:nvSpPr>
        <p:spPr>
          <a:xfrm>
            <a:off x="3778400" y="3200648"/>
            <a:ext cx="4635300" cy="8673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781" name="Google Shape;781;gd778a894d7_0_5335"/>
          <p:cNvSpPr txBox="1"/>
          <p:nvPr>
            <p:ph idx="1" type="subTitle"/>
          </p:nvPr>
        </p:nvSpPr>
        <p:spPr>
          <a:xfrm>
            <a:off x="3778400" y="4189083"/>
            <a:ext cx="4635300" cy="867300"/>
          </a:xfrm>
          <a:prstGeom prst="rect">
            <a:avLst/>
          </a:prstGeom>
          <a:noFill/>
          <a:ln>
            <a:noFill/>
          </a:ln>
        </p:spPr>
        <p:txBody>
          <a:bodyPr anchorCtr="0" anchor="ctr" bIns="121900" lIns="121900" spcFirstLastPara="1" rIns="121900" wrap="square" tIns="0">
            <a:noAutofit/>
          </a:bodyPr>
          <a:lstStyle>
            <a:lvl1pPr lvl="0" marR="152400" algn="ctr">
              <a:lnSpc>
                <a:spcPct val="100000"/>
              </a:lnSpc>
              <a:spcBef>
                <a:spcPts val="0"/>
              </a:spcBef>
              <a:spcAft>
                <a:spcPts val="0"/>
              </a:spcAft>
              <a:buClr>
                <a:schemeClr val="dk1"/>
              </a:buClr>
              <a:buSzPts val="2400"/>
              <a:buNone/>
              <a:defRPr>
                <a:solidFill>
                  <a:schemeClr val="dk1"/>
                </a:solidFill>
              </a:defRPr>
            </a:lvl1pPr>
            <a:lvl2pPr lvl="1" algn="ctr">
              <a:lnSpc>
                <a:spcPct val="100000"/>
              </a:lnSpc>
              <a:spcBef>
                <a:spcPts val="0"/>
              </a:spcBef>
              <a:spcAft>
                <a:spcPts val="0"/>
              </a:spcAft>
              <a:buSzPts val="4300"/>
              <a:buNone/>
              <a:defRPr sz="4300"/>
            </a:lvl2pPr>
            <a:lvl3pPr lvl="2" algn="ctr">
              <a:lnSpc>
                <a:spcPct val="100000"/>
              </a:lnSpc>
              <a:spcBef>
                <a:spcPts val="0"/>
              </a:spcBef>
              <a:spcAft>
                <a:spcPts val="0"/>
              </a:spcAft>
              <a:buSzPts val="4300"/>
              <a:buNone/>
              <a:defRPr sz="4300"/>
            </a:lvl3pPr>
            <a:lvl4pPr lvl="3" algn="ctr">
              <a:lnSpc>
                <a:spcPct val="100000"/>
              </a:lnSpc>
              <a:spcBef>
                <a:spcPts val="0"/>
              </a:spcBef>
              <a:spcAft>
                <a:spcPts val="0"/>
              </a:spcAft>
              <a:buSzPts val="4300"/>
              <a:buNone/>
              <a:defRPr sz="4300"/>
            </a:lvl4pPr>
            <a:lvl5pPr lvl="4" algn="ctr">
              <a:lnSpc>
                <a:spcPct val="100000"/>
              </a:lnSpc>
              <a:spcBef>
                <a:spcPts val="0"/>
              </a:spcBef>
              <a:spcAft>
                <a:spcPts val="0"/>
              </a:spcAft>
              <a:buSzPts val="4300"/>
              <a:buNone/>
              <a:defRPr sz="4300"/>
            </a:lvl5pPr>
            <a:lvl6pPr lvl="5" algn="ctr">
              <a:lnSpc>
                <a:spcPct val="100000"/>
              </a:lnSpc>
              <a:spcBef>
                <a:spcPts val="0"/>
              </a:spcBef>
              <a:spcAft>
                <a:spcPts val="0"/>
              </a:spcAft>
              <a:buSzPts val="4300"/>
              <a:buNone/>
              <a:defRPr sz="4300"/>
            </a:lvl6pPr>
            <a:lvl7pPr lvl="6" algn="ctr">
              <a:lnSpc>
                <a:spcPct val="100000"/>
              </a:lnSpc>
              <a:spcBef>
                <a:spcPts val="0"/>
              </a:spcBef>
              <a:spcAft>
                <a:spcPts val="0"/>
              </a:spcAft>
              <a:buSzPts val="4300"/>
              <a:buNone/>
              <a:defRPr sz="4300"/>
            </a:lvl7pPr>
            <a:lvl8pPr lvl="7" algn="ctr">
              <a:lnSpc>
                <a:spcPct val="100000"/>
              </a:lnSpc>
              <a:spcBef>
                <a:spcPts val="0"/>
              </a:spcBef>
              <a:spcAft>
                <a:spcPts val="0"/>
              </a:spcAft>
              <a:buSzPts val="4300"/>
              <a:buNone/>
              <a:defRPr sz="4300"/>
            </a:lvl8pPr>
            <a:lvl9pPr lvl="8" algn="ctr">
              <a:lnSpc>
                <a:spcPct val="100000"/>
              </a:lnSpc>
              <a:spcBef>
                <a:spcPts val="0"/>
              </a:spcBef>
              <a:spcAft>
                <a:spcPts val="0"/>
              </a:spcAft>
              <a:buSzPts val="4300"/>
              <a:buNone/>
              <a:defRPr sz="4300"/>
            </a:lvl9pPr>
          </a:lstStyle>
          <a:p/>
        </p:txBody>
      </p:sp>
      <p:sp>
        <p:nvSpPr>
          <p:cNvPr id="782" name="Google Shape;782;gd778a894d7_0_5335"/>
          <p:cNvSpPr txBox="1"/>
          <p:nvPr>
            <p:ph idx="2" type="title"/>
          </p:nvPr>
        </p:nvSpPr>
        <p:spPr>
          <a:xfrm>
            <a:off x="3778400" y="1801717"/>
            <a:ext cx="4635300" cy="1304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Clr>
                <a:schemeClr val="lt1"/>
              </a:buClr>
              <a:buSzPts val="13300"/>
              <a:buNone/>
              <a:defRPr sz="13300">
                <a:solidFill>
                  <a:schemeClr val="lt1"/>
                </a:solidFill>
              </a:defRPr>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8_1">
    <p:bg>
      <p:bgPr>
        <a:solidFill>
          <a:schemeClr val="dk2"/>
        </a:solidFill>
      </p:bgPr>
    </p:bg>
    <p:spTree>
      <p:nvGrpSpPr>
        <p:cNvPr id="783" name="Shape 783"/>
        <p:cNvGrpSpPr/>
        <p:nvPr/>
      </p:nvGrpSpPr>
      <p:grpSpPr>
        <a:xfrm>
          <a:off x="0" y="0"/>
          <a:ext cx="0" cy="0"/>
          <a:chOff x="0" y="0"/>
          <a:chExt cx="0" cy="0"/>
        </a:xfrm>
      </p:grpSpPr>
      <p:sp>
        <p:nvSpPr>
          <p:cNvPr id="784" name="Google Shape;784;gd778a894d7_0_5341"/>
          <p:cNvSpPr/>
          <p:nvPr/>
        </p:nvSpPr>
        <p:spPr>
          <a:xfrm rot="10800000">
            <a:off x="9580962" y="19"/>
            <a:ext cx="2611038" cy="3486614"/>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85" name="Google Shape;785;gd778a894d7_0_5341"/>
          <p:cNvSpPr/>
          <p:nvPr/>
        </p:nvSpPr>
        <p:spPr>
          <a:xfrm rot="10800000">
            <a:off x="170" y="-7408"/>
            <a:ext cx="4869596" cy="6872673"/>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86" name="Google Shape;786;gd778a894d7_0_5341"/>
          <p:cNvSpPr txBox="1"/>
          <p:nvPr>
            <p:ph type="title"/>
          </p:nvPr>
        </p:nvSpPr>
        <p:spPr>
          <a:xfrm>
            <a:off x="5442833" y="3901015"/>
            <a:ext cx="4635300" cy="8673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787" name="Google Shape;787;gd778a894d7_0_5341"/>
          <p:cNvSpPr txBox="1"/>
          <p:nvPr>
            <p:ph idx="1" type="subTitle"/>
          </p:nvPr>
        </p:nvSpPr>
        <p:spPr>
          <a:xfrm>
            <a:off x="5442833" y="4889449"/>
            <a:ext cx="4635300" cy="867300"/>
          </a:xfrm>
          <a:prstGeom prst="rect">
            <a:avLst/>
          </a:prstGeom>
          <a:noFill/>
          <a:ln>
            <a:noFill/>
          </a:ln>
        </p:spPr>
        <p:txBody>
          <a:bodyPr anchorCtr="0" anchor="ctr" bIns="121900" lIns="121900" spcFirstLastPara="1" rIns="121900" wrap="square" tIns="0">
            <a:noAutofit/>
          </a:bodyPr>
          <a:lstStyle>
            <a:lvl1pPr lvl="0" marR="152400" algn="ctr">
              <a:lnSpc>
                <a:spcPct val="100000"/>
              </a:lnSpc>
              <a:spcBef>
                <a:spcPts val="0"/>
              </a:spcBef>
              <a:spcAft>
                <a:spcPts val="0"/>
              </a:spcAft>
              <a:buClr>
                <a:schemeClr val="dk1"/>
              </a:buClr>
              <a:buSzPts val="2400"/>
              <a:buNone/>
              <a:defRPr>
                <a:solidFill>
                  <a:schemeClr val="dk1"/>
                </a:solidFill>
              </a:defRPr>
            </a:lvl1pPr>
            <a:lvl2pPr lvl="1" algn="ctr">
              <a:lnSpc>
                <a:spcPct val="100000"/>
              </a:lnSpc>
              <a:spcBef>
                <a:spcPts val="0"/>
              </a:spcBef>
              <a:spcAft>
                <a:spcPts val="0"/>
              </a:spcAft>
              <a:buSzPts val="4300"/>
              <a:buNone/>
              <a:defRPr sz="4300"/>
            </a:lvl2pPr>
            <a:lvl3pPr lvl="2" algn="ctr">
              <a:lnSpc>
                <a:spcPct val="100000"/>
              </a:lnSpc>
              <a:spcBef>
                <a:spcPts val="0"/>
              </a:spcBef>
              <a:spcAft>
                <a:spcPts val="0"/>
              </a:spcAft>
              <a:buSzPts val="4300"/>
              <a:buNone/>
              <a:defRPr sz="4300"/>
            </a:lvl3pPr>
            <a:lvl4pPr lvl="3" algn="ctr">
              <a:lnSpc>
                <a:spcPct val="100000"/>
              </a:lnSpc>
              <a:spcBef>
                <a:spcPts val="0"/>
              </a:spcBef>
              <a:spcAft>
                <a:spcPts val="0"/>
              </a:spcAft>
              <a:buSzPts val="4300"/>
              <a:buNone/>
              <a:defRPr sz="4300"/>
            </a:lvl4pPr>
            <a:lvl5pPr lvl="4" algn="ctr">
              <a:lnSpc>
                <a:spcPct val="100000"/>
              </a:lnSpc>
              <a:spcBef>
                <a:spcPts val="0"/>
              </a:spcBef>
              <a:spcAft>
                <a:spcPts val="0"/>
              </a:spcAft>
              <a:buSzPts val="4300"/>
              <a:buNone/>
              <a:defRPr sz="4300"/>
            </a:lvl5pPr>
            <a:lvl6pPr lvl="5" algn="ctr">
              <a:lnSpc>
                <a:spcPct val="100000"/>
              </a:lnSpc>
              <a:spcBef>
                <a:spcPts val="0"/>
              </a:spcBef>
              <a:spcAft>
                <a:spcPts val="0"/>
              </a:spcAft>
              <a:buSzPts val="4300"/>
              <a:buNone/>
              <a:defRPr sz="4300"/>
            </a:lvl6pPr>
            <a:lvl7pPr lvl="6" algn="ctr">
              <a:lnSpc>
                <a:spcPct val="100000"/>
              </a:lnSpc>
              <a:spcBef>
                <a:spcPts val="0"/>
              </a:spcBef>
              <a:spcAft>
                <a:spcPts val="0"/>
              </a:spcAft>
              <a:buSzPts val="4300"/>
              <a:buNone/>
              <a:defRPr sz="4300"/>
            </a:lvl7pPr>
            <a:lvl8pPr lvl="7" algn="ctr">
              <a:lnSpc>
                <a:spcPct val="100000"/>
              </a:lnSpc>
              <a:spcBef>
                <a:spcPts val="0"/>
              </a:spcBef>
              <a:spcAft>
                <a:spcPts val="0"/>
              </a:spcAft>
              <a:buSzPts val="4300"/>
              <a:buNone/>
              <a:defRPr sz="4300"/>
            </a:lvl8pPr>
            <a:lvl9pPr lvl="8" algn="ctr">
              <a:lnSpc>
                <a:spcPct val="100000"/>
              </a:lnSpc>
              <a:spcBef>
                <a:spcPts val="0"/>
              </a:spcBef>
              <a:spcAft>
                <a:spcPts val="0"/>
              </a:spcAft>
              <a:buSzPts val="4300"/>
              <a:buNone/>
              <a:defRPr sz="4300"/>
            </a:lvl9pPr>
          </a:lstStyle>
          <a:p/>
        </p:txBody>
      </p:sp>
      <p:sp>
        <p:nvSpPr>
          <p:cNvPr id="788" name="Google Shape;788;gd778a894d7_0_5341"/>
          <p:cNvSpPr txBox="1"/>
          <p:nvPr>
            <p:ph idx="2" type="title"/>
          </p:nvPr>
        </p:nvSpPr>
        <p:spPr>
          <a:xfrm>
            <a:off x="5442833" y="2502084"/>
            <a:ext cx="4635300" cy="1304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Clr>
                <a:schemeClr val="lt1"/>
              </a:buClr>
              <a:buSzPts val="13300"/>
              <a:buNone/>
              <a:defRPr sz="13300">
                <a:solidFill>
                  <a:schemeClr val="lt1"/>
                </a:solidFill>
              </a:defRPr>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89" name="Shape 789"/>
        <p:cNvGrpSpPr/>
        <p:nvPr/>
      </p:nvGrpSpPr>
      <p:grpSpPr>
        <a:xfrm>
          <a:off x="0" y="0"/>
          <a:ext cx="0" cy="0"/>
          <a:chOff x="0" y="0"/>
          <a:chExt cx="0" cy="0"/>
        </a:xfrm>
      </p:grpSpPr>
      <p:sp>
        <p:nvSpPr>
          <p:cNvPr id="790" name="Google Shape;790;gd778a894d7_0_5347"/>
          <p:cNvSpPr/>
          <p:nvPr/>
        </p:nvSpPr>
        <p:spPr>
          <a:xfrm>
            <a:off x="6096455" y="-123392"/>
            <a:ext cx="6096162" cy="6986749"/>
          </a:xfrm>
          <a:custGeom>
            <a:rect b="b" l="l" r="r" t="t"/>
            <a:pathLst>
              <a:path extrusionOk="0" h="160735" w="142876">
                <a:moveTo>
                  <a:pt x="1" y="1"/>
                </a:moveTo>
                <a:lnTo>
                  <a:pt x="1" y="160735"/>
                </a:lnTo>
                <a:lnTo>
                  <a:pt x="142876" y="160735"/>
                </a:lnTo>
                <a:lnTo>
                  <a:pt x="142876"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91" name="Google Shape;791;gd778a894d7_0_5347"/>
          <p:cNvSpPr/>
          <p:nvPr/>
        </p:nvSpPr>
        <p:spPr>
          <a:xfrm>
            <a:off x="6172138" y="592028"/>
            <a:ext cx="5576984" cy="6270714"/>
          </a:xfrm>
          <a:custGeom>
            <a:rect b="b" l="l" r="r" t="t"/>
            <a:pathLst>
              <a:path extrusionOk="0" h="146967" w="130708">
                <a:moveTo>
                  <a:pt x="74489" y="0"/>
                </a:moveTo>
                <a:cubicBezTo>
                  <a:pt x="72000" y="0"/>
                  <a:pt x="69515" y="149"/>
                  <a:pt x="67057" y="449"/>
                </a:cubicBezTo>
                <a:cubicBezTo>
                  <a:pt x="35434" y="4307"/>
                  <a:pt x="1" y="32012"/>
                  <a:pt x="13824" y="67791"/>
                </a:cubicBezTo>
                <a:cubicBezTo>
                  <a:pt x="16443" y="74589"/>
                  <a:pt x="20908" y="80542"/>
                  <a:pt x="23742" y="87245"/>
                </a:cubicBezTo>
                <a:cubicBezTo>
                  <a:pt x="31564" y="105724"/>
                  <a:pt x="26159" y="126631"/>
                  <a:pt x="23730" y="146967"/>
                </a:cubicBezTo>
                <a:lnTo>
                  <a:pt x="118873" y="146967"/>
                </a:lnTo>
                <a:cubicBezTo>
                  <a:pt x="118968" y="145955"/>
                  <a:pt x="118980" y="144919"/>
                  <a:pt x="118909" y="143871"/>
                </a:cubicBezTo>
                <a:cubicBezTo>
                  <a:pt x="118325" y="134715"/>
                  <a:pt x="111765" y="127238"/>
                  <a:pt x="106086" y="120023"/>
                </a:cubicBezTo>
                <a:cubicBezTo>
                  <a:pt x="100418" y="112796"/>
                  <a:pt x="95084" y="103819"/>
                  <a:pt x="97442" y="94937"/>
                </a:cubicBezTo>
                <a:cubicBezTo>
                  <a:pt x="100025" y="85197"/>
                  <a:pt x="110479" y="80197"/>
                  <a:pt x="117444" y="72910"/>
                </a:cubicBezTo>
                <a:cubicBezTo>
                  <a:pt x="130708" y="59039"/>
                  <a:pt x="130231" y="35251"/>
                  <a:pt x="118504" y="20047"/>
                </a:cubicBezTo>
                <a:cubicBezTo>
                  <a:pt x="108299" y="6803"/>
                  <a:pt x="91301" y="0"/>
                  <a:pt x="74489"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92" name="Google Shape;792;gd778a894d7_0_5347"/>
          <p:cNvSpPr/>
          <p:nvPr/>
        </p:nvSpPr>
        <p:spPr>
          <a:xfrm>
            <a:off x="433" y="-127033"/>
            <a:ext cx="6096162" cy="6986749"/>
          </a:xfrm>
          <a:custGeom>
            <a:rect b="b" l="l" r="r" t="t"/>
            <a:pathLst>
              <a:path extrusionOk="0" h="160735" w="142876">
                <a:moveTo>
                  <a:pt x="1" y="0"/>
                </a:moveTo>
                <a:lnTo>
                  <a:pt x="1" y="160734"/>
                </a:lnTo>
                <a:lnTo>
                  <a:pt x="142876" y="160734"/>
                </a:lnTo>
                <a:lnTo>
                  <a:pt x="142876"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93" name="Google Shape;793;gd778a894d7_0_5347"/>
          <p:cNvSpPr/>
          <p:nvPr/>
        </p:nvSpPr>
        <p:spPr>
          <a:xfrm>
            <a:off x="447" y="872988"/>
            <a:ext cx="5675546" cy="5986720"/>
          </a:xfrm>
          <a:custGeom>
            <a:rect b="b" l="l" r="r" t="t"/>
            <a:pathLst>
              <a:path extrusionOk="0" h="140311" w="133018">
                <a:moveTo>
                  <a:pt x="71205" y="1"/>
                </a:moveTo>
                <a:cubicBezTo>
                  <a:pt x="55200" y="1"/>
                  <a:pt x="39175" y="5665"/>
                  <a:pt x="26921" y="15998"/>
                </a:cubicBezTo>
                <a:cubicBezTo>
                  <a:pt x="21611" y="20462"/>
                  <a:pt x="16931" y="25868"/>
                  <a:pt x="14276" y="32285"/>
                </a:cubicBezTo>
                <a:cubicBezTo>
                  <a:pt x="11633" y="38703"/>
                  <a:pt x="11205" y="46227"/>
                  <a:pt x="14122" y="52514"/>
                </a:cubicBezTo>
                <a:cubicBezTo>
                  <a:pt x="19765" y="64658"/>
                  <a:pt x="35684" y="69171"/>
                  <a:pt x="41780" y="81089"/>
                </a:cubicBezTo>
                <a:cubicBezTo>
                  <a:pt x="46769" y="90852"/>
                  <a:pt x="43494" y="103294"/>
                  <a:pt x="36327" y="111593"/>
                </a:cubicBezTo>
                <a:cubicBezTo>
                  <a:pt x="29171" y="119891"/>
                  <a:pt x="18848" y="124749"/>
                  <a:pt x="8514" y="128392"/>
                </a:cubicBezTo>
                <a:cubicBezTo>
                  <a:pt x="5668" y="129392"/>
                  <a:pt x="2775" y="130345"/>
                  <a:pt x="1" y="131512"/>
                </a:cubicBezTo>
                <a:lnTo>
                  <a:pt x="1" y="140310"/>
                </a:lnTo>
                <a:lnTo>
                  <a:pt x="97787" y="140310"/>
                </a:lnTo>
                <a:cubicBezTo>
                  <a:pt x="102561" y="131928"/>
                  <a:pt x="107443" y="123594"/>
                  <a:pt x="111967" y="115117"/>
                </a:cubicBezTo>
                <a:cubicBezTo>
                  <a:pt x="123564" y="93352"/>
                  <a:pt x="133017" y="68909"/>
                  <a:pt x="130600" y="43811"/>
                </a:cubicBezTo>
                <a:cubicBezTo>
                  <a:pt x="128374" y="20724"/>
                  <a:pt x="104871" y="5091"/>
                  <a:pt x="83214" y="1091"/>
                </a:cubicBezTo>
                <a:cubicBezTo>
                  <a:pt x="79252" y="359"/>
                  <a:pt x="75229" y="1"/>
                  <a:pt x="7120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94" name="Google Shape;794;gd778a894d7_0_5347"/>
          <p:cNvSpPr txBox="1"/>
          <p:nvPr>
            <p:ph type="title"/>
          </p:nvPr>
        </p:nvSpPr>
        <p:spPr>
          <a:xfrm>
            <a:off x="1395467" y="1921167"/>
            <a:ext cx="3303900" cy="599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795" name="Google Shape;795;gd778a894d7_0_5347"/>
          <p:cNvSpPr txBox="1"/>
          <p:nvPr>
            <p:ph idx="1" type="subTitle"/>
          </p:nvPr>
        </p:nvSpPr>
        <p:spPr>
          <a:xfrm>
            <a:off x="1397467" y="2664567"/>
            <a:ext cx="3302100" cy="1081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4000"/>
              <a:buNone/>
              <a:defRPr sz="2100">
                <a:solidFill>
                  <a:schemeClr val="dk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
        <p:nvSpPr>
          <p:cNvPr id="796" name="Google Shape;796;gd778a894d7_0_5347"/>
          <p:cNvSpPr txBox="1"/>
          <p:nvPr>
            <p:ph idx="2" type="title"/>
          </p:nvPr>
        </p:nvSpPr>
        <p:spPr>
          <a:xfrm>
            <a:off x="7491468" y="1921167"/>
            <a:ext cx="3303900" cy="599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797" name="Google Shape;797;gd778a894d7_0_5347"/>
          <p:cNvSpPr txBox="1"/>
          <p:nvPr>
            <p:ph idx="3" type="subTitle"/>
          </p:nvPr>
        </p:nvSpPr>
        <p:spPr>
          <a:xfrm>
            <a:off x="7493467" y="2663833"/>
            <a:ext cx="3302100" cy="1081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2100"/>
              <a:buNone/>
              <a:defRPr sz="2100">
                <a:solidFill>
                  <a:schemeClr val="dk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1_1_2_1_1">
    <p:bg>
      <p:bgPr>
        <a:solidFill>
          <a:schemeClr val="dk1"/>
        </a:solidFill>
      </p:bgPr>
    </p:bg>
    <p:spTree>
      <p:nvGrpSpPr>
        <p:cNvPr id="798" name="Shape 798"/>
        <p:cNvGrpSpPr/>
        <p:nvPr/>
      </p:nvGrpSpPr>
      <p:grpSpPr>
        <a:xfrm>
          <a:off x="0" y="0"/>
          <a:ext cx="0" cy="0"/>
          <a:chOff x="0" y="0"/>
          <a:chExt cx="0" cy="0"/>
        </a:xfrm>
      </p:grpSpPr>
      <p:sp>
        <p:nvSpPr>
          <p:cNvPr id="799" name="Google Shape;799;gd778a894d7_0_5356"/>
          <p:cNvSpPr/>
          <p:nvPr/>
        </p:nvSpPr>
        <p:spPr>
          <a:xfrm>
            <a:off x="691567" y="981967"/>
            <a:ext cx="5319224" cy="3864105"/>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00" name="Google Shape;800;gd778a894d7_0_5356"/>
          <p:cNvSpPr txBox="1"/>
          <p:nvPr>
            <p:ph type="title"/>
          </p:nvPr>
        </p:nvSpPr>
        <p:spPr>
          <a:xfrm>
            <a:off x="1781367" y="2225967"/>
            <a:ext cx="3303900" cy="599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801" name="Google Shape;801;gd778a894d7_0_5356"/>
          <p:cNvSpPr txBox="1"/>
          <p:nvPr>
            <p:ph idx="1" type="subTitle"/>
          </p:nvPr>
        </p:nvSpPr>
        <p:spPr>
          <a:xfrm>
            <a:off x="1783367" y="2969367"/>
            <a:ext cx="3302100" cy="1081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4000"/>
              <a:buNone/>
              <a:defRPr sz="2100">
                <a:solidFill>
                  <a:schemeClr val="dk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1_1_2_1_1_1">
    <p:bg>
      <p:bgPr>
        <a:solidFill>
          <a:schemeClr val="lt2"/>
        </a:solidFill>
      </p:bgPr>
    </p:bg>
    <p:spTree>
      <p:nvGrpSpPr>
        <p:cNvPr id="802" name="Shape 802"/>
        <p:cNvGrpSpPr/>
        <p:nvPr/>
      </p:nvGrpSpPr>
      <p:grpSpPr>
        <a:xfrm>
          <a:off x="0" y="0"/>
          <a:ext cx="0" cy="0"/>
          <a:chOff x="0" y="0"/>
          <a:chExt cx="0" cy="0"/>
        </a:xfrm>
      </p:grpSpPr>
      <p:sp>
        <p:nvSpPr>
          <p:cNvPr id="803" name="Google Shape;803;gd778a894d7_0_5360"/>
          <p:cNvSpPr/>
          <p:nvPr/>
        </p:nvSpPr>
        <p:spPr>
          <a:xfrm>
            <a:off x="6181233" y="785751"/>
            <a:ext cx="5319224" cy="3864105"/>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04" name="Google Shape;804;gd778a894d7_0_5360"/>
          <p:cNvSpPr txBox="1"/>
          <p:nvPr>
            <p:ph type="title"/>
          </p:nvPr>
        </p:nvSpPr>
        <p:spPr>
          <a:xfrm>
            <a:off x="7288268" y="2045651"/>
            <a:ext cx="3303900" cy="599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805" name="Google Shape;805;gd778a894d7_0_5360"/>
          <p:cNvSpPr txBox="1"/>
          <p:nvPr>
            <p:ph idx="1" type="subTitle"/>
          </p:nvPr>
        </p:nvSpPr>
        <p:spPr>
          <a:xfrm>
            <a:off x="7290267" y="2788317"/>
            <a:ext cx="3302100" cy="1081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2100"/>
              <a:buNone/>
              <a:defRPr sz="2100">
                <a:solidFill>
                  <a:schemeClr val="dk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itles and Two Columns 2">
  <p:cSld name="CUSTOM_6_2">
    <p:bg>
      <p:bgPr>
        <a:solidFill>
          <a:schemeClr val="accent2"/>
        </a:solidFill>
      </p:bgPr>
    </p:bg>
    <p:spTree>
      <p:nvGrpSpPr>
        <p:cNvPr id="806" name="Shape 806"/>
        <p:cNvGrpSpPr/>
        <p:nvPr/>
      </p:nvGrpSpPr>
      <p:grpSpPr>
        <a:xfrm>
          <a:off x="0" y="0"/>
          <a:ext cx="0" cy="0"/>
          <a:chOff x="0" y="0"/>
          <a:chExt cx="0" cy="0"/>
        </a:xfrm>
      </p:grpSpPr>
      <p:grpSp>
        <p:nvGrpSpPr>
          <p:cNvPr id="807" name="Google Shape;807;gd778a894d7_0_5364"/>
          <p:cNvGrpSpPr/>
          <p:nvPr/>
        </p:nvGrpSpPr>
        <p:grpSpPr>
          <a:xfrm>
            <a:off x="691554" y="835700"/>
            <a:ext cx="5085861" cy="3826515"/>
            <a:chOff x="1622050" y="1269575"/>
            <a:chExt cx="747525" cy="562425"/>
          </a:xfrm>
        </p:grpSpPr>
        <p:sp>
          <p:nvSpPr>
            <p:cNvPr id="808" name="Google Shape;808;gd778a894d7_0_5364"/>
            <p:cNvSpPr/>
            <p:nvPr/>
          </p:nvSpPr>
          <p:spPr>
            <a:xfrm>
              <a:off x="1622050" y="1317950"/>
              <a:ext cx="747525" cy="458225"/>
            </a:xfrm>
            <a:custGeom>
              <a:rect b="b" l="l" r="r" t="t"/>
              <a:pathLst>
                <a:path extrusionOk="0" h="18329" w="29901">
                  <a:moveTo>
                    <a:pt x="8322" y="1"/>
                  </a:moveTo>
                  <a:cubicBezTo>
                    <a:pt x="6547" y="1"/>
                    <a:pt x="4771" y="572"/>
                    <a:pt x="3352" y="1641"/>
                  </a:cubicBezTo>
                  <a:cubicBezTo>
                    <a:pt x="1456" y="3078"/>
                    <a:pt x="235" y="5384"/>
                    <a:pt x="127" y="7758"/>
                  </a:cubicBezTo>
                  <a:cubicBezTo>
                    <a:pt x="0" y="10533"/>
                    <a:pt x="1339" y="13259"/>
                    <a:pt x="3410" y="15106"/>
                  </a:cubicBezTo>
                  <a:cubicBezTo>
                    <a:pt x="5472" y="16943"/>
                    <a:pt x="8198" y="17950"/>
                    <a:pt x="10954" y="18233"/>
                  </a:cubicBezTo>
                  <a:cubicBezTo>
                    <a:pt x="11570" y="18298"/>
                    <a:pt x="12187" y="18329"/>
                    <a:pt x="12804" y="18329"/>
                  </a:cubicBezTo>
                  <a:cubicBezTo>
                    <a:pt x="14955" y="18329"/>
                    <a:pt x="17100" y="17959"/>
                    <a:pt x="19181" y="17412"/>
                  </a:cubicBezTo>
                  <a:cubicBezTo>
                    <a:pt x="21243" y="16865"/>
                    <a:pt x="22992" y="15966"/>
                    <a:pt x="24633" y="14598"/>
                  </a:cubicBezTo>
                  <a:cubicBezTo>
                    <a:pt x="27369" y="12341"/>
                    <a:pt x="29900" y="9400"/>
                    <a:pt x="29519" y="5618"/>
                  </a:cubicBezTo>
                  <a:cubicBezTo>
                    <a:pt x="29363" y="3947"/>
                    <a:pt x="28239" y="2355"/>
                    <a:pt x="26519" y="2071"/>
                  </a:cubicBezTo>
                  <a:cubicBezTo>
                    <a:pt x="26213" y="2022"/>
                    <a:pt x="25906" y="2002"/>
                    <a:pt x="25599" y="2002"/>
                  </a:cubicBezTo>
                  <a:cubicBezTo>
                    <a:pt x="24577" y="2002"/>
                    <a:pt x="23557" y="2223"/>
                    <a:pt x="22542" y="2306"/>
                  </a:cubicBezTo>
                  <a:cubicBezTo>
                    <a:pt x="21422" y="2393"/>
                    <a:pt x="20294" y="2465"/>
                    <a:pt x="19172" y="2465"/>
                  </a:cubicBezTo>
                  <a:cubicBezTo>
                    <a:pt x="19042" y="2465"/>
                    <a:pt x="18911" y="2464"/>
                    <a:pt x="18781" y="2462"/>
                  </a:cubicBezTo>
                  <a:cubicBezTo>
                    <a:pt x="17334" y="2433"/>
                    <a:pt x="15898" y="2267"/>
                    <a:pt x="14520" y="1827"/>
                  </a:cubicBezTo>
                  <a:cubicBezTo>
                    <a:pt x="13035" y="1348"/>
                    <a:pt x="11648" y="567"/>
                    <a:pt x="10133" y="205"/>
                  </a:cubicBezTo>
                  <a:cubicBezTo>
                    <a:pt x="9539" y="68"/>
                    <a:pt x="8931" y="1"/>
                    <a:pt x="832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09" name="Google Shape;809;gd778a894d7_0_5364"/>
            <p:cNvSpPr/>
            <p:nvPr/>
          </p:nvSpPr>
          <p:spPr>
            <a:xfrm>
              <a:off x="1637675" y="1269575"/>
              <a:ext cx="648825" cy="562425"/>
            </a:xfrm>
            <a:custGeom>
              <a:rect b="b" l="l" r="r" t="t"/>
              <a:pathLst>
                <a:path extrusionOk="0" h="22497" w="25953">
                  <a:moveTo>
                    <a:pt x="19121" y="0"/>
                  </a:moveTo>
                  <a:cubicBezTo>
                    <a:pt x="18792" y="0"/>
                    <a:pt x="18462" y="27"/>
                    <a:pt x="18136" y="78"/>
                  </a:cubicBezTo>
                  <a:cubicBezTo>
                    <a:pt x="16641" y="313"/>
                    <a:pt x="15166" y="1055"/>
                    <a:pt x="13925" y="1896"/>
                  </a:cubicBezTo>
                  <a:cubicBezTo>
                    <a:pt x="13329" y="2287"/>
                    <a:pt x="12869" y="2814"/>
                    <a:pt x="12215" y="3146"/>
                  </a:cubicBezTo>
                  <a:cubicBezTo>
                    <a:pt x="11540" y="3488"/>
                    <a:pt x="10817" y="3713"/>
                    <a:pt x="10075" y="3869"/>
                  </a:cubicBezTo>
                  <a:cubicBezTo>
                    <a:pt x="9997" y="3879"/>
                    <a:pt x="9918" y="3899"/>
                    <a:pt x="9830" y="3918"/>
                  </a:cubicBezTo>
                  <a:cubicBezTo>
                    <a:pt x="8482" y="4163"/>
                    <a:pt x="7085" y="4211"/>
                    <a:pt x="5727" y="4456"/>
                  </a:cubicBezTo>
                  <a:cubicBezTo>
                    <a:pt x="3899" y="4778"/>
                    <a:pt x="2140" y="5316"/>
                    <a:pt x="1144" y="7026"/>
                  </a:cubicBezTo>
                  <a:cubicBezTo>
                    <a:pt x="186" y="8696"/>
                    <a:pt x="1" y="10895"/>
                    <a:pt x="860" y="12644"/>
                  </a:cubicBezTo>
                  <a:cubicBezTo>
                    <a:pt x="1486" y="13905"/>
                    <a:pt x="2463" y="15106"/>
                    <a:pt x="3655" y="15849"/>
                  </a:cubicBezTo>
                  <a:cubicBezTo>
                    <a:pt x="5179" y="16816"/>
                    <a:pt x="6860" y="17539"/>
                    <a:pt x="8599" y="17999"/>
                  </a:cubicBezTo>
                  <a:cubicBezTo>
                    <a:pt x="10505" y="18487"/>
                    <a:pt x="12527" y="18692"/>
                    <a:pt x="14198" y="19718"/>
                  </a:cubicBezTo>
                  <a:cubicBezTo>
                    <a:pt x="15078" y="20256"/>
                    <a:pt x="15810" y="20998"/>
                    <a:pt x="16690" y="21546"/>
                  </a:cubicBezTo>
                  <a:cubicBezTo>
                    <a:pt x="17684" y="22168"/>
                    <a:pt x="18865" y="22496"/>
                    <a:pt x="20038" y="22496"/>
                  </a:cubicBezTo>
                  <a:cubicBezTo>
                    <a:pt x="21056" y="22496"/>
                    <a:pt x="22067" y="22249"/>
                    <a:pt x="22943" y="21731"/>
                  </a:cubicBezTo>
                  <a:cubicBezTo>
                    <a:pt x="24839" y="20617"/>
                    <a:pt x="25953" y="18243"/>
                    <a:pt x="25425" y="16113"/>
                  </a:cubicBezTo>
                  <a:cubicBezTo>
                    <a:pt x="25093" y="14774"/>
                    <a:pt x="24204" y="13641"/>
                    <a:pt x="23715" y="12351"/>
                  </a:cubicBezTo>
                  <a:cubicBezTo>
                    <a:pt x="23285" y="11247"/>
                    <a:pt x="23158" y="10025"/>
                    <a:pt x="23354" y="8863"/>
                  </a:cubicBezTo>
                  <a:cubicBezTo>
                    <a:pt x="23549" y="7661"/>
                    <a:pt x="24057" y="6517"/>
                    <a:pt x="24175" y="5306"/>
                  </a:cubicBezTo>
                  <a:cubicBezTo>
                    <a:pt x="24282" y="4290"/>
                    <a:pt x="23921" y="2990"/>
                    <a:pt x="23354" y="2130"/>
                  </a:cubicBezTo>
                  <a:cubicBezTo>
                    <a:pt x="22400" y="670"/>
                    <a:pt x="20779" y="0"/>
                    <a:pt x="19121"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810" name="Google Shape;810;gd778a894d7_0_5364"/>
          <p:cNvSpPr txBox="1"/>
          <p:nvPr>
            <p:ph type="title"/>
          </p:nvPr>
        </p:nvSpPr>
        <p:spPr>
          <a:xfrm>
            <a:off x="1364100" y="1908484"/>
            <a:ext cx="3303900" cy="599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811" name="Google Shape;811;gd778a894d7_0_5364"/>
          <p:cNvSpPr txBox="1"/>
          <p:nvPr>
            <p:ph idx="1" type="subTitle"/>
          </p:nvPr>
        </p:nvSpPr>
        <p:spPr>
          <a:xfrm>
            <a:off x="1366100" y="2651883"/>
            <a:ext cx="3302100" cy="1081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4000"/>
              <a:buNone/>
              <a:defRPr sz="2100">
                <a:solidFill>
                  <a:schemeClr val="dk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grpSp>
        <p:nvGrpSpPr>
          <p:cNvPr id="812" name="Google Shape;812;gd778a894d7_0_5364"/>
          <p:cNvGrpSpPr/>
          <p:nvPr/>
        </p:nvGrpSpPr>
        <p:grpSpPr>
          <a:xfrm>
            <a:off x="6414460" y="2085789"/>
            <a:ext cx="5085800" cy="3890308"/>
            <a:chOff x="3087400" y="3874950"/>
            <a:chExt cx="743625" cy="568825"/>
          </a:xfrm>
        </p:grpSpPr>
        <p:sp>
          <p:nvSpPr>
            <p:cNvPr id="813" name="Google Shape;813;gd778a894d7_0_5364"/>
            <p:cNvSpPr/>
            <p:nvPr/>
          </p:nvSpPr>
          <p:spPr>
            <a:xfrm>
              <a:off x="3115750" y="3884900"/>
              <a:ext cx="691325" cy="558875"/>
            </a:xfrm>
            <a:custGeom>
              <a:rect b="b" l="l" r="r" t="t"/>
              <a:pathLst>
                <a:path extrusionOk="0" h="22355" w="27653">
                  <a:moveTo>
                    <a:pt x="12690" y="0"/>
                  </a:moveTo>
                  <a:cubicBezTo>
                    <a:pt x="12567" y="0"/>
                    <a:pt x="12444" y="2"/>
                    <a:pt x="12322" y="6"/>
                  </a:cubicBezTo>
                  <a:cubicBezTo>
                    <a:pt x="8706" y="133"/>
                    <a:pt x="6000" y="1951"/>
                    <a:pt x="3449" y="4335"/>
                  </a:cubicBezTo>
                  <a:cubicBezTo>
                    <a:pt x="2502" y="5214"/>
                    <a:pt x="2003" y="6748"/>
                    <a:pt x="1583" y="7931"/>
                  </a:cubicBezTo>
                  <a:cubicBezTo>
                    <a:pt x="665" y="10500"/>
                    <a:pt x="0" y="13236"/>
                    <a:pt x="332" y="15943"/>
                  </a:cubicBezTo>
                  <a:cubicBezTo>
                    <a:pt x="362" y="16197"/>
                    <a:pt x="411" y="16451"/>
                    <a:pt x="459" y="16705"/>
                  </a:cubicBezTo>
                  <a:cubicBezTo>
                    <a:pt x="928" y="18767"/>
                    <a:pt x="2218" y="20467"/>
                    <a:pt x="4192" y="21464"/>
                  </a:cubicBezTo>
                  <a:cubicBezTo>
                    <a:pt x="5384" y="22069"/>
                    <a:pt x="6718" y="22354"/>
                    <a:pt x="8059" y="22354"/>
                  </a:cubicBezTo>
                  <a:cubicBezTo>
                    <a:pt x="8906" y="22354"/>
                    <a:pt x="9755" y="22240"/>
                    <a:pt x="10573" y="22021"/>
                  </a:cubicBezTo>
                  <a:cubicBezTo>
                    <a:pt x="13162" y="21317"/>
                    <a:pt x="15439" y="19617"/>
                    <a:pt x="18077" y="19138"/>
                  </a:cubicBezTo>
                  <a:cubicBezTo>
                    <a:pt x="19924" y="18806"/>
                    <a:pt x="21927" y="19060"/>
                    <a:pt x="23559" y="18151"/>
                  </a:cubicBezTo>
                  <a:cubicBezTo>
                    <a:pt x="24477" y="17633"/>
                    <a:pt x="25171" y="16803"/>
                    <a:pt x="25796" y="15963"/>
                  </a:cubicBezTo>
                  <a:cubicBezTo>
                    <a:pt x="26246" y="15376"/>
                    <a:pt x="26666" y="14761"/>
                    <a:pt x="26930" y="14077"/>
                  </a:cubicBezTo>
                  <a:cubicBezTo>
                    <a:pt x="27653" y="12220"/>
                    <a:pt x="27057" y="10061"/>
                    <a:pt x="25884" y="8448"/>
                  </a:cubicBezTo>
                  <a:cubicBezTo>
                    <a:pt x="24985" y="7198"/>
                    <a:pt x="23783" y="6221"/>
                    <a:pt x="22533" y="5341"/>
                  </a:cubicBezTo>
                  <a:cubicBezTo>
                    <a:pt x="21468" y="4599"/>
                    <a:pt x="20930" y="3485"/>
                    <a:pt x="19943" y="2625"/>
                  </a:cubicBezTo>
                  <a:cubicBezTo>
                    <a:pt x="17955" y="898"/>
                    <a:pt x="15315" y="0"/>
                    <a:pt x="1269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14" name="Google Shape;814;gd778a894d7_0_5364"/>
            <p:cNvSpPr/>
            <p:nvPr/>
          </p:nvSpPr>
          <p:spPr>
            <a:xfrm>
              <a:off x="3087400" y="3874950"/>
              <a:ext cx="743625" cy="540200"/>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815" name="Google Shape;815;gd778a894d7_0_5364"/>
          <p:cNvSpPr txBox="1"/>
          <p:nvPr>
            <p:ph idx="2" type="title"/>
          </p:nvPr>
        </p:nvSpPr>
        <p:spPr>
          <a:xfrm>
            <a:off x="7265884" y="3322000"/>
            <a:ext cx="3303900" cy="599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816" name="Google Shape;816;gd778a894d7_0_5364"/>
          <p:cNvSpPr txBox="1"/>
          <p:nvPr>
            <p:ph idx="3" type="subTitle"/>
          </p:nvPr>
        </p:nvSpPr>
        <p:spPr>
          <a:xfrm>
            <a:off x="7267884" y="4064667"/>
            <a:ext cx="3302100" cy="1081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2100"/>
              <a:buNone/>
              <a:defRPr sz="2100">
                <a:solidFill>
                  <a:schemeClr val="dk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p:txBody>
      </p:sp>
      <p:sp>
        <p:nvSpPr>
          <p:cNvPr id="817" name="Google Shape;817;gd778a894d7_0_5364"/>
          <p:cNvSpPr/>
          <p:nvPr/>
        </p:nvSpPr>
        <p:spPr>
          <a:xfrm>
            <a:off x="0" y="5156983"/>
            <a:ext cx="2743273" cy="1701029"/>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18" name="Google Shape;818;gd778a894d7_0_5364"/>
          <p:cNvSpPr/>
          <p:nvPr/>
        </p:nvSpPr>
        <p:spPr>
          <a:xfrm rot="10800000">
            <a:off x="10052919" y="13951"/>
            <a:ext cx="2139082" cy="1326386"/>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9" name="Shape 819"/>
        <p:cNvGrpSpPr/>
        <p:nvPr/>
      </p:nvGrpSpPr>
      <p:grpSpPr>
        <a:xfrm>
          <a:off x="0" y="0"/>
          <a:ext cx="0" cy="0"/>
          <a:chOff x="0" y="0"/>
          <a:chExt cx="0" cy="0"/>
        </a:xfrm>
      </p:grpSpPr>
      <p:sp>
        <p:nvSpPr>
          <p:cNvPr id="820" name="Google Shape;820;gd778a894d7_0_5377"/>
          <p:cNvSpPr txBox="1"/>
          <p:nvPr>
            <p:ph idx="1" type="subTitle"/>
          </p:nvPr>
        </p:nvSpPr>
        <p:spPr>
          <a:xfrm>
            <a:off x="720367" y="1599233"/>
            <a:ext cx="4999500" cy="28527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2100"/>
              <a:buNone/>
              <a:defRPr sz="2100"/>
            </a:lvl1pPr>
            <a:lvl2pPr lvl="1" algn="l">
              <a:lnSpc>
                <a:spcPct val="115000"/>
              </a:lnSpc>
              <a:spcBef>
                <a:spcPts val="0"/>
              </a:spcBef>
              <a:spcAft>
                <a:spcPts val="0"/>
              </a:spcAft>
              <a:buSzPts val="1900"/>
              <a:buNone/>
              <a:defRPr/>
            </a:lvl2pPr>
            <a:lvl3pPr lvl="2" algn="l">
              <a:lnSpc>
                <a:spcPct val="115000"/>
              </a:lnSpc>
              <a:spcBef>
                <a:spcPts val="2100"/>
              </a:spcBef>
              <a:spcAft>
                <a:spcPts val="0"/>
              </a:spcAft>
              <a:buSzPts val="1900"/>
              <a:buNone/>
              <a:defRPr/>
            </a:lvl3pPr>
            <a:lvl4pPr lvl="3" algn="l">
              <a:lnSpc>
                <a:spcPct val="115000"/>
              </a:lnSpc>
              <a:spcBef>
                <a:spcPts val="2100"/>
              </a:spcBef>
              <a:spcAft>
                <a:spcPts val="0"/>
              </a:spcAft>
              <a:buSzPts val="1900"/>
              <a:buNone/>
              <a:defRPr/>
            </a:lvl4pPr>
            <a:lvl5pPr lvl="4" algn="l">
              <a:lnSpc>
                <a:spcPct val="115000"/>
              </a:lnSpc>
              <a:spcBef>
                <a:spcPts val="2100"/>
              </a:spcBef>
              <a:spcAft>
                <a:spcPts val="0"/>
              </a:spcAft>
              <a:buSzPts val="1900"/>
              <a:buNone/>
              <a:defRPr/>
            </a:lvl5pPr>
            <a:lvl6pPr lvl="5" algn="l">
              <a:lnSpc>
                <a:spcPct val="115000"/>
              </a:lnSpc>
              <a:spcBef>
                <a:spcPts val="2100"/>
              </a:spcBef>
              <a:spcAft>
                <a:spcPts val="0"/>
              </a:spcAft>
              <a:buSzPts val="1900"/>
              <a:buNone/>
              <a:defRPr/>
            </a:lvl6pPr>
            <a:lvl7pPr lvl="6" algn="l">
              <a:lnSpc>
                <a:spcPct val="115000"/>
              </a:lnSpc>
              <a:spcBef>
                <a:spcPts val="2100"/>
              </a:spcBef>
              <a:spcAft>
                <a:spcPts val="0"/>
              </a:spcAft>
              <a:buSzPts val="1900"/>
              <a:buNone/>
              <a:defRPr/>
            </a:lvl7pPr>
            <a:lvl8pPr lvl="7" algn="l">
              <a:lnSpc>
                <a:spcPct val="115000"/>
              </a:lnSpc>
              <a:spcBef>
                <a:spcPts val="2100"/>
              </a:spcBef>
              <a:spcAft>
                <a:spcPts val="0"/>
              </a:spcAft>
              <a:buSzPts val="1900"/>
              <a:buNone/>
              <a:defRPr/>
            </a:lvl8pPr>
            <a:lvl9pPr lvl="8" algn="l">
              <a:lnSpc>
                <a:spcPct val="115000"/>
              </a:lnSpc>
              <a:spcBef>
                <a:spcPts val="2100"/>
              </a:spcBef>
              <a:spcAft>
                <a:spcPts val="2100"/>
              </a:spcAft>
              <a:buSzPts val="1900"/>
              <a:buNone/>
              <a:defRPr/>
            </a:lvl9pPr>
          </a:lstStyle>
          <a:p/>
        </p:txBody>
      </p:sp>
      <p:sp>
        <p:nvSpPr>
          <p:cNvPr id="821" name="Google Shape;821;gd778a894d7_0_5377"/>
          <p:cNvSpPr/>
          <p:nvPr/>
        </p:nvSpPr>
        <p:spPr>
          <a:xfrm>
            <a:off x="-3633" y="-8900"/>
            <a:ext cx="1698178" cy="3107736"/>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22" name="Google Shape;822;gd778a894d7_0_5377"/>
          <p:cNvSpPr/>
          <p:nvPr/>
        </p:nvSpPr>
        <p:spPr>
          <a:xfrm>
            <a:off x="8823175" y="-8900"/>
            <a:ext cx="3372814" cy="108482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23" name="Google Shape;823;gd778a894d7_0_5377"/>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8">
  <p:cSld name="CUSTOM_9">
    <p:spTree>
      <p:nvGrpSpPr>
        <p:cNvPr id="824" name="Shape 824"/>
        <p:cNvGrpSpPr/>
        <p:nvPr/>
      </p:nvGrpSpPr>
      <p:grpSpPr>
        <a:xfrm>
          <a:off x="0" y="0"/>
          <a:ext cx="0" cy="0"/>
          <a:chOff x="0" y="0"/>
          <a:chExt cx="0" cy="0"/>
        </a:xfrm>
      </p:grpSpPr>
      <p:sp>
        <p:nvSpPr>
          <p:cNvPr id="825" name="Google Shape;825;gd778a894d7_0_5382"/>
          <p:cNvSpPr txBox="1"/>
          <p:nvPr>
            <p:ph idx="1" type="subTitle"/>
          </p:nvPr>
        </p:nvSpPr>
        <p:spPr>
          <a:xfrm>
            <a:off x="6198200" y="1685900"/>
            <a:ext cx="4999500" cy="26508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SzPts val="2100"/>
              <a:buNone/>
              <a:defRPr sz="2100"/>
            </a:lvl1pPr>
            <a:lvl2pPr lvl="1" algn="r">
              <a:lnSpc>
                <a:spcPct val="115000"/>
              </a:lnSpc>
              <a:spcBef>
                <a:spcPts val="0"/>
              </a:spcBef>
              <a:spcAft>
                <a:spcPts val="0"/>
              </a:spcAft>
              <a:buSzPts val="1900"/>
              <a:buNone/>
              <a:defRPr/>
            </a:lvl2pPr>
            <a:lvl3pPr lvl="2" algn="r">
              <a:lnSpc>
                <a:spcPct val="115000"/>
              </a:lnSpc>
              <a:spcBef>
                <a:spcPts val="2100"/>
              </a:spcBef>
              <a:spcAft>
                <a:spcPts val="0"/>
              </a:spcAft>
              <a:buSzPts val="1900"/>
              <a:buNone/>
              <a:defRPr/>
            </a:lvl3pPr>
            <a:lvl4pPr lvl="3" algn="r">
              <a:lnSpc>
                <a:spcPct val="115000"/>
              </a:lnSpc>
              <a:spcBef>
                <a:spcPts val="2100"/>
              </a:spcBef>
              <a:spcAft>
                <a:spcPts val="0"/>
              </a:spcAft>
              <a:buSzPts val="1900"/>
              <a:buNone/>
              <a:defRPr/>
            </a:lvl4pPr>
            <a:lvl5pPr lvl="4" algn="r">
              <a:lnSpc>
                <a:spcPct val="115000"/>
              </a:lnSpc>
              <a:spcBef>
                <a:spcPts val="2100"/>
              </a:spcBef>
              <a:spcAft>
                <a:spcPts val="0"/>
              </a:spcAft>
              <a:buSzPts val="1900"/>
              <a:buNone/>
              <a:defRPr/>
            </a:lvl5pPr>
            <a:lvl6pPr lvl="5" algn="r">
              <a:lnSpc>
                <a:spcPct val="115000"/>
              </a:lnSpc>
              <a:spcBef>
                <a:spcPts val="2100"/>
              </a:spcBef>
              <a:spcAft>
                <a:spcPts val="0"/>
              </a:spcAft>
              <a:buSzPts val="1900"/>
              <a:buNone/>
              <a:defRPr/>
            </a:lvl6pPr>
            <a:lvl7pPr lvl="6" algn="r">
              <a:lnSpc>
                <a:spcPct val="115000"/>
              </a:lnSpc>
              <a:spcBef>
                <a:spcPts val="2100"/>
              </a:spcBef>
              <a:spcAft>
                <a:spcPts val="0"/>
              </a:spcAft>
              <a:buSzPts val="1900"/>
              <a:buNone/>
              <a:defRPr/>
            </a:lvl7pPr>
            <a:lvl8pPr lvl="7" algn="r">
              <a:lnSpc>
                <a:spcPct val="115000"/>
              </a:lnSpc>
              <a:spcBef>
                <a:spcPts val="2100"/>
              </a:spcBef>
              <a:spcAft>
                <a:spcPts val="0"/>
              </a:spcAft>
              <a:buSzPts val="1900"/>
              <a:buNone/>
              <a:defRPr/>
            </a:lvl8pPr>
            <a:lvl9pPr lvl="8" algn="r">
              <a:lnSpc>
                <a:spcPct val="115000"/>
              </a:lnSpc>
              <a:spcBef>
                <a:spcPts val="2100"/>
              </a:spcBef>
              <a:spcAft>
                <a:spcPts val="2100"/>
              </a:spcAft>
              <a:buSzPts val="1900"/>
              <a:buNone/>
              <a:defRPr/>
            </a:lvl9pPr>
          </a:lstStyle>
          <a:p/>
        </p:txBody>
      </p:sp>
      <p:sp>
        <p:nvSpPr>
          <p:cNvPr id="826" name="Google Shape;826;gd778a894d7_0_5382"/>
          <p:cNvSpPr/>
          <p:nvPr/>
        </p:nvSpPr>
        <p:spPr>
          <a:xfrm flipH="1" rot="5400000">
            <a:off x="8056756" y="2722755"/>
            <a:ext cx="2922392" cy="5348098"/>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27" name="Google Shape;827;gd778a894d7_0_5382"/>
          <p:cNvSpPr/>
          <p:nvPr/>
        </p:nvSpPr>
        <p:spPr>
          <a:xfrm flipH="1">
            <a:off x="97" y="0"/>
            <a:ext cx="4360750" cy="168588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28" name="Google Shape;828;gd778a894d7_0_5382"/>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3">
  <p:cSld name="CUSTOM_1_1_3_1">
    <p:spTree>
      <p:nvGrpSpPr>
        <p:cNvPr id="829" name="Shape 829"/>
        <p:cNvGrpSpPr/>
        <p:nvPr/>
      </p:nvGrpSpPr>
      <p:grpSpPr>
        <a:xfrm>
          <a:off x="0" y="0"/>
          <a:ext cx="0" cy="0"/>
          <a:chOff x="0" y="0"/>
          <a:chExt cx="0" cy="0"/>
        </a:xfrm>
      </p:grpSpPr>
      <p:sp>
        <p:nvSpPr>
          <p:cNvPr id="830" name="Google Shape;830;gd778a894d7_0_5387"/>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831" name="Google Shape;831;gd778a894d7_0_5387"/>
          <p:cNvSpPr/>
          <p:nvPr/>
        </p:nvSpPr>
        <p:spPr>
          <a:xfrm flipH="1">
            <a:off x="7207405" y="0"/>
            <a:ext cx="4984595" cy="2708124"/>
          </a:xfrm>
          <a:custGeom>
            <a:rect b="b" l="l" r="r" t="t"/>
            <a:pathLst>
              <a:path extrusionOk="0" h="63322" w="116551">
                <a:moveTo>
                  <a:pt x="0" y="0"/>
                </a:moveTo>
                <a:lnTo>
                  <a:pt x="0" y="62853"/>
                </a:lnTo>
                <a:cubicBezTo>
                  <a:pt x="1749" y="63162"/>
                  <a:pt x="3513" y="63321"/>
                  <a:pt x="5266" y="63321"/>
                </a:cubicBezTo>
                <a:cubicBezTo>
                  <a:pt x="10613" y="63321"/>
                  <a:pt x="15856" y="61834"/>
                  <a:pt x="20241" y="58543"/>
                </a:cubicBezTo>
                <a:cubicBezTo>
                  <a:pt x="34123" y="48137"/>
                  <a:pt x="34909" y="25932"/>
                  <a:pt x="49149" y="16038"/>
                </a:cubicBezTo>
                <a:cubicBezTo>
                  <a:pt x="55666" y="11497"/>
                  <a:pt x="63898" y="10427"/>
                  <a:pt x="71911" y="10427"/>
                </a:cubicBezTo>
                <a:cubicBezTo>
                  <a:pt x="72829" y="10427"/>
                  <a:pt x="73743" y="10441"/>
                  <a:pt x="74652" y="10466"/>
                </a:cubicBezTo>
                <a:cubicBezTo>
                  <a:pt x="79315" y="10591"/>
                  <a:pt x="84021" y="10942"/>
                  <a:pt x="88690" y="10942"/>
                </a:cubicBezTo>
                <a:cubicBezTo>
                  <a:pt x="92878" y="10942"/>
                  <a:pt x="97037" y="10659"/>
                  <a:pt x="101108" y="9680"/>
                </a:cubicBezTo>
                <a:cubicBezTo>
                  <a:pt x="105775" y="8549"/>
                  <a:pt x="113467" y="4953"/>
                  <a:pt x="11655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0" name="Shape 90"/>
        <p:cNvGrpSpPr/>
        <p:nvPr/>
      </p:nvGrpSpPr>
      <p:grpSpPr>
        <a:xfrm>
          <a:off x="0" y="0"/>
          <a:ext cx="0" cy="0"/>
          <a:chOff x="0" y="0"/>
          <a:chExt cx="0" cy="0"/>
        </a:xfrm>
      </p:grpSpPr>
      <p:sp>
        <p:nvSpPr>
          <p:cNvPr id="91" name="Google Shape;91;gd778a894d7_0_1579"/>
          <p:cNvSpPr txBox="1"/>
          <p:nvPr>
            <p:ph idx="1" type="subTitle"/>
          </p:nvPr>
        </p:nvSpPr>
        <p:spPr>
          <a:xfrm>
            <a:off x="2085939" y="5132794"/>
            <a:ext cx="3420300" cy="560700"/>
          </a:xfrm>
          <a:prstGeom prst="rect">
            <a:avLst/>
          </a:prstGeom>
          <a:noFill/>
          <a:ln>
            <a:noFill/>
          </a:ln>
        </p:spPr>
        <p:txBody>
          <a:bodyPr anchorCtr="0" anchor="t" bIns="121900" lIns="121900" spcFirstLastPara="1" rIns="121900" wrap="square" tIns="121900">
            <a:normAutofit/>
          </a:bodyPr>
          <a:lstStyle>
            <a:lvl1pPr lvl="0" algn="ctr">
              <a:lnSpc>
                <a:spcPct val="115000"/>
              </a:lnSpc>
              <a:spcBef>
                <a:spcPts val="0"/>
              </a:spcBef>
              <a:spcAft>
                <a:spcPts val="0"/>
              </a:spcAft>
              <a:buClr>
                <a:schemeClr val="accent6"/>
              </a:buClr>
              <a:buSzPts val="2400"/>
              <a:buFont typeface="Alegreya Sans SC"/>
              <a:buNone/>
              <a:defRPr b="1" sz="2800">
                <a:solidFill>
                  <a:schemeClr val="accent6"/>
                </a:solidFill>
                <a:latin typeface="Alegreya Sans SC"/>
                <a:ea typeface="Alegreya Sans SC"/>
                <a:cs typeface="Alegreya Sans SC"/>
                <a:sym typeface="Alegreya Sans SC"/>
              </a:defRPr>
            </a:lvl1pPr>
            <a:lvl2pPr lvl="1" algn="ctr">
              <a:lnSpc>
                <a:spcPct val="115000"/>
              </a:lnSpc>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2pPr>
            <a:lvl3pPr lvl="2" algn="ctr">
              <a:lnSpc>
                <a:spcPct val="115000"/>
              </a:lnSpc>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3pPr>
            <a:lvl4pPr lvl="3" algn="ctr">
              <a:lnSpc>
                <a:spcPct val="115000"/>
              </a:lnSpc>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4pPr>
            <a:lvl5pPr lvl="4" algn="ctr">
              <a:lnSpc>
                <a:spcPct val="115000"/>
              </a:lnSpc>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5pPr>
            <a:lvl6pPr lvl="5" algn="ctr">
              <a:lnSpc>
                <a:spcPct val="115000"/>
              </a:lnSpc>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6pPr>
            <a:lvl7pPr lvl="6" algn="ctr">
              <a:lnSpc>
                <a:spcPct val="115000"/>
              </a:lnSpc>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7pPr>
            <a:lvl8pPr lvl="7" algn="ctr">
              <a:lnSpc>
                <a:spcPct val="115000"/>
              </a:lnSpc>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8pPr>
            <a:lvl9pPr lvl="8" algn="ctr">
              <a:lnSpc>
                <a:spcPct val="115000"/>
              </a:lnSpc>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9pPr>
          </a:lstStyle>
          <a:p/>
        </p:txBody>
      </p:sp>
      <p:sp>
        <p:nvSpPr>
          <p:cNvPr id="92" name="Google Shape;92;gd778a894d7_0_1579"/>
          <p:cNvSpPr txBox="1"/>
          <p:nvPr>
            <p:ph idx="2" type="subTitle"/>
          </p:nvPr>
        </p:nvSpPr>
        <p:spPr>
          <a:xfrm>
            <a:off x="2083433" y="3873000"/>
            <a:ext cx="3420300" cy="14364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400"/>
              <a:buNone/>
              <a:defRPr sz="2100"/>
            </a:lvl1pPr>
            <a:lvl2pPr lvl="1" algn="ctr">
              <a:lnSpc>
                <a:spcPct val="115000"/>
              </a:lnSpc>
              <a:spcBef>
                <a:spcPts val="0"/>
              </a:spcBef>
              <a:spcAft>
                <a:spcPts val="0"/>
              </a:spcAft>
              <a:buSzPts val="1900"/>
              <a:buNone/>
              <a:defRPr/>
            </a:lvl2pPr>
            <a:lvl3pPr lvl="2" algn="ctr">
              <a:lnSpc>
                <a:spcPct val="115000"/>
              </a:lnSpc>
              <a:spcBef>
                <a:spcPts val="0"/>
              </a:spcBef>
              <a:spcAft>
                <a:spcPts val="0"/>
              </a:spcAft>
              <a:buSzPts val="1900"/>
              <a:buNone/>
              <a:defRPr/>
            </a:lvl3pPr>
            <a:lvl4pPr lvl="3" algn="ctr">
              <a:lnSpc>
                <a:spcPct val="115000"/>
              </a:lnSpc>
              <a:spcBef>
                <a:spcPts val="0"/>
              </a:spcBef>
              <a:spcAft>
                <a:spcPts val="0"/>
              </a:spcAft>
              <a:buSzPts val="1900"/>
              <a:buNone/>
              <a:defRPr/>
            </a:lvl4pPr>
            <a:lvl5pPr lvl="4" algn="ctr">
              <a:lnSpc>
                <a:spcPct val="115000"/>
              </a:lnSpc>
              <a:spcBef>
                <a:spcPts val="0"/>
              </a:spcBef>
              <a:spcAft>
                <a:spcPts val="0"/>
              </a:spcAft>
              <a:buSzPts val="1900"/>
              <a:buNone/>
              <a:defRPr/>
            </a:lvl5pPr>
            <a:lvl6pPr lvl="5" algn="ctr">
              <a:lnSpc>
                <a:spcPct val="115000"/>
              </a:lnSpc>
              <a:spcBef>
                <a:spcPts val="0"/>
              </a:spcBef>
              <a:spcAft>
                <a:spcPts val="0"/>
              </a:spcAft>
              <a:buSzPts val="1900"/>
              <a:buNone/>
              <a:defRPr/>
            </a:lvl6pPr>
            <a:lvl7pPr lvl="6" algn="ctr">
              <a:lnSpc>
                <a:spcPct val="115000"/>
              </a:lnSpc>
              <a:spcBef>
                <a:spcPts val="0"/>
              </a:spcBef>
              <a:spcAft>
                <a:spcPts val="0"/>
              </a:spcAft>
              <a:buSzPts val="1900"/>
              <a:buNone/>
              <a:defRPr/>
            </a:lvl7pPr>
            <a:lvl8pPr lvl="7" algn="ctr">
              <a:lnSpc>
                <a:spcPct val="115000"/>
              </a:lnSpc>
              <a:spcBef>
                <a:spcPts val="0"/>
              </a:spcBef>
              <a:spcAft>
                <a:spcPts val="0"/>
              </a:spcAft>
              <a:buSzPts val="1900"/>
              <a:buNone/>
              <a:defRPr/>
            </a:lvl8pPr>
            <a:lvl9pPr lvl="8" algn="ctr">
              <a:lnSpc>
                <a:spcPct val="115000"/>
              </a:lnSpc>
              <a:spcBef>
                <a:spcPts val="0"/>
              </a:spcBef>
              <a:spcAft>
                <a:spcPts val="0"/>
              </a:spcAft>
              <a:buSzPts val="1900"/>
              <a:buNone/>
              <a:defRPr/>
            </a:lvl9pPr>
          </a:lstStyle>
          <a:p/>
        </p:txBody>
      </p:sp>
      <p:sp>
        <p:nvSpPr>
          <p:cNvPr id="93" name="Google Shape;93;gd778a894d7_0_1579"/>
          <p:cNvSpPr txBox="1"/>
          <p:nvPr>
            <p:ph idx="3" type="subTitle"/>
          </p:nvPr>
        </p:nvSpPr>
        <p:spPr>
          <a:xfrm>
            <a:off x="6710506" y="5132794"/>
            <a:ext cx="3420300" cy="560700"/>
          </a:xfrm>
          <a:prstGeom prst="rect">
            <a:avLst/>
          </a:prstGeom>
          <a:noFill/>
          <a:ln>
            <a:noFill/>
          </a:ln>
        </p:spPr>
        <p:txBody>
          <a:bodyPr anchorCtr="0" anchor="t" bIns="121900" lIns="121900" spcFirstLastPara="1" rIns="121900" wrap="square" tIns="121900">
            <a:normAutofit/>
          </a:bodyPr>
          <a:lstStyle>
            <a:lvl1pPr lvl="0" algn="ctr">
              <a:lnSpc>
                <a:spcPct val="115000"/>
              </a:lnSpc>
              <a:spcBef>
                <a:spcPts val="0"/>
              </a:spcBef>
              <a:spcAft>
                <a:spcPts val="0"/>
              </a:spcAft>
              <a:buClr>
                <a:schemeClr val="accent6"/>
              </a:buClr>
              <a:buSzPts val="2400"/>
              <a:buFont typeface="Alegreya Sans SC"/>
              <a:buNone/>
              <a:defRPr b="1" sz="2800">
                <a:solidFill>
                  <a:schemeClr val="accent6"/>
                </a:solidFill>
                <a:latin typeface="Alegreya Sans SC"/>
                <a:ea typeface="Alegreya Sans SC"/>
                <a:cs typeface="Alegreya Sans SC"/>
                <a:sym typeface="Alegreya Sans SC"/>
              </a:defRPr>
            </a:lvl1pPr>
            <a:lvl2pPr lvl="1" algn="ctr">
              <a:lnSpc>
                <a:spcPct val="115000"/>
              </a:lnSpc>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2pPr>
            <a:lvl3pPr lvl="2" algn="ctr">
              <a:lnSpc>
                <a:spcPct val="115000"/>
              </a:lnSpc>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3pPr>
            <a:lvl4pPr lvl="3" algn="ctr">
              <a:lnSpc>
                <a:spcPct val="115000"/>
              </a:lnSpc>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4pPr>
            <a:lvl5pPr lvl="4" algn="ctr">
              <a:lnSpc>
                <a:spcPct val="115000"/>
              </a:lnSpc>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5pPr>
            <a:lvl6pPr lvl="5" algn="ctr">
              <a:lnSpc>
                <a:spcPct val="115000"/>
              </a:lnSpc>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6pPr>
            <a:lvl7pPr lvl="6" algn="ctr">
              <a:lnSpc>
                <a:spcPct val="115000"/>
              </a:lnSpc>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7pPr>
            <a:lvl8pPr lvl="7" algn="ctr">
              <a:lnSpc>
                <a:spcPct val="115000"/>
              </a:lnSpc>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8pPr>
            <a:lvl9pPr lvl="8" algn="ctr">
              <a:lnSpc>
                <a:spcPct val="115000"/>
              </a:lnSpc>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9pPr>
          </a:lstStyle>
          <a:p/>
        </p:txBody>
      </p:sp>
      <p:sp>
        <p:nvSpPr>
          <p:cNvPr id="94" name="Google Shape;94;gd778a894d7_0_1579"/>
          <p:cNvSpPr txBox="1"/>
          <p:nvPr>
            <p:ph idx="4" type="subTitle"/>
          </p:nvPr>
        </p:nvSpPr>
        <p:spPr>
          <a:xfrm>
            <a:off x="6708067" y="3873000"/>
            <a:ext cx="3420300" cy="14364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400"/>
              <a:buNone/>
              <a:defRPr sz="2100"/>
            </a:lvl1pPr>
            <a:lvl2pPr lvl="1" algn="ctr">
              <a:lnSpc>
                <a:spcPct val="115000"/>
              </a:lnSpc>
              <a:spcBef>
                <a:spcPts val="0"/>
              </a:spcBef>
              <a:spcAft>
                <a:spcPts val="0"/>
              </a:spcAft>
              <a:buSzPts val="1900"/>
              <a:buNone/>
              <a:defRPr/>
            </a:lvl2pPr>
            <a:lvl3pPr lvl="2" algn="ctr">
              <a:lnSpc>
                <a:spcPct val="115000"/>
              </a:lnSpc>
              <a:spcBef>
                <a:spcPts val="0"/>
              </a:spcBef>
              <a:spcAft>
                <a:spcPts val="0"/>
              </a:spcAft>
              <a:buSzPts val="1900"/>
              <a:buNone/>
              <a:defRPr/>
            </a:lvl3pPr>
            <a:lvl4pPr lvl="3" algn="ctr">
              <a:lnSpc>
                <a:spcPct val="115000"/>
              </a:lnSpc>
              <a:spcBef>
                <a:spcPts val="0"/>
              </a:spcBef>
              <a:spcAft>
                <a:spcPts val="0"/>
              </a:spcAft>
              <a:buSzPts val="1900"/>
              <a:buNone/>
              <a:defRPr/>
            </a:lvl4pPr>
            <a:lvl5pPr lvl="4" algn="ctr">
              <a:lnSpc>
                <a:spcPct val="115000"/>
              </a:lnSpc>
              <a:spcBef>
                <a:spcPts val="0"/>
              </a:spcBef>
              <a:spcAft>
                <a:spcPts val="0"/>
              </a:spcAft>
              <a:buSzPts val="1900"/>
              <a:buNone/>
              <a:defRPr/>
            </a:lvl5pPr>
            <a:lvl6pPr lvl="5" algn="ctr">
              <a:lnSpc>
                <a:spcPct val="115000"/>
              </a:lnSpc>
              <a:spcBef>
                <a:spcPts val="0"/>
              </a:spcBef>
              <a:spcAft>
                <a:spcPts val="0"/>
              </a:spcAft>
              <a:buSzPts val="1900"/>
              <a:buNone/>
              <a:defRPr/>
            </a:lvl6pPr>
            <a:lvl7pPr lvl="6" algn="ctr">
              <a:lnSpc>
                <a:spcPct val="115000"/>
              </a:lnSpc>
              <a:spcBef>
                <a:spcPts val="0"/>
              </a:spcBef>
              <a:spcAft>
                <a:spcPts val="0"/>
              </a:spcAft>
              <a:buSzPts val="1900"/>
              <a:buNone/>
              <a:defRPr/>
            </a:lvl7pPr>
            <a:lvl8pPr lvl="7" algn="ctr">
              <a:lnSpc>
                <a:spcPct val="115000"/>
              </a:lnSpc>
              <a:spcBef>
                <a:spcPts val="0"/>
              </a:spcBef>
              <a:spcAft>
                <a:spcPts val="0"/>
              </a:spcAft>
              <a:buSzPts val="1900"/>
              <a:buNone/>
              <a:defRPr/>
            </a:lvl8pPr>
            <a:lvl9pPr lvl="8" algn="ctr">
              <a:lnSpc>
                <a:spcPct val="115000"/>
              </a:lnSpc>
              <a:spcBef>
                <a:spcPts val="0"/>
              </a:spcBef>
              <a:spcAft>
                <a:spcPts val="0"/>
              </a:spcAft>
              <a:buSzPts val="1900"/>
              <a:buNone/>
              <a:defRPr/>
            </a:lvl9pPr>
          </a:lstStyle>
          <a:p/>
        </p:txBody>
      </p:sp>
      <p:sp>
        <p:nvSpPr>
          <p:cNvPr id="95" name="Google Shape;95;gd778a894d7_0_1579"/>
          <p:cNvSpPr txBox="1"/>
          <p:nvPr>
            <p:ph type="title"/>
          </p:nvPr>
        </p:nvSpPr>
        <p:spPr>
          <a:xfrm>
            <a:off x="950967" y="449070"/>
            <a:ext cx="10290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000"/>
              <a:buNone/>
              <a:defRPr sz="4000"/>
            </a:lvl1pPr>
            <a:lvl2pPr lvl="1"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96" name="Google Shape;96;gd778a894d7_0_1579"/>
          <p:cNvSpPr/>
          <p:nvPr/>
        </p:nvSpPr>
        <p:spPr>
          <a:xfrm rot="5400000">
            <a:off x="10608894" y="5591414"/>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gd778a894d7_0_1579"/>
          <p:cNvSpPr/>
          <p:nvPr/>
        </p:nvSpPr>
        <p:spPr>
          <a:xfrm rot="-5400000">
            <a:off x="452487"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gd778a894d7_0_1579"/>
          <p:cNvSpPr/>
          <p:nvPr/>
        </p:nvSpPr>
        <p:spPr>
          <a:xfrm>
            <a:off x="457400" y="14364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gd778a894d7_0_1579"/>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gd778a894d7_0_1579"/>
          <p:cNvSpPr/>
          <p:nvPr/>
        </p:nvSpPr>
        <p:spPr>
          <a:xfrm>
            <a:off x="10369600" y="60752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gd778a894d7_0_1579"/>
          <p:cNvSpPr/>
          <p:nvPr/>
        </p:nvSpPr>
        <p:spPr>
          <a:xfrm>
            <a:off x="11569700" y="6397500"/>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gd778a894d7_0_1579"/>
          <p:cNvSpPr/>
          <p:nvPr/>
        </p:nvSpPr>
        <p:spPr>
          <a:xfrm>
            <a:off x="939800" y="1038200"/>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gd778a894d7_0_1579"/>
          <p:cNvSpPr/>
          <p:nvPr/>
        </p:nvSpPr>
        <p:spPr>
          <a:xfrm>
            <a:off x="11709400" y="5508600"/>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0">
  <p:cSld name="CUSTOM_1_1_3_1_1_1_1_1_1_1_1">
    <p:spTree>
      <p:nvGrpSpPr>
        <p:cNvPr id="832" name="Shape 832"/>
        <p:cNvGrpSpPr/>
        <p:nvPr/>
      </p:nvGrpSpPr>
      <p:grpSpPr>
        <a:xfrm>
          <a:off x="0" y="0"/>
          <a:ext cx="0" cy="0"/>
          <a:chOff x="0" y="0"/>
          <a:chExt cx="0" cy="0"/>
        </a:xfrm>
      </p:grpSpPr>
      <p:sp>
        <p:nvSpPr>
          <p:cNvPr id="833" name="Google Shape;833;gd778a894d7_0_5390"/>
          <p:cNvSpPr txBox="1"/>
          <p:nvPr>
            <p:ph type="title"/>
          </p:nvPr>
        </p:nvSpPr>
        <p:spPr>
          <a:xfrm>
            <a:off x="691567" y="691567"/>
            <a:ext cx="5417100" cy="15417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834" name="Google Shape;834;gd778a894d7_0_5390"/>
          <p:cNvSpPr/>
          <p:nvPr/>
        </p:nvSpPr>
        <p:spPr>
          <a:xfrm flipH="1" rot="-5400000">
            <a:off x="9869537" y="544660"/>
            <a:ext cx="2867216" cy="1777882"/>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35" name="Google Shape;835;gd778a894d7_0_5390"/>
          <p:cNvSpPr/>
          <p:nvPr/>
        </p:nvSpPr>
        <p:spPr>
          <a:xfrm flipH="1" rot="10800000">
            <a:off x="0" y="5480966"/>
            <a:ext cx="2694239" cy="1377037"/>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36" name="Shape 836"/>
        <p:cNvGrpSpPr/>
        <p:nvPr/>
      </p:nvGrpSpPr>
      <p:grpSpPr>
        <a:xfrm>
          <a:off x="0" y="0"/>
          <a:ext cx="0" cy="0"/>
          <a:chOff x="0" y="0"/>
          <a:chExt cx="0" cy="0"/>
        </a:xfrm>
      </p:grpSpPr>
      <p:sp>
        <p:nvSpPr>
          <p:cNvPr id="837" name="Google Shape;837;gd778a894d7_0_5394"/>
          <p:cNvSpPr/>
          <p:nvPr/>
        </p:nvSpPr>
        <p:spPr>
          <a:xfrm>
            <a:off x="5408623" y="0"/>
            <a:ext cx="678340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38" name="Google Shape;838;gd778a894d7_0_5394"/>
          <p:cNvSpPr/>
          <p:nvPr/>
        </p:nvSpPr>
        <p:spPr>
          <a:xfrm>
            <a:off x="10562224" y="3732760"/>
            <a:ext cx="1629783" cy="3125252"/>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39" name="Google Shape;839;gd778a894d7_0_5394"/>
          <p:cNvSpPr txBox="1"/>
          <p:nvPr>
            <p:ph type="title"/>
          </p:nvPr>
        </p:nvSpPr>
        <p:spPr>
          <a:xfrm>
            <a:off x="7594600" y="718800"/>
            <a:ext cx="3637500" cy="2806800"/>
          </a:xfrm>
          <a:prstGeom prst="rect">
            <a:avLst/>
          </a:prstGeom>
          <a:noFill/>
          <a:ln>
            <a:noFill/>
          </a:ln>
        </p:spPr>
        <p:txBody>
          <a:bodyPr anchorCtr="0" anchor="t" bIns="121900" lIns="121900" spcFirstLastPara="1" rIns="121900" wrap="square" tIns="121900">
            <a:noAutofit/>
          </a:bodyPr>
          <a:lstStyle>
            <a:lvl1pPr lvl="0" algn="r">
              <a:lnSpc>
                <a:spcPct val="80000"/>
              </a:lnSpc>
              <a:spcBef>
                <a:spcPts val="0"/>
              </a:spcBef>
              <a:spcAft>
                <a:spcPts val="0"/>
              </a:spcAft>
              <a:buSzPts val="6400"/>
              <a:buNone/>
              <a:defRPr sz="4800"/>
            </a:lvl1pPr>
            <a:lvl2pPr lvl="1" algn="r">
              <a:lnSpc>
                <a:spcPct val="100000"/>
              </a:lnSpc>
              <a:spcBef>
                <a:spcPts val="0"/>
              </a:spcBef>
              <a:spcAft>
                <a:spcPts val="0"/>
              </a:spcAft>
              <a:buSzPts val="6400"/>
              <a:buNone/>
              <a:defRPr sz="6400"/>
            </a:lvl2pPr>
            <a:lvl3pPr lvl="2" algn="r">
              <a:lnSpc>
                <a:spcPct val="100000"/>
              </a:lnSpc>
              <a:spcBef>
                <a:spcPts val="0"/>
              </a:spcBef>
              <a:spcAft>
                <a:spcPts val="0"/>
              </a:spcAft>
              <a:buSzPts val="6400"/>
              <a:buNone/>
              <a:defRPr sz="6400"/>
            </a:lvl3pPr>
            <a:lvl4pPr lvl="3" algn="r">
              <a:lnSpc>
                <a:spcPct val="100000"/>
              </a:lnSpc>
              <a:spcBef>
                <a:spcPts val="0"/>
              </a:spcBef>
              <a:spcAft>
                <a:spcPts val="0"/>
              </a:spcAft>
              <a:buSzPts val="6400"/>
              <a:buNone/>
              <a:defRPr sz="6400"/>
            </a:lvl4pPr>
            <a:lvl5pPr lvl="4" algn="r">
              <a:lnSpc>
                <a:spcPct val="100000"/>
              </a:lnSpc>
              <a:spcBef>
                <a:spcPts val="0"/>
              </a:spcBef>
              <a:spcAft>
                <a:spcPts val="0"/>
              </a:spcAft>
              <a:buSzPts val="6400"/>
              <a:buNone/>
              <a:defRPr sz="6400"/>
            </a:lvl5pPr>
            <a:lvl6pPr lvl="5" algn="r">
              <a:lnSpc>
                <a:spcPct val="100000"/>
              </a:lnSpc>
              <a:spcBef>
                <a:spcPts val="0"/>
              </a:spcBef>
              <a:spcAft>
                <a:spcPts val="0"/>
              </a:spcAft>
              <a:buSzPts val="6400"/>
              <a:buNone/>
              <a:defRPr sz="6400"/>
            </a:lvl6pPr>
            <a:lvl7pPr lvl="6" algn="r">
              <a:lnSpc>
                <a:spcPct val="100000"/>
              </a:lnSpc>
              <a:spcBef>
                <a:spcPts val="0"/>
              </a:spcBef>
              <a:spcAft>
                <a:spcPts val="0"/>
              </a:spcAft>
              <a:buSzPts val="6400"/>
              <a:buNone/>
              <a:defRPr sz="6400"/>
            </a:lvl7pPr>
            <a:lvl8pPr lvl="7" algn="r">
              <a:lnSpc>
                <a:spcPct val="100000"/>
              </a:lnSpc>
              <a:spcBef>
                <a:spcPts val="0"/>
              </a:spcBef>
              <a:spcAft>
                <a:spcPts val="0"/>
              </a:spcAft>
              <a:buSzPts val="6400"/>
              <a:buNone/>
              <a:defRPr sz="6400"/>
            </a:lvl8pPr>
            <a:lvl9pPr lvl="8" algn="r">
              <a:lnSpc>
                <a:spcPct val="100000"/>
              </a:lnSpc>
              <a:spcBef>
                <a:spcPts val="0"/>
              </a:spcBef>
              <a:spcAft>
                <a:spcPts val="0"/>
              </a:spcAft>
              <a:buSzPts val="6400"/>
              <a:buNone/>
              <a:defRPr sz="6400"/>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1">
  <p:cSld name="CUSTOM_1_1_3_1_1_1_1_1_1_1_1_1">
    <p:spTree>
      <p:nvGrpSpPr>
        <p:cNvPr id="840" name="Shape 840"/>
        <p:cNvGrpSpPr/>
        <p:nvPr/>
      </p:nvGrpSpPr>
      <p:grpSpPr>
        <a:xfrm>
          <a:off x="0" y="0"/>
          <a:ext cx="0" cy="0"/>
          <a:chOff x="0" y="0"/>
          <a:chExt cx="0" cy="0"/>
        </a:xfrm>
      </p:grpSpPr>
      <p:sp>
        <p:nvSpPr>
          <p:cNvPr id="841" name="Google Shape;841;gd778a894d7_0_5398"/>
          <p:cNvSpPr/>
          <p:nvPr/>
        </p:nvSpPr>
        <p:spPr>
          <a:xfrm rot="10800000">
            <a:off x="-141" y="-80"/>
            <a:ext cx="678340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42" name="Google Shape;842;gd778a894d7_0_5398"/>
          <p:cNvSpPr/>
          <p:nvPr/>
        </p:nvSpPr>
        <p:spPr>
          <a:xfrm rot="10800000">
            <a:off x="34" y="113"/>
            <a:ext cx="1026160" cy="1967751"/>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43" name="Google Shape;843;gd778a894d7_0_5398"/>
          <p:cNvSpPr txBox="1"/>
          <p:nvPr>
            <p:ph type="title"/>
          </p:nvPr>
        </p:nvSpPr>
        <p:spPr>
          <a:xfrm>
            <a:off x="691567" y="3457833"/>
            <a:ext cx="3637500" cy="2806800"/>
          </a:xfrm>
          <a:prstGeom prst="rect">
            <a:avLst/>
          </a:prstGeom>
          <a:noFill/>
          <a:ln>
            <a:noFill/>
          </a:ln>
        </p:spPr>
        <p:txBody>
          <a:bodyPr anchorCtr="0" anchor="t" bIns="121900" lIns="121900" spcFirstLastPara="1" rIns="121900" wrap="square" tIns="121900">
            <a:noAutofit/>
          </a:bodyPr>
          <a:lstStyle>
            <a:lvl1pPr lvl="0" algn="l">
              <a:lnSpc>
                <a:spcPct val="80000"/>
              </a:lnSpc>
              <a:spcBef>
                <a:spcPts val="0"/>
              </a:spcBef>
              <a:spcAft>
                <a:spcPts val="0"/>
              </a:spcAft>
              <a:buClr>
                <a:schemeClr val="lt1"/>
              </a:buClr>
              <a:buSzPts val="6400"/>
              <a:buNone/>
              <a:defRPr sz="4800">
                <a:solidFill>
                  <a:schemeClr val="lt1"/>
                </a:solidFill>
              </a:defRPr>
            </a:lvl1pPr>
            <a:lvl2pPr lvl="1" algn="r">
              <a:lnSpc>
                <a:spcPct val="100000"/>
              </a:lnSpc>
              <a:spcBef>
                <a:spcPts val="0"/>
              </a:spcBef>
              <a:spcAft>
                <a:spcPts val="0"/>
              </a:spcAft>
              <a:buSzPts val="6400"/>
              <a:buNone/>
              <a:defRPr sz="6400"/>
            </a:lvl2pPr>
            <a:lvl3pPr lvl="2" algn="r">
              <a:lnSpc>
                <a:spcPct val="100000"/>
              </a:lnSpc>
              <a:spcBef>
                <a:spcPts val="0"/>
              </a:spcBef>
              <a:spcAft>
                <a:spcPts val="0"/>
              </a:spcAft>
              <a:buSzPts val="6400"/>
              <a:buNone/>
              <a:defRPr sz="6400"/>
            </a:lvl3pPr>
            <a:lvl4pPr lvl="3" algn="r">
              <a:lnSpc>
                <a:spcPct val="100000"/>
              </a:lnSpc>
              <a:spcBef>
                <a:spcPts val="0"/>
              </a:spcBef>
              <a:spcAft>
                <a:spcPts val="0"/>
              </a:spcAft>
              <a:buSzPts val="6400"/>
              <a:buNone/>
              <a:defRPr sz="6400"/>
            </a:lvl4pPr>
            <a:lvl5pPr lvl="4" algn="r">
              <a:lnSpc>
                <a:spcPct val="100000"/>
              </a:lnSpc>
              <a:spcBef>
                <a:spcPts val="0"/>
              </a:spcBef>
              <a:spcAft>
                <a:spcPts val="0"/>
              </a:spcAft>
              <a:buSzPts val="6400"/>
              <a:buNone/>
              <a:defRPr sz="6400"/>
            </a:lvl5pPr>
            <a:lvl6pPr lvl="5" algn="r">
              <a:lnSpc>
                <a:spcPct val="100000"/>
              </a:lnSpc>
              <a:spcBef>
                <a:spcPts val="0"/>
              </a:spcBef>
              <a:spcAft>
                <a:spcPts val="0"/>
              </a:spcAft>
              <a:buSzPts val="6400"/>
              <a:buNone/>
              <a:defRPr sz="6400"/>
            </a:lvl6pPr>
            <a:lvl7pPr lvl="6" algn="r">
              <a:lnSpc>
                <a:spcPct val="100000"/>
              </a:lnSpc>
              <a:spcBef>
                <a:spcPts val="0"/>
              </a:spcBef>
              <a:spcAft>
                <a:spcPts val="0"/>
              </a:spcAft>
              <a:buSzPts val="6400"/>
              <a:buNone/>
              <a:defRPr sz="6400"/>
            </a:lvl7pPr>
            <a:lvl8pPr lvl="7" algn="r">
              <a:lnSpc>
                <a:spcPct val="100000"/>
              </a:lnSpc>
              <a:spcBef>
                <a:spcPts val="0"/>
              </a:spcBef>
              <a:spcAft>
                <a:spcPts val="0"/>
              </a:spcAft>
              <a:buSzPts val="6400"/>
              <a:buNone/>
              <a:defRPr sz="6400"/>
            </a:lvl8pPr>
            <a:lvl9pPr lvl="8" algn="r">
              <a:lnSpc>
                <a:spcPct val="100000"/>
              </a:lnSpc>
              <a:spcBef>
                <a:spcPts val="0"/>
              </a:spcBef>
              <a:spcAft>
                <a:spcPts val="0"/>
              </a:spcAft>
              <a:buSzPts val="6400"/>
              <a:buNone/>
              <a:defRPr sz="6400"/>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_1_3">
    <p:spTree>
      <p:nvGrpSpPr>
        <p:cNvPr id="844" name="Shape 844"/>
        <p:cNvGrpSpPr/>
        <p:nvPr/>
      </p:nvGrpSpPr>
      <p:grpSpPr>
        <a:xfrm>
          <a:off x="0" y="0"/>
          <a:ext cx="0" cy="0"/>
          <a:chOff x="0" y="0"/>
          <a:chExt cx="0" cy="0"/>
        </a:xfrm>
      </p:grpSpPr>
      <p:sp>
        <p:nvSpPr>
          <p:cNvPr id="845" name="Google Shape;845;gd778a894d7_0_5402"/>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846" name="Google Shape;846;gd778a894d7_0_5402"/>
          <p:cNvSpPr/>
          <p:nvPr/>
        </p:nvSpPr>
        <p:spPr>
          <a:xfrm flipH="1" rot="-5400000">
            <a:off x="-1075421" y="4289821"/>
            <a:ext cx="3643522" cy="1492677"/>
          </a:xfrm>
          <a:custGeom>
            <a:rect b="b" l="l" r="r" t="t"/>
            <a:pathLst>
              <a:path extrusionOk="0" h="31057" w="75808">
                <a:moveTo>
                  <a:pt x="11918" y="1"/>
                </a:moveTo>
                <a:cubicBezTo>
                  <a:pt x="4334" y="8097"/>
                  <a:pt x="0" y="18479"/>
                  <a:pt x="11942" y="26433"/>
                </a:cubicBezTo>
                <a:cubicBezTo>
                  <a:pt x="14282" y="27993"/>
                  <a:pt x="16839" y="28856"/>
                  <a:pt x="19394" y="28856"/>
                </a:cubicBezTo>
                <a:cubicBezTo>
                  <a:pt x="21597" y="28856"/>
                  <a:pt x="23799" y="28215"/>
                  <a:pt x="25860" y="26826"/>
                </a:cubicBezTo>
                <a:cubicBezTo>
                  <a:pt x="30563" y="23658"/>
                  <a:pt x="33195" y="17932"/>
                  <a:pt x="38600" y="15717"/>
                </a:cubicBezTo>
                <a:cubicBezTo>
                  <a:pt x="39675" y="15275"/>
                  <a:pt x="40870" y="15042"/>
                  <a:pt x="42051" y="15042"/>
                </a:cubicBezTo>
                <a:cubicBezTo>
                  <a:pt x="44243" y="15042"/>
                  <a:pt x="46387" y="15846"/>
                  <a:pt x="47625" y="17610"/>
                </a:cubicBezTo>
                <a:cubicBezTo>
                  <a:pt x="49482" y="20253"/>
                  <a:pt x="48756" y="23980"/>
                  <a:pt x="50185" y="26861"/>
                </a:cubicBezTo>
                <a:cubicBezTo>
                  <a:pt x="51578" y="29684"/>
                  <a:pt x="54786" y="31056"/>
                  <a:pt x="57991" y="31056"/>
                </a:cubicBezTo>
                <a:cubicBezTo>
                  <a:pt x="59004" y="31056"/>
                  <a:pt x="60017" y="30919"/>
                  <a:pt x="60972" y="30647"/>
                </a:cubicBezTo>
                <a:cubicBezTo>
                  <a:pt x="64949" y="29516"/>
                  <a:pt x="68151" y="26635"/>
                  <a:pt x="71187" y="23825"/>
                </a:cubicBezTo>
                <a:cubicBezTo>
                  <a:pt x="72676" y="22456"/>
                  <a:pt x="74188" y="21075"/>
                  <a:pt x="75807" y="19872"/>
                </a:cubicBezTo>
                <a:lnTo>
                  <a:pt x="75807"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47" name="Google Shape;847;gd778a894d7_0_5402"/>
          <p:cNvSpPr/>
          <p:nvPr/>
        </p:nvSpPr>
        <p:spPr>
          <a:xfrm flipH="1">
            <a:off x="9004237" y="0"/>
            <a:ext cx="3187763" cy="1629271"/>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2">
  <p:cSld name="CUSTOM_1_1_3_1_1_1_1_1_1_1_1_1_1">
    <p:spTree>
      <p:nvGrpSpPr>
        <p:cNvPr id="848" name="Shape 848"/>
        <p:cNvGrpSpPr/>
        <p:nvPr/>
      </p:nvGrpSpPr>
      <p:grpSpPr>
        <a:xfrm>
          <a:off x="0" y="0"/>
          <a:ext cx="0" cy="0"/>
          <a:chOff x="0" y="0"/>
          <a:chExt cx="0" cy="0"/>
        </a:xfrm>
      </p:grpSpPr>
      <p:sp>
        <p:nvSpPr>
          <p:cNvPr id="849" name="Google Shape;849;gd778a894d7_0_5406"/>
          <p:cNvSpPr/>
          <p:nvPr/>
        </p:nvSpPr>
        <p:spPr>
          <a:xfrm rot="10800000">
            <a:off x="34" y="113"/>
            <a:ext cx="1026160" cy="1967751"/>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0" name="Google Shape;850;gd778a894d7_0_5406"/>
          <p:cNvSpPr/>
          <p:nvPr/>
        </p:nvSpPr>
        <p:spPr>
          <a:xfrm flipH="1">
            <a:off x="9004237" y="0"/>
            <a:ext cx="3187763" cy="1629271"/>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1" name="Google Shape;851;gd778a894d7_0_5406"/>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852" name="Google Shape;852;gd778a894d7_0_5406"/>
          <p:cNvSpPr/>
          <p:nvPr/>
        </p:nvSpPr>
        <p:spPr>
          <a:xfrm flipH="1">
            <a:off x="10330220" y="5370133"/>
            <a:ext cx="1861780" cy="1487894"/>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853" name="Shape 853"/>
        <p:cNvGrpSpPr/>
        <p:nvPr/>
      </p:nvGrpSpPr>
      <p:grpSpPr>
        <a:xfrm>
          <a:off x="0" y="0"/>
          <a:ext cx="0" cy="0"/>
          <a:chOff x="0" y="0"/>
          <a:chExt cx="0" cy="0"/>
        </a:xfrm>
      </p:grpSpPr>
      <p:sp>
        <p:nvSpPr>
          <p:cNvPr id="854" name="Google Shape;854;gd778a894d7_0_5411"/>
          <p:cNvSpPr/>
          <p:nvPr/>
        </p:nvSpPr>
        <p:spPr>
          <a:xfrm flipH="1">
            <a:off x="-92" y="67"/>
            <a:ext cx="157052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5" name="Google Shape;855;gd778a894d7_0_5411"/>
          <p:cNvSpPr/>
          <p:nvPr/>
        </p:nvSpPr>
        <p:spPr>
          <a:xfrm>
            <a:off x="10621575" y="67"/>
            <a:ext cx="157052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6" name="Google Shape;856;gd778a894d7_0_5411"/>
          <p:cNvSpPr/>
          <p:nvPr/>
        </p:nvSpPr>
        <p:spPr>
          <a:xfrm>
            <a:off x="3129259" y="717367"/>
            <a:ext cx="5933452" cy="5220049"/>
          </a:xfrm>
          <a:custGeom>
            <a:rect b="b" l="l" r="r" t="t"/>
            <a:pathLst>
              <a:path extrusionOk="0" h="26005" w="29559">
                <a:moveTo>
                  <a:pt x="17297" y="1"/>
                </a:moveTo>
                <a:cubicBezTo>
                  <a:pt x="14415" y="1"/>
                  <a:pt x="10589" y="1045"/>
                  <a:pt x="9694" y="3619"/>
                </a:cubicBezTo>
                <a:cubicBezTo>
                  <a:pt x="9586" y="3902"/>
                  <a:pt x="9547" y="4205"/>
                  <a:pt x="9528" y="4518"/>
                </a:cubicBezTo>
                <a:cubicBezTo>
                  <a:pt x="9469" y="5739"/>
                  <a:pt x="9870" y="7088"/>
                  <a:pt x="9215" y="8114"/>
                </a:cubicBezTo>
                <a:cubicBezTo>
                  <a:pt x="8915" y="8584"/>
                  <a:pt x="8546" y="8722"/>
                  <a:pt x="8139" y="8722"/>
                </a:cubicBezTo>
                <a:cubicBezTo>
                  <a:pt x="7563" y="8722"/>
                  <a:pt x="6910" y="8445"/>
                  <a:pt x="6270" y="8445"/>
                </a:cubicBezTo>
                <a:cubicBezTo>
                  <a:pt x="6246" y="8445"/>
                  <a:pt x="6221" y="8445"/>
                  <a:pt x="6196" y="8446"/>
                </a:cubicBezTo>
                <a:cubicBezTo>
                  <a:pt x="4945" y="8495"/>
                  <a:pt x="3645" y="8827"/>
                  <a:pt x="2600" y="9540"/>
                </a:cubicBezTo>
                <a:cubicBezTo>
                  <a:pt x="1447" y="10322"/>
                  <a:pt x="880" y="11885"/>
                  <a:pt x="607" y="13214"/>
                </a:cubicBezTo>
                <a:cubicBezTo>
                  <a:pt x="1" y="16126"/>
                  <a:pt x="753" y="19311"/>
                  <a:pt x="2180" y="21872"/>
                </a:cubicBezTo>
                <a:cubicBezTo>
                  <a:pt x="3544" y="24331"/>
                  <a:pt x="5985" y="26004"/>
                  <a:pt x="8594" y="26004"/>
                </a:cubicBezTo>
                <a:cubicBezTo>
                  <a:pt x="9571" y="26004"/>
                  <a:pt x="10573" y="25769"/>
                  <a:pt x="11550" y="25252"/>
                </a:cubicBezTo>
                <a:cubicBezTo>
                  <a:pt x="12010" y="25008"/>
                  <a:pt x="12449" y="24705"/>
                  <a:pt x="12928" y="24500"/>
                </a:cubicBezTo>
                <a:cubicBezTo>
                  <a:pt x="13562" y="24222"/>
                  <a:pt x="14234" y="24136"/>
                  <a:pt x="14921" y="24136"/>
                </a:cubicBezTo>
                <a:cubicBezTo>
                  <a:pt x="16052" y="24136"/>
                  <a:pt x="17223" y="24370"/>
                  <a:pt x="18331" y="24370"/>
                </a:cubicBezTo>
                <a:cubicBezTo>
                  <a:pt x="18492" y="24370"/>
                  <a:pt x="18652" y="24365"/>
                  <a:pt x="18810" y="24353"/>
                </a:cubicBezTo>
                <a:cubicBezTo>
                  <a:pt x="21087" y="24197"/>
                  <a:pt x="23217" y="24197"/>
                  <a:pt x="25250" y="22966"/>
                </a:cubicBezTo>
                <a:cubicBezTo>
                  <a:pt x="28093" y="21256"/>
                  <a:pt x="29559" y="17123"/>
                  <a:pt x="27585" y="14289"/>
                </a:cubicBezTo>
                <a:cubicBezTo>
                  <a:pt x="26706" y="13038"/>
                  <a:pt x="25562" y="11934"/>
                  <a:pt x="25015" y="10508"/>
                </a:cubicBezTo>
                <a:cubicBezTo>
                  <a:pt x="24243" y="8495"/>
                  <a:pt x="24781" y="6179"/>
                  <a:pt x="24048" y="4147"/>
                </a:cubicBezTo>
                <a:cubicBezTo>
                  <a:pt x="23295" y="2046"/>
                  <a:pt x="21234" y="580"/>
                  <a:pt x="19035" y="150"/>
                </a:cubicBezTo>
                <a:cubicBezTo>
                  <a:pt x="18531" y="52"/>
                  <a:pt x="17937" y="1"/>
                  <a:pt x="17297"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7" name="Google Shape;857;gd778a894d7_0_5411"/>
          <p:cNvSpPr/>
          <p:nvPr/>
        </p:nvSpPr>
        <p:spPr>
          <a:xfrm>
            <a:off x="3129259" y="1430577"/>
            <a:ext cx="5711843" cy="4371552"/>
          </a:xfrm>
          <a:custGeom>
            <a:rect b="b" l="l" r="r" t="t"/>
            <a:pathLst>
              <a:path extrusionOk="0" h="21778" w="28455">
                <a:moveTo>
                  <a:pt x="9364" y="1"/>
                </a:moveTo>
                <a:cubicBezTo>
                  <a:pt x="9253" y="1"/>
                  <a:pt x="9142" y="3"/>
                  <a:pt x="9029" y="7"/>
                </a:cubicBezTo>
                <a:cubicBezTo>
                  <a:pt x="6763" y="95"/>
                  <a:pt x="4486" y="828"/>
                  <a:pt x="2737" y="2264"/>
                </a:cubicBezTo>
                <a:cubicBezTo>
                  <a:pt x="1750" y="3075"/>
                  <a:pt x="929" y="4121"/>
                  <a:pt x="577" y="5342"/>
                </a:cubicBezTo>
                <a:cubicBezTo>
                  <a:pt x="1" y="7355"/>
                  <a:pt x="763" y="9515"/>
                  <a:pt x="1750" y="11361"/>
                </a:cubicBezTo>
                <a:cubicBezTo>
                  <a:pt x="3792" y="15162"/>
                  <a:pt x="6870" y="18406"/>
                  <a:pt x="10573" y="20634"/>
                </a:cubicBezTo>
                <a:cubicBezTo>
                  <a:pt x="11120" y="20967"/>
                  <a:pt x="11687" y="21279"/>
                  <a:pt x="12303" y="21465"/>
                </a:cubicBezTo>
                <a:cubicBezTo>
                  <a:pt x="13143" y="21729"/>
                  <a:pt x="14042" y="21748"/>
                  <a:pt x="14931" y="21768"/>
                </a:cubicBezTo>
                <a:cubicBezTo>
                  <a:pt x="15224" y="21773"/>
                  <a:pt x="15517" y="21778"/>
                  <a:pt x="15810" y="21778"/>
                </a:cubicBezTo>
                <a:cubicBezTo>
                  <a:pt x="16653" y="21778"/>
                  <a:pt x="17493" y="21736"/>
                  <a:pt x="18312" y="21533"/>
                </a:cubicBezTo>
                <a:cubicBezTo>
                  <a:pt x="19338" y="21269"/>
                  <a:pt x="20296" y="20752"/>
                  <a:pt x="21195" y="20185"/>
                </a:cubicBezTo>
                <a:cubicBezTo>
                  <a:pt x="23882" y="18465"/>
                  <a:pt x="26266" y="16081"/>
                  <a:pt x="27360" y="13081"/>
                </a:cubicBezTo>
                <a:cubicBezTo>
                  <a:pt x="28455" y="10081"/>
                  <a:pt x="28044" y="6427"/>
                  <a:pt x="25826" y="4131"/>
                </a:cubicBezTo>
                <a:cubicBezTo>
                  <a:pt x="24654" y="2909"/>
                  <a:pt x="23061" y="2147"/>
                  <a:pt x="21419" y="1707"/>
                </a:cubicBezTo>
                <a:cubicBezTo>
                  <a:pt x="19504" y="1190"/>
                  <a:pt x="17579" y="1180"/>
                  <a:pt x="15625" y="994"/>
                </a:cubicBezTo>
                <a:cubicBezTo>
                  <a:pt x="13497" y="780"/>
                  <a:pt x="11528" y="1"/>
                  <a:pt x="9364"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8" name="Google Shape;858;gd778a894d7_0_5411"/>
          <p:cNvSpPr txBox="1"/>
          <p:nvPr>
            <p:ph type="title"/>
          </p:nvPr>
        </p:nvSpPr>
        <p:spPr>
          <a:xfrm>
            <a:off x="3185800" y="2127217"/>
            <a:ext cx="5598900" cy="2806800"/>
          </a:xfrm>
          <a:prstGeom prst="rect">
            <a:avLst/>
          </a:prstGeom>
          <a:noFill/>
          <a:ln>
            <a:noFill/>
          </a:ln>
        </p:spPr>
        <p:txBody>
          <a:bodyPr anchorCtr="0" anchor="ctr" bIns="121900" lIns="121900" spcFirstLastPara="1" rIns="121900" wrap="square" tIns="121900">
            <a:noAutofit/>
          </a:bodyPr>
          <a:lstStyle>
            <a:lvl1pPr lvl="0" algn="ctr">
              <a:lnSpc>
                <a:spcPct val="80000"/>
              </a:lnSpc>
              <a:spcBef>
                <a:spcPts val="0"/>
              </a:spcBef>
              <a:spcAft>
                <a:spcPts val="0"/>
              </a:spcAft>
              <a:buSzPts val="8000"/>
              <a:buNone/>
              <a:defRPr sz="8000"/>
            </a:lvl1pPr>
            <a:lvl2pPr lvl="1" algn="r">
              <a:lnSpc>
                <a:spcPct val="100000"/>
              </a:lnSpc>
              <a:spcBef>
                <a:spcPts val="0"/>
              </a:spcBef>
              <a:spcAft>
                <a:spcPts val="0"/>
              </a:spcAft>
              <a:buSzPts val="8000"/>
              <a:buNone/>
              <a:defRPr sz="8000"/>
            </a:lvl2pPr>
            <a:lvl3pPr lvl="2" algn="r">
              <a:lnSpc>
                <a:spcPct val="100000"/>
              </a:lnSpc>
              <a:spcBef>
                <a:spcPts val="0"/>
              </a:spcBef>
              <a:spcAft>
                <a:spcPts val="0"/>
              </a:spcAft>
              <a:buSzPts val="8000"/>
              <a:buNone/>
              <a:defRPr sz="8000"/>
            </a:lvl3pPr>
            <a:lvl4pPr lvl="3" algn="r">
              <a:lnSpc>
                <a:spcPct val="100000"/>
              </a:lnSpc>
              <a:spcBef>
                <a:spcPts val="0"/>
              </a:spcBef>
              <a:spcAft>
                <a:spcPts val="0"/>
              </a:spcAft>
              <a:buSzPts val="8000"/>
              <a:buNone/>
              <a:defRPr sz="8000"/>
            </a:lvl4pPr>
            <a:lvl5pPr lvl="4" algn="r">
              <a:lnSpc>
                <a:spcPct val="100000"/>
              </a:lnSpc>
              <a:spcBef>
                <a:spcPts val="0"/>
              </a:spcBef>
              <a:spcAft>
                <a:spcPts val="0"/>
              </a:spcAft>
              <a:buSzPts val="8000"/>
              <a:buNone/>
              <a:defRPr sz="8000"/>
            </a:lvl5pPr>
            <a:lvl6pPr lvl="5" algn="r">
              <a:lnSpc>
                <a:spcPct val="100000"/>
              </a:lnSpc>
              <a:spcBef>
                <a:spcPts val="0"/>
              </a:spcBef>
              <a:spcAft>
                <a:spcPts val="0"/>
              </a:spcAft>
              <a:buSzPts val="8000"/>
              <a:buNone/>
              <a:defRPr sz="8000"/>
            </a:lvl6pPr>
            <a:lvl7pPr lvl="6" algn="r">
              <a:lnSpc>
                <a:spcPct val="100000"/>
              </a:lnSpc>
              <a:spcBef>
                <a:spcPts val="0"/>
              </a:spcBef>
              <a:spcAft>
                <a:spcPts val="0"/>
              </a:spcAft>
              <a:buSzPts val="8000"/>
              <a:buNone/>
              <a:defRPr sz="8000"/>
            </a:lvl7pPr>
            <a:lvl8pPr lvl="7" algn="r">
              <a:lnSpc>
                <a:spcPct val="100000"/>
              </a:lnSpc>
              <a:spcBef>
                <a:spcPts val="0"/>
              </a:spcBef>
              <a:spcAft>
                <a:spcPts val="0"/>
              </a:spcAft>
              <a:buSzPts val="8000"/>
              <a:buNone/>
              <a:defRPr sz="8000"/>
            </a:lvl8pPr>
            <a:lvl9pPr lvl="8" algn="r">
              <a:lnSpc>
                <a:spcPct val="100000"/>
              </a:lnSpc>
              <a:spcBef>
                <a:spcPts val="0"/>
              </a:spcBef>
              <a:spcAft>
                <a:spcPts val="0"/>
              </a:spcAft>
              <a:buSzPts val="8000"/>
              <a:buNone/>
              <a:defRPr sz="8000"/>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p:cSld name="CUSTOM_1_1">
    <p:spTree>
      <p:nvGrpSpPr>
        <p:cNvPr id="859" name="Shape 859"/>
        <p:cNvGrpSpPr/>
        <p:nvPr/>
      </p:nvGrpSpPr>
      <p:grpSpPr>
        <a:xfrm>
          <a:off x="0" y="0"/>
          <a:ext cx="0" cy="0"/>
          <a:chOff x="0" y="0"/>
          <a:chExt cx="0" cy="0"/>
        </a:xfrm>
      </p:grpSpPr>
      <p:sp>
        <p:nvSpPr>
          <p:cNvPr id="860" name="Google Shape;860;gd778a894d7_0_5417"/>
          <p:cNvSpPr/>
          <p:nvPr/>
        </p:nvSpPr>
        <p:spPr>
          <a:xfrm>
            <a:off x="10191542" y="3551176"/>
            <a:ext cx="2000508" cy="3311006"/>
          </a:xfrm>
          <a:custGeom>
            <a:rect b="b" l="l" r="r" t="t"/>
            <a:pathLst>
              <a:path extrusionOk="0" h="77582" w="46875">
                <a:moveTo>
                  <a:pt x="46875" y="0"/>
                </a:moveTo>
                <a:cubicBezTo>
                  <a:pt x="42613" y="191"/>
                  <a:pt x="37922" y="1881"/>
                  <a:pt x="32814" y="5584"/>
                </a:cubicBezTo>
                <a:cubicBezTo>
                  <a:pt x="26218" y="10358"/>
                  <a:pt x="22729" y="17538"/>
                  <a:pt x="24682" y="25646"/>
                </a:cubicBezTo>
                <a:cubicBezTo>
                  <a:pt x="26753" y="34219"/>
                  <a:pt x="33659" y="41148"/>
                  <a:pt x="33969" y="50244"/>
                </a:cubicBezTo>
                <a:cubicBezTo>
                  <a:pt x="34135" y="55400"/>
                  <a:pt x="31302" y="61055"/>
                  <a:pt x="26313" y="62365"/>
                </a:cubicBezTo>
                <a:cubicBezTo>
                  <a:pt x="25473" y="62583"/>
                  <a:pt x="24628" y="62672"/>
                  <a:pt x="23779" y="62672"/>
                </a:cubicBezTo>
                <a:cubicBezTo>
                  <a:pt x="20102" y="62672"/>
                  <a:pt x="16352" y="61009"/>
                  <a:pt x="12613" y="61009"/>
                </a:cubicBezTo>
                <a:cubicBezTo>
                  <a:pt x="12222" y="61009"/>
                  <a:pt x="11832" y="61027"/>
                  <a:pt x="11442" y="61067"/>
                </a:cubicBezTo>
                <a:cubicBezTo>
                  <a:pt x="5048" y="61734"/>
                  <a:pt x="595" y="68318"/>
                  <a:pt x="83" y="74735"/>
                </a:cubicBezTo>
                <a:cubicBezTo>
                  <a:pt x="12" y="75688"/>
                  <a:pt x="0" y="76640"/>
                  <a:pt x="48" y="77581"/>
                </a:cubicBezTo>
                <a:lnTo>
                  <a:pt x="46875" y="77581"/>
                </a:lnTo>
                <a:lnTo>
                  <a:pt x="46875"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61" name="Google Shape;861;gd778a894d7_0_5417"/>
          <p:cNvSpPr/>
          <p:nvPr/>
        </p:nvSpPr>
        <p:spPr>
          <a:xfrm>
            <a:off x="6225129" y="0"/>
            <a:ext cx="5966997" cy="2329509"/>
          </a:xfrm>
          <a:custGeom>
            <a:rect b="b" l="l" r="r" t="t"/>
            <a:pathLst>
              <a:path extrusionOk="0" h="54584" w="139816">
                <a:moveTo>
                  <a:pt x="7919" y="0"/>
                </a:moveTo>
                <a:cubicBezTo>
                  <a:pt x="5633" y="4572"/>
                  <a:pt x="2835" y="8930"/>
                  <a:pt x="1489" y="13847"/>
                </a:cubicBezTo>
                <a:cubicBezTo>
                  <a:pt x="1" y="19348"/>
                  <a:pt x="858" y="26051"/>
                  <a:pt x="5466" y="29396"/>
                </a:cubicBezTo>
                <a:cubicBezTo>
                  <a:pt x="7387" y="30786"/>
                  <a:pt x="9700" y="31385"/>
                  <a:pt x="12072" y="31385"/>
                </a:cubicBezTo>
                <a:cubicBezTo>
                  <a:pt x="14536" y="31385"/>
                  <a:pt x="17063" y="30738"/>
                  <a:pt x="19277" y="29658"/>
                </a:cubicBezTo>
                <a:cubicBezTo>
                  <a:pt x="23623" y="27527"/>
                  <a:pt x="27088" y="24003"/>
                  <a:pt x="30624" y="20693"/>
                </a:cubicBezTo>
                <a:cubicBezTo>
                  <a:pt x="37506" y="14276"/>
                  <a:pt x="45304" y="8346"/>
                  <a:pt x="54460" y="6191"/>
                </a:cubicBezTo>
                <a:cubicBezTo>
                  <a:pt x="56572" y="5695"/>
                  <a:pt x="58768" y="5443"/>
                  <a:pt x="60965" y="5443"/>
                </a:cubicBezTo>
                <a:cubicBezTo>
                  <a:pt x="68305" y="5443"/>
                  <a:pt x="75647" y="8255"/>
                  <a:pt x="79844" y="14157"/>
                </a:cubicBezTo>
                <a:cubicBezTo>
                  <a:pt x="86488" y="23527"/>
                  <a:pt x="83607" y="37433"/>
                  <a:pt x="90607" y="46553"/>
                </a:cubicBezTo>
                <a:cubicBezTo>
                  <a:pt x="94239" y="51280"/>
                  <a:pt x="100132" y="53935"/>
                  <a:pt x="106074" y="54471"/>
                </a:cubicBezTo>
                <a:cubicBezTo>
                  <a:pt x="106917" y="54547"/>
                  <a:pt x="107761" y="54584"/>
                  <a:pt x="108604" y="54584"/>
                </a:cubicBezTo>
                <a:cubicBezTo>
                  <a:pt x="113693" y="54584"/>
                  <a:pt x="118764" y="53256"/>
                  <a:pt x="123493" y="51316"/>
                </a:cubicBezTo>
                <a:cubicBezTo>
                  <a:pt x="129458" y="48863"/>
                  <a:pt x="134982" y="45363"/>
                  <a:pt x="139816" y="41088"/>
                </a:cubicBezTo>
                <a:lnTo>
                  <a:pt x="13981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62" name="Google Shape;862;gd778a894d7_0_5417"/>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itles and Two Columns">
  <p:cSld name="CUSTOM_6">
    <p:spTree>
      <p:nvGrpSpPr>
        <p:cNvPr id="863" name="Shape 863"/>
        <p:cNvGrpSpPr/>
        <p:nvPr/>
      </p:nvGrpSpPr>
      <p:grpSpPr>
        <a:xfrm>
          <a:off x="0" y="0"/>
          <a:ext cx="0" cy="0"/>
          <a:chOff x="0" y="0"/>
          <a:chExt cx="0" cy="0"/>
        </a:xfrm>
      </p:grpSpPr>
      <p:sp>
        <p:nvSpPr>
          <p:cNvPr id="864" name="Google Shape;864;gd778a894d7_0_5421"/>
          <p:cNvSpPr txBox="1"/>
          <p:nvPr>
            <p:ph type="title"/>
          </p:nvPr>
        </p:nvSpPr>
        <p:spPr>
          <a:xfrm>
            <a:off x="7464167" y="3620533"/>
            <a:ext cx="3718800" cy="590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865" name="Google Shape;865;gd778a894d7_0_5421"/>
          <p:cNvSpPr txBox="1"/>
          <p:nvPr>
            <p:ph idx="2" type="title"/>
          </p:nvPr>
        </p:nvSpPr>
        <p:spPr>
          <a:xfrm>
            <a:off x="1109400" y="1970367"/>
            <a:ext cx="3718800" cy="590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866" name="Google Shape;866;gd778a894d7_0_5421"/>
          <p:cNvSpPr txBox="1"/>
          <p:nvPr>
            <p:ph idx="1" type="subTitle"/>
          </p:nvPr>
        </p:nvSpPr>
        <p:spPr>
          <a:xfrm>
            <a:off x="7464167" y="4314833"/>
            <a:ext cx="3718800" cy="13332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rgbClr val="F3F3F3"/>
              </a:buClr>
              <a:buSzPts val="3700"/>
              <a:buNone/>
              <a:defRPr sz="1900">
                <a:solidFill>
                  <a:schemeClr val="dk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
        <p:nvSpPr>
          <p:cNvPr id="867" name="Google Shape;867;gd778a894d7_0_5421"/>
          <p:cNvSpPr txBox="1"/>
          <p:nvPr>
            <p:ph idx="3" type="subTitle"/>
          </p:nvPr>
        </p:nvSpPr>
        <p:spPr>
          <a:xfrm>
            <a:off x="1109400" y="2650600"/>
            <a:ext cx="3718800" cy="13332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rgbClr val="F3F3F3"/>
              </a:buClr>
              <a:buSzPts val="3700"/>
              <a:buNone/>
              <a:defRPr sz="1900">
                <a:solidFill>
                  <a:schemeClr val="dk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
        <p:nvSpPr>
          <p:cNvPr id="868" name="Google Shape;868;gd778a894d7_0_5421"/>
          <p:cNvSpPr/>
          <p:nvPr/>
        </p:nvSpPr>
        <p:spPr>
          <a:xfrm>
            <a:off x="0" y="5183416"/>
            <a:ext cx="2743273" cy="1701029"/>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9">
  <p:cSld name="CUSTOM_9_1">
    <p:spTree>
      <p:nvGrpSpPr>
        <p:cNvPr id="869" name="Shape 869"/>
        <p:cNvGrpSpPr/>
        <p:nvPr/>
      </p:nvGrpSpPr>
      <p:grpSpPr>
        <a:xfrm>
          <a:off x="0" y="0"/>
          <a:ext cx="0" cy="0"/>
          <a:chOff x="0" y="0"/>
          <a:chExt cx="0" cy="0"/>
        </a:xfrm>
      </p:grpSpPr>
      <p:sp>
        <p:nvSpPr>
          <p:cNvPr id="870" name="Google Shape;870;gd778a894d7_0_5427"/>
          <p:cNvSpPr txBox="1"/>
          <p:nvPr>
            <p:ph idx="1" type="subTitle"/>
          </p:nvPr>
        </p:nvSpPr>
        <p:spPr>
          <a:xfrm>
            <a:off x="6198200" y="1685900"/>
            <a:ext cx="4999500" cy="26508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SzPts val="2100"/>
              <a:buNone/>
              <a:defRPr sz="2100"/>
            </a:lvl1pPr>
            <a:lvl2pPr lvl="1" algn="r">
              <a:lnSpc>
                <a:spcPct val="115000"/>
              </a:lnSpc>
              <a:spcBef>
                <a:spcPts val="0"/>
              </a:spcBef>
              <a:spcAft>
                <a:spcPts val="0"/>
              </a:spcAft>
              <a:buSzPts val="1900"/>
              <a:buNone/>
              <a:defRPr/>
            </a:lvl2pPr>
            <a:lvl3pPr lvl="2" algn="r">
              <a:lnSpc>
                <a:spcPct val="115000"/>
              </a:lnSpc>
              <a:spcBef>
                <a:spcPts val="2100"/>
              </a:spcBef>
              <a:spcAft>
                <a:spcPts val="0"/>
              </a:spcAft>
              <a:buSzPts val="1900"/>
              <a:buNone/>
              <a:defRPr/>
            </a:lvl3pPr>
            <a:lvl4pPr lvl="3" algn="r">
              <a:lnSpc>
                <a:spcPct val="115000"/>
              </a:lnSpc>
              <a:spcBef>
                <a:spcPts val="2100"/>
              </a:spcBef>
              <a:spcAft>
                <a:spcPts val="0"/>
              </a:spcAft>
              <a:buSzPts val="1900"/>
              <a:buNone/>
              <a:defRPr/>
            </a:lvl4pPr>
            <a:lvl5pPr lvl="4" algn="r">
              <a:lnSpc>
                <a:spcPct val="115000"/>
              </a:lnSpc>
              <a:spcBef>
                <a:spcPts val="2100"/>
              </a:spcBef>
              <a:spcAft>
                <a:spcPts val="0"/>
              </a:spcAft>
              <a:buSzPts val="1900"/>
              <a:buNone/>
              <a:defRPr/>
            </a:lvl5pPr>
            <a:lvl6pPr lvl="5" algn="r">
              <a:lnSpc>
                <a:spcPct val="115000"/>
              </a:lnSpc>
              <a:spcBef>
                <a:spcPts val="2100"/>
              </a:spcBef>
              <a:spcAft>
                <a:spcPts val="0"/>
              </a:spcAft>
              <a:buSzPts val="1900"/>
              <a:buNone/>
              <a:defRPr/>
            </a:lvl6pPr>
            <a:lvl7pPr lvl="6" algn="r">
              <a:lnSpc>
                <a:spcPct val="115000"/>
              </a:lnSpc>
              <a:spcBef>
                <a:spcPts val="2100"/>
              </a:spcBef>
              <a:spcAft>
                <a:spcPts val="0"/>
              </a:spcAft>
              <a:buSzPts val="1900"/>
              <a:buNone/>
              <a:defRPr/>
            </a:lvl7pPr>
            <a:lvl8pPr lvl="7" algn="r">
              <a:lnSpc>
                <a:spcPct val="115000"/>
              </a:lnSpc>
              <a:spcBef>
                <a:spcPts val="2100"/>
              </a:spcBef>
              <a:spcAft>
                <a:spcPts val="0"/>
              </a:spcAft>
              <a:buSzPts val="1900"/>
              <a:buNone/>
              <a:defRPr/>
            </a:lvl8pPr>
            <a:lvl9pPr lvl="8" algn="r">
              <a:lnSpc>
                <a:spcPct val="115000"/>
              </a:lnSpc>
              <a:spcBef>
                <a:spcPts val="2100"/>
              </a:spcBef>
              <a:spcAft>
                <a:spcPts val="2100"/>
              </a:spcAft>
              <a:buSzPts val="1900"/>
              <a:buNone/>
              <a:defRPr/>
            </a:lvl9pPr>
          </a:lstStyle>
          <a:p/>
        </p:txBody>
      </p:sp>
      <p:sp>
        <p:nvSpPr>
          <p:cNvPr id="871" name="Google Shape;871;gd778a894d7_0_5427"/>
          <p:cNvSpPr/>
          <p:nvPr/>
        </p:nvSpPr>
        <p:spPr>
          <a:xfrm flipH="1" rot="5400000">
            <a:off x="9521315" y="4187315"/>
            <a:ext cx="1887382" cy="3453988"/>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2" name="Google Shape;872;gd778a894d7_0_5427"/>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873" name="Google Shape;873;gd778a894d7_0_5427"/>
          <p:cNvSpPr/>
          <p:nvPr/>
        </p:nvSpPr>
        <p:spPr>
          <a:xfrm flipH="1" rot="10800000">
            <a:off x="0" y="37"/>
            <a:ext cx="1841887" cy="147199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4" name="Google Shape;874;gd778a894d7_0_5427"/>
          <p:cNvSpPr/>
          <p:nvPr/>
        </p:nvSpPr>
        <p:spPr>
          <a:xfrm flipH="1" rot="-5400000">
            <a:off x="-943745" y="3465079"/>
            <a:ext cx="4336749" cy="2449258"/>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1">
    <p:spTree>
      <p:nvGrpSpPr>
        <p:cNvPr id="875" name="Shape 875"/>
        <p:cNvGrpSpPr/>
        <p:nvPr/>
      </p:nvGrpSpPr>
      <p:grpSpPr>
        <a:xfrm>
          <a:off x="0" y="0"/>
          <a:ext cx="0" cy="0"/>
          <a:chOff x="0" y="0"/>
          <a:chExt cx="0" cy="0"/>
        </a:xfrm>
      </p:grpSpPr>
      <p:sp>
        <p:nvSpPr>
          <p:cNvPr id="876" name="Google Shape;876;gd778a894d7_0_5433"/>
          <p:cNvSpPr txBox="1"/>
          <p:nvPr>
            <p:ph type="title"/>
          </p:nvPr>
        </p:nvSpPr>
        <p:spPr>
          <a:xfrm>
            <a:off x="2275800" y="760933"/>
            <a:ext cx="7640400" cy="8928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p:txBody>
      </p:sp>
      <p:sp>
        <p:nvSpPr>
          <p:cNvPr id="877" name="Google Shape;877;gd778a894d7_0_5433"/>
          <p:cNvSpPr txBox="1"/>
          <p:nvPr>
            <p:ph idx="1" type="subTitle"/>
          </p:nvPr>
        </p:nvSpPr>
        <p:spPr>
          <a:xfrm>
            <a:off x="2275800" y="1653767"/>
            <a:ext cx="7640400" cy="720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400"/>
              <a:buNone/>
              <a:defRPr/>
            </a:lvl1pPr>
            <a:lvl2pPr lvl="1" algn="l">
              <a:lnSpc>
                <a:spcPct val="115000"/>
              </a:lnSpc>
              <a:spcBef>
                <a:spcPts val="0"/>
              </a:spcBef>
              <a:spcAft>
                <a:spcPts val="0"/>
              </a:spcAft>
              <a:buSzPts val="1900"/>
              <a:buNone/>
              <a:defRPr/>
            </a:lvl2pPr>
            <a:lvl3pPr lvl="2" algn="l">
              <a:lnSpc>
                <a:spcPct val="115000"/>
              </a:lnSpc>
              <a:spcBef>
                <a:spcPts val="2100"/>
              </a:spcBef>
              <a:spcAft>
                <a:spcPts val="0"/>
              </a:spcAft>
              <a:buSzPts val="1900"/>
              <a:buNone/>
              <a:defRPr/>
            </a:lvl3pPr>
            <a:lvl4pPr lvl="3" algn="l">
              <a:lnSpc>
                <a:spcPct val="115000"/>
              </a:lnSpc>
              <a:spcBef>
                <a:spcPts val="2100"/>
              </a:spcBef>
              <a:spcAft>
                <a:spcPts val="0"/>
              </a:spcAft>
              <a:buSzPts val="1900"/>
              <a:buNone/>
              <a:defRPr/>
            </a:lvl4pPr>
            <a:lvl5pPr lvl="4" algn="l">
              <a:lnSpc>
                <a:spcPct val="115000"/>
              </a:lnSpc>
              <a:spcBef>
                <a:spcPts val="2100"/>
              </a:spcBef>
              <a:spcAft>
                <a:spcPts val="0"/>
              </a:spcAft>
              <a:buSzPts val="1900"/>
              <a:buNone/>
              <a:defRPr/>
            </a:lvl5pPr>
            <a:lvl6pPr lvl="5" algn="l">
              <a:lnSpc>
                <a:spcPct val="115000"/>
              </a:lnSpc>
              <a:spcBef>
                <a:spcPts val="2100"/>
              </a:spcBef>
              <a:spcAft>
                <a:spcPts val="0"/>
              </a:spcAft>
              <a:buSzPts val="1900"/>
              <a:buNone/>
              <a:defRPr/>
            </a:lvl6pPr>
            <a:lvl7pPr lvl="6" algn="l">
              <a:lnSpc>
                <a:spcPct val="115000"/>
              </a:lnSpc>
              <a:spcBef>
                <a:spcPts val="2100"/>
              </a:spcBef>
              <a:spcAft>
                <a:spcPts val="0"/>
              </a:spcAft>
              <a:buSzPts val="1900"/>
              <a:buNone/>
              <a:defRPr/>
            </a:lvl7pPr>
            <a:lvl8pPr lvl="7" algn="l">
              <a:lnSpc>
                <a:spcPct val="115000"/>
              </a:lnSpc>
              <a:spcBef>
                <a:spcPts val="2100"/>
              </a:spcBef>
              <a:spcAft>
                <a:spcPts val="0"/>
              </a:spcAft>
              <a:buSzPts val="1900"/>
              <a:buNone/>
              <a:defRPr/>
            </a:lvl8pPr>
            <a:lvl9pPr lvl="8" algn="l">
              <a:lnSpc>
                <a:spcPct val="115000"/>
              </a:lnSpc>
              <a:spcBef>
                <a:spcPts val="2100"/>
              </a:spcBef>
              <a:spcAft>
                <a:spcPts val="2100"/>
              </a:spcAft>
              <a:buSzPts val="1900"/>
              <a:buNone/>
              <a:defRPr/>
            </a:lvl9pPr>
          </a:lstStyle>
          <a:p/>
        </p:txBody>
      </p:sp>
      <p:sp>
        <p:nvSpPr>
          <p:cNvPr id="878" name="Google Shape;878;gd778a894d7_0_5433"/>
          <p:cNvSpPr txBox="1"/>
          <p:nvPr>
            <p:ph idx="2" type="title"/>
          </p:nvPr>
        </p:nvSpPr>
        <p:spPr>
          <a:xfrm>
            <a:off x="2275800" y="2706151"/>
            <a:ext cx="7640400" cy="8928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2"/>
              </a:buClr>
              <a:buSzPts val="8000"/>
              <a:buNone/>
              <a:defRPr sz="8000">
                <a:solidFill>
                  <a:schemeClr val="lt2"/>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p:txBody>
      </p:sp>
      <p:sp>
        <p:nvSpPr>
          <p:cNvPr id="879" name="Google Shape;879;gd778a894d7_0_5433"/>
          <p:cNvSpPr txBox="1"/>
          <p:nvPr>
            <p:ph idx="3" type="subTitle"/>
          </p:nvPr>
        </p:nvSpPr>
        <p:spPr>
          <a:xfrm>
            <a:off x="2275800" y="3598984"/>
            <a:ext cx="7640400" cy="720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400"/>
              <a:buNone/>
              <a:defRPr/>
            </a:lvl1pPr>
            <a:lvl2pPr lvl="1" algn="l">
              <a:lnSpc>
                <a:spcPct val="115000"/>
              </a:lnSpc>
              <a:spcBef>
                <a:spcPts val="0"/>
              </a:spcBef>
              <a:spcAft>
                <a:spcPts val="0"/>
              </a:spcAft>
              <a:buSzPts val="1900"/>
              <a:buNone/>
              <a:defRPr/>
            </a:lvl2pPr>
            <a:lvl3pPr lvl="2" algn="l">
              <a:lnSpc>
                <a:spcPct val="115000"/>
              </a:lnSpc>
              <a:spcBef>
                <a:spcPts val="2100"/>
              </a:spcBef>
              <a:spcAft>
                <a:spcPts val="0"/>
              </a:spcAft>
              <a:buSzPts val="1900"/>
              <a:buNone/>
              <a:defRPr/>
            </a:lvl3pPr>
            <a:lvl4pPr lvl="3" algn="l">
              <a:lnSpc>
                <a:spcPct val="115000"/>
              </a:lnSpc>
              <a:spcBef>
                <a:spcPts val="2100"/>
              </a:spcBef>
              <a:spcAft>
                <a:spcPts val="0"/>
              </a:spcAft>
              <a:buSzPts val="1900"/>
              <a:buNone/>
              <a:defRPr/>
            </a:lvl4pPr>
            <a:lvl5pPr lvl="4" algn="l">
              <a:lnSpc>
                <a:spcPct val="115000"/>
              </a:lnSpc>
              <a:spcBef>
                <a:spcPts val="2100"/>
              </a:spcBef>
              <a:spcAft>
                <a:spcPts val="0"/>
              </a:spcAft>
              <a:buSzPts val="1900"/>
              <a:buNone/>
              <a:defRPr/>
            </a:lvl5pPr>
            <a:lvl6pPr lvl="5" algn="l">
              <a:lnSpc>
                <a:spcPct val="115000"/>
              </a:lnSpc>
              <a:spcBef>
                <a:spcPts val="2100"/>
              </a:spcBef>
              <a:spcAft>
                <a:spcPts val="0"/>
              </a:spcAft>
              <a:buSzPts val="1900"/>
              <a:buNone/>
              <a:defRPr/>
            </a:lvl6pPr>
            <a:lvl7pPr lvl="6" algn="l">
              <a:lnSpc>
                <a:spcPct val="115000"/>
              </a:lnSpc>
              <a:spcBef>
                <a:spcPts val="2100"/>
              </a:spcBef>
              <a:spcAft>
                <a:spcPts val="0"/>
              </a:spcAft>
              <a:buSzPts val="1900"/>
              <a:buNone/>
              <a:defRPr/>
            </a:lvl7pPr>
            <a:lvl8pPr lvl="7" algn="l">
              <a:lnSpc>
                <a:spcPct val="115000"/>
              </a:lnSpc>
              <a:spcBef>
                <a:spcPts val="2100"/>
              </a:spcBef>
              <a:spcAft>
                <a:spcPts val="0"/>
              </a:spcAft>
              <a:buSzPts val="1900"/>
              <a:buNone/>
              <a:defRPr/>
            </a:lvl8pPr>
            <a:lvl9pPr lvl="8" algn="l">
              <a:lnSpc>
                <a:spcPct val="115000"/>
              </a:lnSpc>
              <a:spcBef>
                <a:spcPts val="2100"/>
              </a:spcBef>
              <a:spcAft>
                <a:spcPts val="2100"/>
              </a:spcAft>
              <a:buSzPts val="1900"/>
              <a:buNone/>
              <a:defRPr/>
            </a:lvl9pPr>
          </a:lstStyle>
          <a:p/>
        </p:txBody>
      </p:sp>
      <p:sp>
        <p:nvSpPr>
          <p:cNvPr id="880" name="Google Shape;880;gd778a894d7_0_5433"/>
          <p:cNvSpPr txBox="1"/>
          <p:nvPr>
            <p:ph idx="4" type="title"/>
          </p:nvPr>
        </p:nvSpPr>
        <p:spPr>
          <a:xfrm>
            <a:off x="2275800" y="4651384"/>
            <a:ext cx="7640400" cy="8928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p:txBody>
      </p:sp>
      <p:sp>
        <p:nvSpPr>
          <p:cNvPr id="881" name="Google Shape;881;gd778a894d7_0_5433"/>
          <p:cNvSpPr txBox="1"/>
          <p:nvPr>
            <p:ph idx="5" type="subTitle"/>
          </p:nvPr>
        </p:nvSpPr>
        <p:spPr>
          <a:xfrm>
            <a:off x="2275800" y="5544217"/>
            <a:ext cx="7640400" cy="720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400"/>
              <a:buNone/>
              <a:defRPr/>
            </a:lvl1pPr>
            <a:lvl2pPr lvl="1" algn="l">
              <a:lnSpc>
                <a:spcPct val="115000"/>
              </a:lnSpc>
              <a:spcBef>
                <a:spcPts val="0"/>
              </a:spcBef>
              <a:spcAft>
                <a:spcPts val="0"/>
              </a:spcAft>
              <a:buSzPts val="1900"/>
              <a:buNone/>
              <a:defRPr/>
            </a:lvl2pPr>
            <a:lvl3pPr lvl="2" algn="l">
              <a:lnSpc>
                <a:spcPct val="115000"/>
              </a:lnSpc>
              <a:spcBef>
                <a:spcPts val="2100"/>
              </a:spcBef>
              <a:spcAft>
                <a:spcPts val="0"/>
              </a:spcAft>
              <a:buSzPts val="1900"/>
              <a:buNone/>
              <a:defRPr/>
            </a:lvl3pPr>
            <a:lvl4pPr lvl="3" algn="l">
              <a:lnSpc>
                <a:spcPct val="115000"/>
              </a:lnSpc>
              <a:spcBef>
                <a:spcPts val="2100"/>
              </a:spcBef>
              <a:spcAft>
                <a:spcPts val="0"/>
              </a:spcAft>
              <a:buSzPts val="1900"/>
              <a:buNone/>
              <a:defRPr/>
            </a:lvl4pPr>
            <a:lvl5pPr lvl="4" algn="l">
              <a:lnSpc>
                <a:spcPct val="115000"/>
              </a:lnSpc>
              <a:spcBef>
                <a:spcPts val="2100"/>
              </a:spcBef>
              <a:spcAft>
                <a:spcPts val="0"/>
              </a:spcAft>
              <a:buSzPts val="1900"/>
              <a:buNone/>
              <a:defRPr/>
            </a:lvl5pPr>
            <a:lvl6pPr lvl="5" algn="l">
              <a:lnSpc>
                <a:spcPct val="115000"/>
              </a:lnSpc>
              <a:spcBef>
                <a:spcPts val="2100"/>
              </a:spcBef>
              <a:spcAft>
                <a:spcPts val="0"/>
              </a:spcAft>
              <a:buSzPts val="1900"/>
              <a:buNone/>
              <a:defRPr/>
            </a:lvl6pPr>
            <a:lvl7pPr lvl="6" algn="l">
              <a:lnSpc>
                <a:spcPct val="115000"/>
              </a:lnSpc>
              <a:spcBef>
                <a:spcPts val="2100"/>
              </a:spcBef>
              <a:spcAft>
                <a:spcPts val="0"/>
              </a:spcAft>
              <a:buSzPts val="1900"/>
              <a:buNone/>
              <a:defRPr/>
            </a:lvl7pPr>
            <a:lvl8pPr lvl="7" algn="l">
              <a:lnSpc>
                <a:spcPct val="115000"/>
              </a:lnSpc>
              <a:spcBef>
                <a:spcPts val="2100"/>
              </a:spcBef>
              <a:spcAft>
                <a:spcPts val="0"/>
              </a:spcAft>
              <a:buSzPts val="1900"/>
              <a:buNone/>
              <a:defRPr/>
            </a:lvl8pPr>
            <a:lvl9pPr lvl="8" algn="l">
              <a:lnSpc>
                <a:spcPct val="115000"/>
              </a:lnSpc>
              <a:spcBef>
                <a:spcPts val="2100"/>
              </a:spcBef>
              <a:spcAft>
                <a:spcPts val="2100"/>
              </a:spcAft>
              <a:buSzPts val="1900"/>
              <a:buNone/>
              <a:defRPr/>
            </a:lvl9pPr>
          </a:lstStyle>
          <a:p/>
        </p:txBody>
      </p:sp>
      <p:sp>
        <p:nvSpPr>
          <p:cNvPr id="882" name="Google Shape;882;gd778a894d7_0_5433"/>
          <p:cNvSpPr/>
          <p:nvPr/>
        </p:nvSpPr>
        <p:spPr>
          <a:xfrm rot="10800000">
            <a:off x="-192" y="-94"/>
            <a:ext cx="1801117"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83" name="Google Shape;883;gd778a894d7_0_5433"/>
          <p:cNvSpPr/>
          <p:nvPr/>
        </p:nvSpPr>
        <p:spPr>
          <a:xfrm flipH="1" rot="10800000">
            <a:off x="10391075" y="-76"/>
            <a:ext cx="1801117"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4" name="Shape 104"/>
        <p:cNvGrpSpPr/>
        <p:nvPr/>
      </p:nvGrpSpPr>
      <p:grpSpPr>
        <a:xfrm>
          <a:off x="0" y="0"/>
          <a:ext cx="0" cy="0"/>
          <a:chOff x="0" y="0"/>
          <a:chExt cx="0" cy="0"/>
        </a:xfrm>
      </p:grpSpPr>
      <p:sp>
        <p:nvSpPr>
          <p:cNvPr id="105" name="Google Shape;105;gd778a894d7_0_1593"/>
          <p:cNvSpPr txBox="1"/>
          <p:nvPr>
            <p:ph type="title"/>
          </p:nvPr>
        </p:nvSpPr>
        <p:spPr>
          <a:xfrm>
            <a:off x="950967" y="449070"/>
            <a:ext cx="10290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000"/>
              <a:buNone/>
              <a:defRPr sz="4000"/>
            </a:lvl1pPr>
            <a:lvl2pPr lvl="1"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106" name="Google Shape;106;gd778a894d7_0_1593"/>
          <p:cNvSpPr/>
          <p:nvPr/>
        </p:nvSpPr>
        <p:spPr>
          <a:xfrm>
            <a:off x="8777221" y="249853"/>
            <a:ext cx="782139" cy="666486"/>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gd778a894d7_0_1593"/>
          <p:cNvSpPr/>
          <p:nvPr/>
        </p:nvSpPr>
        <p:spPr>
          <a:xfrm rot="-5400000">
            <a:off x="452487"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gd778a894d7_0_1593"/>
          <p:cNvSpPr/>
          <p:nvPr/>
        </p:nvSpPr>
        <p:spPr>
          <a:xfrm>
            <a:off x="11113736" y="2822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gd778a894d7_0_1593"/>
          <p:cNvSpPr/>
          <p:nvPr/>
        </p:nvSpPr>
        <p:spPr>
          <a:xfrm>
            <a:off x="1955800"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gd778a894d7_0_1593"/>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gd778a894d7_0_1593"/>
          <p:cNvSpPr/>
          <p:nvPr/>
        </p:nvSpPr>
        <p:spPr>
          <a:xfrm>
            <a:off x="11855500" y="1918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gd778a894d7_0_1593"/>
          <p:cNvSpPr/>
          <p:nvPr/>
        </p:nvSpPr>
        <p:spPr>
          <a:xfrm>
            <a:off x="9169400" y="2253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4">
  <p:cSld name="CUSTOM_1_1_3_1_1">
    <p:spTree>
      <p:nvGrpSpPr>
        <p:cNvPr id="884" name="Shape 884"/>
        <p:cNvGrpSpPr/>
        <p:nvPr/>
      </p:nvGrpSpPr>
      <p:grpSpPr>
        <a:xfrm>
          <a:off x="0" y="0"/>
          <a:ext cx="0" cy="0"/>
          <a:chOff x="0" y="0"/>
          <a:chExt cx="0" cy="0"/>
        </a:xfrm>
      </p:grpSpPr>
      <p:sp>
        <p:nvSpPr>
          <p:cNvPr id="885" name="Google Shape;885;gd778a894d7_0_5442"/>
          <p:cNvSpPr/>
          <p:nvPr/>
        </p:nvSpPr>
        <p:spPr>
          <a:xfrm flipH="1">
            <a:off x="9004237" y="0"/>
            <a:ext cx="3187763" cy="1629271"/>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86" name="Google Shape;886;gd778a894d7_0_5442"/>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8">
  <p:cSld name="CUSTOM_1_1_3_1_1_1_1_1_1">
    <p:spTree>
      <p:nvGrpSpPr>
        <p:cNvPr id="887" name="Shape 887"/>
        <p:cNvGrpSpPr/>
        <p:nvPr/>
      </p:nvGrpSpPr>
      <p:grpSpPr>
        <a:xfrm>
          <a:off x="0" y="0"/>
          <a:ext cx="0" cy="0"/>
          <a:chOff x="0" y="0"/>
          <a:chExt cx="0" cy="0"/>
        </a:xfrm>
      </p:grpSpPr>
      <p:sp>
        <p:nvSpPr>
          <p:cNvPr id="888" name="Google Shape;888;gd778a894d7_0_5445"/>
          <p:cNvSpPr/>
          <p:nvPr/>
        </p:nvSpPr>
        <p:spPr>
          <a:xfrm flipH="1" rot="-5400000">
            <a:off x="8127397" y="953187"/>
            <a:ext cx="5017816" cy="3111410"/>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89" name="Google Shape;889;gd778a894d7_0_5445"/>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0" name="Shape 890"/>
        <p:cNvGrpSpPr/>
        <p:nvPr/>
      </p:nvGrpSpPr>
      <p:grpSpPr>
        <a:xfrm>
          <a:off x="0" y="0"/>
          <a:ext cx="0" cy="0"/>
          <a:chOff x="0" y="0"/>
          <a:chExt cx="0" cy="0"/>
        </a:xfrm>
      </p:grpSpPr>
      <p:sp>
        <p:nvSpPr>
          <p:cNvPr id="891" name="Google Shape;891;gd778a894d7_0_5448"/>
          <p:cNvSpPr/>
          <p:nvPr/>
        </p:nvSpPr>
        <p:spPr>
          <a:xfrm>
            <a:off x="8064500" y="5245098"/>
            <a:ext cx="4127378" cy="1612802"/>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2" name="Google Shape;892;gd778a894d7_0_5448"/>
          <p:cNvSpPr/>
          <p:nvPr/>
        </p:nvSpPr>
        <p:spPr>
          <a:xfrm>
            <a:off x="0" y="0"/>
            <a:ext cx="1828731" cy="4830953"/>
          </a:xfrm>
          <a:custGeom>
            <a:rect b="b" l="l" r="r" t="t"/>
            <a:pathLst>
              <a:path extrusionOk="0" h="124469" w="60735">
                <a:moveTo>
                  <a:pt x="0" y="0"/>
                </a:moveTo>
                <a:lnTo>
                  <a:pt x="0" y="124468"/>
                </a:lnTo>
                <a:cubicBezTo>
                  <a:pt x="7287" y="110704"/>
                  <a:pt x="20455" y="96500"/>
                  <a:pt x="35290" y="88583"/>
                </a:cubicBezTo>
                <a:cubicBezTo>
                  <a:pt x="56972" y="77022"/>
                  <a:pt x="60734" y="54138"/>
                  <a:pt x="47006" y="31266"/>
                </a:cubicBezTo>
                <a:cubicBezTo>
                  <a:pt x="40874" y="21062"/>
                  <a:pt x="36743" y="9585"/>
                  <a:pt x="3405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3" name="Google Shape;893;gd778a894d7_0_5448"/>
          <p:cNvSpPr/>
          <p:nvPr/>
        </p:nvSpPr>
        <p:spPr>
          <a:xfrm>
            <a:off x="9607620" y="0"/>
            <a:ext cx="2584175" cy="1775788"/>
          </a:xfrm>
          <a:custGeom>
            <a:rect b="b" l="l" r="r" t="t"/>
            <a:pathLst>
              <a:path extrusionOk="0" h="45753" w="66581">
                <a:moveTo>
                  <a:pt x="0" y="1"/>
                </a:moveTo>
                <a:cubicBezTo>
                  <a:pt x="8454" y="5239"/>
                  <a:pt x="16121" y="12050"/>
                  <a:pt x="21896" y="20884"/>
                </a:cubicBezTo>
                <a:cubicBezTo>
                  <a:pt x="33742" y="39067"/>
                  <a:pt x="48798" y="45752"/>
                  <a:pt x="63740" y="45752"/>
                </a:cubicBezTo>
                <a:cubicBezTo>
                  <a:pt x="64687" y="45752"/>
                  <a:pt x="65634" y="45725"/>
                  <a:pt x="66580" y="45673"/>
                </a:cubicBezTo>
                <a:lnTo>
                  <a:pt x="66580"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4" name="Google Shape;894;gd778a894d7_0_5448"/>
          <p:cNvSpPr txBox="1"/>
          <p:nvPr>
            <p:ph hasCustomPrompt="1" type="title"/>
          </p:nvPr>
        </p:nvSpPr>
        <p:spPr>
          <a:xfrm>
            <a:off x="1644800" y="2262400"/>
            <a:ext cx="8902500" cy="16128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895" name="Google Shape;895;gd778a894d7_0_5448"/>
          <p:cNvSpPr txBox="1"/>
          <p:nvPr>
            <p:ph idx="1" type="subTitle"/>
          </p:nvPr>
        </p:nvSpPr>
        <p:spPr>
          <a:xfrm>
            <a:off x="2275800" y="3875200"/>
            <a:ext cx="7640400" cy="720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400"/>
              <a:buNone/>
              <a:defRPr/>
            </a:lvl1pPr>
            <a:lvl2pPr lvl="1" algn="l">
              <a:lnSpc>
                <a:spcPct val="115000"/>
              </a:lnSpc>
              <a:spcBef>
                <a:spcPts val="0"/>
              </a:spcBef>
              <a:spcAft>
                <a:spcPts val="0"/>
              </a:spcAft>
              <a:buSzPts val="1900"/>
              <a:buNone/>
              <a:defRPr/>
            </a:lvl2pPr>
            <a:lvl3pPr lvl="2" algn="l">
              <a:lnSpc>
                <a:spcPct val="115000"/>
              </a:lnSpc>
              <a:spcBef>
                <a:spcPts val="2100"/>
              </a:spcBef>
              <a:spcAft>
                <a:spcPts val="0"/>
              </a:spcAft>
              <a:buSzPts val="1900"/>
              <a:buNone/>
              <a:defRPr/>
            </a:lvl3pPr>
            <a:lvl4pPr lvl="3" algn="l">
              <a:lnSpc>
                <a:spcPct val="115000"/>
              </a:lnSpc>
              <a:spcBef>
                <a:spcPts val="2100"/>
              </a:spcBef>
              <a:spcAft>
                <a:spcPts val="0"/>
              </a:spcAft>
              <a:buSzPts val="1900"/>
              <a:buNone/>
              <a:defRPr/>
            </a:lvl4pPr>
            <a:lvl5pPr lvl="4" algn="l">
              <a:lnSpc>
                <a:spcPct val="115000"/>
              </a:lnSpc>
              <a:spcBef>
                <a:spcPts val="2100"/>
              </a:spcBef>
              <a:spcAft>
                <a:spcPts val="0"/>
              </a:spcAft>
              <a:buSzPts val="1900"/>
              <a:buNone/>
              <a:defRPr/>
            </a:lvl5pPr>
            <a:lvl6pPr lvl="5" algn="l">
              <a:lnSpc>
                <a:spcPct val="115000"/>
              </a:lnSpc>
              <a:spcBef>
                <a:spcPts val="2100"/>
              </a:spcBef>
              <a:spcAft>
                <a:spcPts val="0"/>
              </a:spcAft>
              <a:buSzPts val="1900"/>
              <a:buNone/>
              <a:defRPr/>
            </a:lvl6pPr>
            <a:lvl7pPr lvl="6" algn="l">
              <a:lnSpc>
                <a:spcPct val="115000"/>
              </a:lnSpc>
              <a:spcBef>
                <a:spcPts val="2100"/>
              </a:spcBef>
              <a:spcAft>
                <a:spcPts val="0"/>
              </a:spcAft>
              <a:buSzPts val="1900"/>
              <a:buNone/>
              <a:defRPr/>
            </a:lvl7pPr>
            <a:lvl8pPr lvl="7" algn="l">
              <a:lnSpc>
                <a:spcPct val="115000"/>
              </a:lnSpc>
              <a:spcBef>
                <a:spcPts val="2100"/>
              </a:spcBef>
              <a:spcAft>
                <a:spcPts val="0"/>
              </a:spcAft>
              <a:buSzPts val="1900"/>
              <a:buNone/>
              <a:defRPr/>
            </a:lvl8pPr>
            <a:lvl9pPr lvl="8" algn="l">
              <a:lnSpc>
                <a:spcPct val="115000"/>
              </a:lnSpc>
              <a:spcBef>
                <a:spcPts val="2100"/>
              </a:spcBef>
              <a:spcAft>
                <a:spcPts val="2100"/>
              </a:spcAft>
              <a:buSzPts val="1900"/>
              <a:buNone/>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CUSTOM_10">
    <p:spTree>
      <p:nvGrpSpPr>
        <p:cNvPr id="896" name="Shape 896"/>
        <p:cNvGrpSpPr/>
        <p:nvPr/>
      </p:nvGrpSpPr>
      <p:grpSpPr>
        <a:xfrm>
          <a:off x="0" y="0"/>
          <a:ext cx="0" cy="0"/>
          <a:chOff x="0" y="0"/>
          <a:chExt cx="0" cy="0"/>
        </a:xfrm>
      </p:grpSpPr>
      <p:sp>
        <p:nvSpPr>
          <p:cNvPr id="897" name="Google Shape;897;gd778a894d7_0_5454"/>
          <p:cNvSpPr/>
          <p:nvPr/>
        </p:nvSpPr>
        <p:spPr>
          <a:xfrm>
            <a:off x="2063467" y="499567"/>
            <a:ext cx="8065059" cy="5858847"/>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8" name="Google Shape;898;gd778a894d7_0_5454"/>
          <p:cNvSpPr txBox="1"/>
          <p:nvPr>
            <p:ph type="title"/>
          </p:nvPr>
        </p:nvSpPr>
        <p:spPr>
          <a:xfrm>
            <a:off x="2275800" y="2262400"/>
            <a:ext cx="7640400" cy="16128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16000"/>
              <a:buNone/>
              <a:defRPr sz="16000">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p:txBody>
      </p:sp>
      <p:sp>
        <p:nvSpPr>
          <p:cNvPr id="899" name="Google Shape;899;gd778a894d7_0_5454"/>
          <p:cNvSpPr txBox="1"/>
          <p:nvPr>
            <p:ph idx="1" type="subTitle"/>
          </p:nvPr>
        </p:nvSpPr>
        <p:spPr>
          <a:xfrm>
            <a:off x="2275800" y="3875200"/>
            <a:ext cx="7640400" cy="720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400"/>
              <a:buNone/>
              <a:defRPr/>
            </a:lvl1pPr>
            <a:lvl2pPr lvl="1" algn="l">
              <a:lnSpc>
                <a:spcPct val="115000"/>
              </a:lnSpc>
              <a:spcBef>
                <a:spcPts val="0"/>
              </a:spcBef>
              <a:spcAft>
                <a:spcPts val="0"/>
              </a:spcAft>
              <a:buSzPts val="1900"/>
              <a:buNone/>
              <a:defRPr/>
            </a:lvl2pPr>
            <a:lvl3pPr lvl="2" algn="l">
              <a:lnSpc>
                <a:spcPct val="115000"/>
              </a:lnSpc>
              <a:spcBef>
                <a:spcPts val="2100"/>
              </a:spcBef>
              <a:spcAft>
                <a:spcPts val="0"/>
              </a:spcAft>
              <a:buSzPts val="1900"/>
              <a:buNone/>
              <a:defRPr/>
            </a:lvl3pPr>
            <a:lvl4pPr lvl="3" algn="l">
              <a:lnSpc>
                <a:spcPct val="115000"/>
              </a:lnSpc>
              <a:spcBef>
                <a:spcPts val="2100"/>
              </a:spcBef>
              <a:spcAft>
                <a:spcPts val="0"/>
              </a:spcAft>
              <a:buSzPts val="1900"/>
              <a:buNone/>
              <a:defRPr/>
            </a:lvl4pPr>
            <a:lvl5pPr lvl="4" algn="l">
              <a:lnSpc>
                <a:spcPct val="115000"/>
              </a:lnSpc>
              <a:spcBef>
                <a:spcPts val="2100"/>
              </a:spcBef>
              <a:spcAft>
                <a:spcPts val="0"/>
              </a:spcAft>
              <a:buSzPts val="1900"/>
              <a:buNone/>
              <a:defRPr/>
            </a:lvl5pPr>
            <a:lvl6pPr lvl="5" algn="l">
              <a:lnSpc>
                <a:spcPct val="115000"/>
              </a:lnSpc>
              <a:spcBef>
                <a:spcPts val="2100"/>
              </a:spcBef>
              <a:spcAft>
                <a:spcPts val="0"/>
              </a:spcAft>
              <a:buSzPts val="1900"/>
              <a:buNone/>
              <a:defRPr/>
            </a:lvl6pPr>
            <a:lvl7pPr lvl="6" algn="l">
              <a:lnSpc>
                <a:spcPct val="115000"/>
              </a:lnSpc>
              <a:spcBef>
                <a:spcPts val="2100"/>
              </a:spcBef>
              <a:spcAft>
                <a:spcPts val="0"/>
              </a:spcAft>
              <a:buSzPts val="1900"/>
              <a:buNone/>
              <a:defRPr/>
            </a:lvl7pPr>
            <a:lvl8pPr lvl="7" algn="l">
              <a:lnSpc>
                <a:spcPct val="115000"/>
              </a:lnSpc>
              <a:spcBef>
                <a:spcPts val="2100"/>
              </a:spcBef>
              <a:spcAft>
                <a:spcPts val="0"/>
              </a:spcAft>
              <a:buSzPts val="1900"/>
              <a:buNone/>
              <a:defRPr/>
            </a:lvl8pPr>
            <a:lvl9pPr lvl="8" algn="l">
              <a:lnSpc>
                <a:spcPct val="115000"/>
              </a:lnSpc>
              <a:spcBef>
                <a:spcPts val="2100"/>
              </a:spcBef>
              <a:spcAft>
                <a:spcPts val="2100"/>
              </a:spcAft>
              <a:buSzPts val="1900"/>
              <a:buNone/>
              <a:defRPr/>
            </a:lvl9pPr>
          </a:lstStyle>
          <a:p/>
        </p:txBody>
      </p:sp>
      <p:sp>
        <p:nvSpPr>
          <p:cNvPr id="900" name="Google Shape;900;gd778a894d7_0_5454"/>
          <p:cNvSpPr/>
          <p:nvPr/>
        </p:nvSpPr>
        <p:spPr>
          <a:xfrm flipH="1" rot="-5400000">
            <a:off x="10243048" y="457051"/>
            <a:ext cx="2405998" cy="1491893"/>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01" name="Google Shape;901;gd778a894d7_0_5454"/>
          <p:cNvSpPr/>
          <p:nvPr/>
        </p:nvSpPr>
        <p:spPr>
          <a:xfrm>
            <a:off x="0" y="5618933"/>
            <a:ext cx="1550401" cy="123904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02" name="Google Shape;902;gd778a894d7_0_5454"/>
          <p:cNvSpPr/>
          <p:nvPr/>
        </p:nvSpPr>
        <p:spPr>
          <a:xfrm flipH="1">
            <a:off x="-65" y="-4"/>
            <a:ext cx="2609110" cy="100874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03" name="Google Shape;903;gd778a894d7_0_5454"/>
          <p:cNvSpPr/>
          <p:nvPr/>
        </p:nvSpPr>
        <p:spPr>
          <a:xfrm rot="10800000">
            <a:off x="10047301" y="5761747"/>
            <a:ext cx="2144699" cy="1096258"/>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5">
  <p:cSld name="CUSTOM_1_1_3_1_1_1">
    <p:spTree>
      <p:nvGrpSpPr>
        <p:cNvPr id="904" name="Shape 904"/>
        <p:cNvGrpSpPr/>
        <p:nvPr/>
      </p:nvGrpSpPr>
      <p:grpSpPr>
        <a:xfrm>
          <a:off x="0" y="0"/>
          <a:ext cx="0" cy="0"/>
          <a:chOff x="0" y="0"/>
          <a:chExt cx="0" cy="0"/>
        </a:xfrm>
      </p:grpSpPr>
      <p:sp>
        <p:nvSpPr>
          <p:cNvPr id="905" name="Google Shape;905;gd778a894d7_0_5462"/>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906" name="Google Shape;906;gd778a894d7_0_5462"/>
          <p:cNvSpPr/>
          <p:nvPr/>
        </p:nvSpPr>
        <p:spPr>
          <a:xfrm flipH="1" rot="5400000">
            <a:off x="9712770" y="595933"/>
            <a:ext cx="3075162" cy="1883283"/>
          </a:xfrm>
          <a:custGeom>
            <a:rect b="b" l="l" r="r" t="t"/>
            <a:pathLst>
              <a:path extrusionOk="0" h="62526" w="102097">
                <a:moveTo>
                  <a:pt x="6596" y="0"/>
                </a:moveTo>
                <a:cubicBezTo>
                  <a:pt x="7632" y="964"/>
                  <a:pt x="8478" y="2107"/>
                  <a:pt x="9037" y="3441"/>
                </a:cubicBezTo>
                <a:cubicBezTo>
                  <a:pt x="10716" y="7441"/>
                  <a:pt x="9418" y="12085"/>
                  <a:pt x="7406" y="15931"/>
                </a:cubicBezTo>
                <a:cubicBezTo>
                  <a:pt x="5406" y="19776"/>
                  <a:pt x="2691" y="23300"/>
                  <a:pt x="1346" y="27432"/>
                </a:cubicBezTo>
                <a:cubicBezTo>
                  <a:pt x="0" y="31563"/>
                  <a:pt x="405" y="36707"/>
                  <a:pt x="3798" y="39422"/>
                </a:cubicBezTo>
                <a:cubicBezTo>
                  <a:pt x="5354" y="40669"/>
                  <a:pt x="7306" y="41204"/>
                  <a:pt x="9307" y="41204"/>
                </a:cubicBezTo>
                <a:cubicBezTo>
                  <a:pt x="11011" y="41204"/>
                  <a:pt x="12751" y="40816"/>
                  <a:pt x="14312" y="40148"/>
                </a:cubicBezTo>
                <a:cubicBezTo>
                  <a:pt x="17705" y="38695"/>
                  <a:pt x="20467" y="36135"/>
                  <a:pt x="23289" y="33742"/>
                </a:cubicBezTo>
                <a:cubicBezTo>
                  <a:pt x="28778" y="29123"/>
                  <a:pt x="34933" y="24896"/>
                  <a:pt x="41994" y="23598"/>
                </a:cubicBezTo>
                <a:cubicBezTo>
                  <a:pt x="43278" y="23360"/>
                  <a:pt x="44597" y="23240"/>
                  <a:pt x="45919" y="23240"/>
                </a:cubicBezTo>
                <a:cubicBezTo>
                  <a:pt x="51866" y="23240"/>
                  <a:pt x="57876" y="25662"/>
                  <a:pt x="61032" y="30611"/>
                </a:cubicBezTo>
                <a:cubicBezTo>
                  <a:pt x="65747" y="38005"/>
                  <a:pt x="63020" y="48494"/>
                  <a:pt x="68021" y="55697"/>
                </a:cubicBezTo>
                <a:cubicBezTo>
                  <a:pt x="70604" y="59436"/>
                  <a:pt x="74998" y="61686"/>
                  <a:pt x="79498" y="62317"/>
                </a:cubicBezTo>
                <a:cubicBezTo>
                  <a:pt x="80510" y="62459"/>
                  <a:pt x="81527" y="62525"/>
                  <a:pt x="82544" y="62525"/>
                </a:cubicBezTo>
                <a:cubicBezTo>
                  <a:pt x="86054" y="62525"/>
                  <a:pt x="89570" y="61739"/>
                  <a:pt x="92893" y="60567"/>
                </a:cubicBezTo>
                <a:cubicBezTo>
                  <a:pt x="96131" y="59424"/>
                  <a:pt x="99215" y="57876"/>
                  <a:pt x="102096" y="56007"/>
                </a:cubicBezTo>
                <a:lnTo>
                  <a:pt x="10209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spTree>
      <p:nvGrpSpPr>
        <p:cNvPr id="907" name="Shape 907"/>
        <p:cNvGrpSpPr/>
        <p:nvPr/>
      </p:nvGrpSpPr>
      <p:grpSpPr>
        <a:xfrm>
          <a:off x="0" y="0"/>
          <a:ext cx="0" cy="0"/>
          <a:chOff x="0" y="0"/>
          <a:chExt cx="0" cy="0"/>
        </a:xfrm>
      </p:grpSpPr>
      <p:sp>
        <p:nvSpPr>
          <p:cNvPr id="908" name="Google Shape;908;gd778a894d7_0_5469"/>
          <p:cNvSpPr/>
          <p:nvPr/>
        </p:nvSpPr>
        <p:spPr>
          <a:xfrm>
            <a:off x="7863467" y="0"/>
            <a:ext cx="4389757" cy="1699858"/>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09" name="Google Shape;909;gd778a894d7_0_5469"/>
          <p:cNvSpPr txBox="1"/>
          <p:nvPr>
            <p:ph type="title"/>
          </p:nvPr>
        </p:nvSpPr>
        <p:spPr>
          <a:xfrm>
            <a:off x="1763533" y="3119173"/>
            <a:ext cx="24444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algn="ctr">
              <a:lnSpc>
                <a:spcPct val="100000"/>
              </a:lnSpc>
              <a:spcBef>
                <a:spcPts val="0"/>
              </a:spcBef>
              <a:spcAft>
                <a:spcPts val="0"/>
              </a:spcAft>
              <a:buSzPts val="2100"/>
              <a:buFont typeface="Signika"/>
              <a:buNone/>
              <a:defRPr sz="2100">
                <a:latin typeface="Signika"/>
                <a:ea typeface="Signika"/>
                <a:cs typeface="Signika"/>
                <a:sym typeface="Signika"/>
              </a:defRPr>
            </a:lvl2pPr>
            <a:lvl3pPr lvl="2" algn="ctr">
              <a:lnSpc>
                <a:spcPct val="100000"/>
              </a:lnSpc>
              <a:spcBef>
                <a:spcPts val="0"/>
              </a:spcBef>
              <a:spcAft>
                <a:spcPts val="0"/>
              </a:spcAft>
              <a:buSzPts val="2100"/>
              <a:buFont typeface="Signika"/>
              <a:buNone/>
              <a:defRPr sz="2100">
                <a:latin typeface="Signika"/>
                <a:ea typeface="Signika"/>
                <a:cs typeface="Signika"/>
                <a:sym typeface="Signika"/>
              </a:defRPr>
            </a:lvl3pPr>
            <a:lvl4pPr lvl="3" algn="ctr">
              <a:lnSpc>
                <a:spcPct val="100000"/>
              </a:lnSpc>
              <a:spcBef>
                <a:spcPts val="0"/>
              </a:spcBef>
              <a:spcAft>
                <a:spcPts val="0"/>
              </a:spcAft>
              <a:buSzPts val="2100"/>
              <a:buFont typeface="Signika"/>
              <a:buNone/>
              <a:defRPr sz="2100">
                <a:latin typeface="Signika"/>
                <a:ea typeface="Signika"/>
                <a:cs typeface="Signika"/>
                <a:sym typeface="Signika"/>
              </a:defRPr>
            </a:lvl4pPr>
            <a:lvl5pPr lvl="4" algn="ctr">
              <a:lnSpc>
                <a:spcPct val="100000"/>
              </a:lnSpc>
              <a:spcBef>
                <a:spcPts val="0"/>
              </a:spcBef>
              <a:spcAft>
                <a:spcPts val="0"/>
              </a:spcAft>
              <a:buSzPts val="2100"/>
              <a:buFont typeface="Signika"/>
              <a:buNone/>
              <a:defRPr sz="2100">
                <a:latin typeface="Signika"/>
                <a:ea typeface="Signika"/>
                <a:cs typeface="Signika"/>
                <a:sym typeface="Signika"/>
              </a:defRPr>
            </a:lvl5pPr>
            <a:lvl6pPr lvl="5" algn="ctr">
              <a:lnSpc>
                <a:spcPct val="100000"/>
              </a:lnSpc>
              <a:spcBef>
                <a:spcPts val="0"/>
              </a:spcBef>
              <a:spcAft>
                <a:spcPts val="0"/>
              </a:spcAft>
              <a:buSzPts val="2100"/>
              <a:buFont typeface="Signika"/>
              <a:buNone/>
              <a:defRPr sz="2100">
                <a:latin typeface="Signika"/>
                <a:ea typeface="Signika"/>
                <a:cs typeface="Signika"/>
                <a:sym typeface="Signika"/>
              </a:defRPr>
            </a:lvl6pPr>
            <a:lvl7pPr lvl="6" algn="ctr">
              <a:lnSpc>
                <a:spcPct val="100000"/>
              </a:lnSpc>
              <a:spcBef>
                <a:spcPts val="0"/>
              </a:spcBef>
              <a:spcAft>
                <a:spcPts val="0"/>
              </a:spcAft>
              <a:buSzPts val="2100"/>
              <a:buFont typeface="Signika"/>
              <a:buNone/>
              <a:defRPr sz="2100">
                <a:latin typeface="Signika"/>
                <a:ea typeface="Signika"/>
                <a:cs typeface="Signika"/>
                <a:sym typeface="Signika"/>
              </a:defRPr>
            </a:lvl7pPr>
            <a:lvl8pPr lvl="7" algn="ctr">
              <a:lnSpc>
                <a:spcPct val="100000"/>
              </a:lnSpc>
              <a:spcBef>
                <a:spcPts val="0"/>
              </a:spcBef>
              <a:spcAft>
                <a:spcPts val="0"/>
              </a:spcAft>
              <a:buSzPts val="2100"/>
              <a:buFont typeface="Signika"/>
              <a:buNone/>
              <a:defRPr sz="2100">
                <a:latin typeface="Signika"/>
                <a:ea typeface="Signika"/>
                <a:cs typeface="Signika"/>
                <a:sym typeface="Signika"/>
              </a:defRPr>
            </a:lvl8pPr>
            <a:lvl9pPr lvl="8"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910" name="Google Shape;910;gd778a894d7_0_5469"/>
          <p:cNvSpPr txBox="1"/>
          <p:nvPr>
            <p:ph idx="2" type="title"/>
          </p:nvPr>
        </p:nvSpPr>
        <p:spPr>
          <a:xfrm>
            <a:off x="4873800" y="3119173"/>
            <a:ext cx="24444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algn="ctr">
              <a:lnSpc>
                <a:spcPct val="100000"/>
              </a:lnSpc>
              <a:spcBef>
                <a:spcPts val="0"/>
              </a:spcBef>
              <a:spcAft>
                <a:spcPts val="0"/>
              </a:spcAft>
              <a:buSzPts val="2100"/>
              <a:buFont typeface="Signika"/>
              <a:buNone/>
              <a:defRPr sz="2100">
                <a:latin typeface="Signika"/>
                <a:ea typeface="Signika"/>
                <a:cs typeface="Signika"/>
                <a:sym typeface="Signika"/>
              </a:defRPr>
            </a:lvl2pPr>
            <a:lvl3pPr lvl="2" algn="ctr">
              <a:lnSpc>
                <a:spcPct val="100000"/>
              </a:lnSpc>
              <a:spcBef>
                <a:spcPts val="0"/>
              </a:spcBef>
              <a:spcAft>
                <a:spcPts val="0"/>
              </a:spcAft>
              <a:buSzPts val="2100"/>
              <a:buFont typeface="Signika"/>
              <a:buNone/>
              <a:defRPr sz="2100">
                <a:latin typeface="Signika"/>
                <a:ea typeface="Signika"/>
                <a:cs typeface="Signika"/>
                <a:sym typeface="Signika"/>
              </a:defRPr>
            </a:lvl3pPr>
            <a:lvl4pPr lvl="3" algn="ctr">
              <a:lnSpc>
                <a:spcPct val="100000"/>
              </a:lnSpc>
              <a:spcBef>
                <a:spcPts val="0"/>
              </a:spcBef>
              <a:spcAft>
                <a:spcPts val="0"/>
              </a:spcAft>
              <a:buSzPts val="2100"/>
              <a:buFont typeface="Signika"/>
              <a:buNone/>
              <a:defRPr sz="2100">
                <a:latin typeface="Signika"/>
                <a:ea typeface="Signika"/>
                <a:cs typeface="Signika"/>
                <a:sym typeface="Signika"/>
              </a:defRPr>
            </a:lvl4pPr>
            <a:lvl5pPr lvl="4" algn="ctr">
              <a:lnSpc>
                <a:spcPct val="100000"/>
              </a:lnSpc>
              <a:spcBef>
                <a:spcPts val="0"/>
              </a:spcBef>
              <a:spcAft>
                <a:spcPts val="0"/>
              </a:spcAft>
              <a:buSzPts val="2100"/>
              <a:buFont typeface="Signika"/>
              <a:buNone/>
              <a:defRPr sz="2100">
                <a:latin typeface="Signika"/>
                <a:ea typeface="Signika"/>
                <a:cs typeface="Signika"/>
                <a:sym typeface="Signika"/>
              </a:defRPr>
            </a:lvl5pPr>
            <a:lvl6pPr lvl="5" algn="ctr">
              <a:lnSpc>
                <a:spcPct val="100000"/>
              </a:lnSpc>
              <a:spcBef>
                <a:spcPts val="0"/>
              </a:spcBef>
              <a:spcAft>
                <a:spcPts val="0"/>
              </a:spcAft>
              <a:buSzPts val="2100"/>
              <a:buFont typeface="Signika"/>
              <a:buNone/>
              <a:defRPr sz="2100">
                <a:latin typeface="Signika"/>
                <a:ea typeface="Signika"/>
                <a:cs typeface="Signika"/>
                <a:sym typeface="Signika"/>
              </a:defRPr>
            </a:lvl6pPr>
            <a:lvl7pPr lvl="6" algn="ctr">
              <a:lnSpc>
                <a:spcPct val="100000"/>
              </a:lnSpc>
              <a:spcBef>
                <a:spcPts val="0"/>
              </a:spcBef>
              <a:spcAft>
                <a:spcPts val="0"/>
              </a:spcAft>
              <a:buSzPts val="2100"/>
              <a:buFont typeface="Signika"/>
              <a:buNone/>
              <a:defRPr sz="2100">
                <a:latin typeface="Signika"/>
                <a:ea typeface="Signika"/>
                <a:cs typeface="Signika"/>
                <a:sym typeface="Signika"/>
              </a:defRPr>
            </a:lvl7pPr>
            <a:lvl8pPr lvl="7" algn="ctr">
              <a:lnSpc>
                <a:spcPct val="100000"/>
              </a:lnSpc>
              <a:spcBef>
                <a:spcPts val="0"/>
              </a:spcBef>
              <a:spcAft>
                <a:spcPts val="0"/>
              </a:spcAft>
              <a:buSzPts val="2100"/>
              <a:buFont typeface="Signika"/>
              <a:buNone/>
              <a:defRPr sz="2100">
                <a:latin typeface="Signika"/>
                <a:ea typeface="Signika"/>
                <a:cs typeface="Signika"/>
                <a:sym typeface="Signika"/>
              </a:defRPr>
            </a:lvl8pPr>
            <a:lvl9pPr lvl="8"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911" name="Google Shape;911;gd778a894d7_0_5469"/>
          <p:cNvSpPr txBox="1"/>
          <p:nvPr>
            <p:ph idx="3" type="title"/>
          </p:nvPr>
        </p:nvSpPr>
        <p:spPr>
          <a:xfrm>
            <a:off x="7984067" y="3119173"/>
            <a:ext cx="24444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algn="ctr">
              <a:lnSpc>
                <a:spcPct val="100000"/>
              </a:lnSpc>
              <a:spcBef>
                <a:spcPts val="0"/>
              </a:spcBef>
              <a:spcAft>
                <a:spcPts val="0"/>
              </a:spcAft>
              <a:buSzPts val="2100"/>
              <a:buFont typeface="Signika"/>
              <a:buNone/>
              <a:defRPr sz="2100">
                <a:latin typeface="Signika"/>
                <a:ea typeface="Signika"/>
                <a:cs typeface="Signika"/>
                <a:sym typeface="Signika"/>
              </a:defRPr>
            </a:lvl2pPr>
            <a:lvl3pPr lvl="2" algn="ctr">
              <a:lnSpc>
                <a:spcPct val="100000"/>
              </a:lnSpc>
              <a:spcBef>
                <a:spcPts val="0"/>
              </a:spcBef>
              <a:spcAft>
                <a:spcPts val="0"/>
              </a:spcAft>
              <a:buSzPts val="2100"/>
              <a:buFont typeface="Signika"/>
              <a:buNone/>
              <a:defRPr sz="2100">
                <a:latin typeface="Signika"/>
                <a:ea typeface="Signika"/>
                <a:cs typeface="Signika"/>
                <a:sym typeface="Signika"/>
              </a:defRPr>
            </a:lvl3pPr>
            <a:lvl4pPr lvl="3" algn="ctr">
              <a:lnSpc>
                <a:spcPct val="100000"/>
              </a:lnSpc>
              <a:spcBef>
                <a:spcPts val="0"/>
              </a:spcBef>
              <a:spcAft>
                <a:spcPts val="0"/>
              </a:spcAft>
              <a:buSzPts val="2100"/>
              <a:buFont typeface="Signika"/>
              <a:buNone/>
              <a:defRPr sz="2100">
                <a:latin typeface="Signika"/>
                <a:ea typeface="Signika"/>
                <a:cs typeface="Signika"/>
                <a:sym typeface="Signika"/>
              </a:defRPr>
            </a:lvl4pPr>
            <a:lvl5pPr lvl="4" algn="ctr">
              <a:lnSpc>
                <a:spcPct val="100000"/>
              </a:lnSpc>
              <a:spcBef>
                <a:spcPts val="0"/>
              </a:spcBef>
              <a:spcAft>
                <a:spcPts val="0"/>
              </a:spcAft>
              <a:buSzPts val="2100"/>
              <a:buFont typeface="Signika"/>
              <a:buNone/>
              <a:defRPr sz="2100">
                <a:latin typeface="Signika"/>
                <a:ea typeface="Signika"/>
                <a:cs typeface="Signika"/>
                <a:sym typeface="Signika"/>
              </a:defRPr>
            </a:lvl5pPr>
            <a:lvl6pPr lvl="5" algn="ctr">
              <a:lnSpc>
                <a:spcPct val="100000"/>
              </a:lnSpc>
              <a:spcBef>
                <a:spcPts val="0"/>
              </a:spcBef>
              <a:spcAft>
                <a:spcPts val="0"/>
              </a:spcAft>
              <a:buSzPts val="2100"/>
              <a:buFont typeface="Signika"/>
              <a:buNone/>
              <a:defRPr sz="2100">
                <a:latin typeface="Signika"/>
                <a:ea typeface="Signika"/>
                <a:cs typeface="Signika"/>
                <a:sym typeface="Signika"/>
              </a:defRPr>
            </a:lvl6pPr>
            <a:lvl7pPr lvl="6" algn="ctr">
              <a:lnSpc>
                <a:spcPct val="100000"/>
              </a:lnSpc>
              <a:spcBef>
                <a:spcPts val="0"/>
              </a:spcBef>
              <a:spcAft>
                <a:spcPts val="0"/>
              </a:spcAft>
              <a:buSzPts val="2100"/>
              <a:buFont typeface="Signika"/>
              <a:buNone/>
              <a:defRPr sz="2100">
                <a:latin typeface="Signika"/>
                <a:ea typeface="Signika"/>
                <a:cs typeface="Signika"/>
                <a:sym typeface="Signika"/>
              </a:defRPr>
            </a:lvl7pPr>
            <a:lvl8pPr lvl="7" algn="ctr">
              <a:lnSpc>
                <a:spcPct val="100000"/>
              </a:lnSpc>
              <a:spcBef>
                <a:spcPts val="0"/>
              </a:spcBef>
              <a:spcAft>
                <a:spcPts val="0"/>
              </a:spcAft>
              <a:buSzPts val="2100"/>
              <a:buFont typeface="Signika"/>
              <a:buNone/>
              <a:defRPr sz="2100">
                <a:latin typeface="Signika"/>
                <a:ea typeface="Signika"/>
                <a:cs typeface="Signika"/>
                <a:sym typeface="Signika"/>
              </a:defRPr>
            </a:lvl8pPr>
            <a:lvl9pPr lvl="8"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912" name="Google Shape;912;gd778a894d7_0_5469"/>
          <p:cNvSpPr txBox="1"/>
          <p:nvPr>
            <p:ph idx="4" type="title"/>
          </p:nvPr>
        </p:nvSpPr>
        <p:spPr>
          <a:xfrm>
            <a:off x="1763533" y="5377941"/>
            <a:ext cx="24444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algn="ctr">
              <a:lnSpc>
                <a:spcPct val="100000"/>
              </a:lnSpc>
              <a:spcBef>
                <a:spcPts val="0"/>
              </a:spcBef>
              <a:spcAft>
                <a:spcPts val="0"/>
              </a:spcAft>
              <a:buSzPts val="2100"/>
              <a:buFont typeface="Signika"/>
              <a:buNone/>
              <a:defRPr sz="2100">
                <a:latin typeface="Signika"/>
                <a:ea typeface="Signika"/>
                <a:cs typeface="Signika"/>
                <a:sym typeface="Signika"/>
              </a:defRPr>
            </a:lvl2pPr>
            <a:lvl3pPr lvl="2" algn="ctr">
              <a:lnSpc>
                <a:spcPct val="100000"/>
              </a:lnSpc>
              <a:spcBef>
                <a:spcPts val="0"/>
              </a:spcBef>
              <a:spcAft>
                <a:spcPts val="0"/>
              </a:spcAft>
              <a:buSzPts val="2100"/>
              <a:buFont typeface="Signika"/>
              <a:buNone/>
              <a:defRPr sz="2100">
                <a:latin typeface="Signika"/>
                <a:ea typeface="Signika"/>
                <a:cs typeface="Signika"/>
                <a:sym typeface="Signika"/>
              </a:defRPr>
            </a:lvl3pPr>
            <a:lvl4pPr lvl="3" algn="ctr">
              <a:lnSpc>
                <a:spcPct val="100000"/>
              </a:lnSpc>
              <a:spcBef>
                <a:spcPts val="0"/>
              </a:spcBef>
              <a:spcAft>
                <a:spcPts val="0"/>
              </a:spcAft>
              <a:buSzPts val="2100"/>
              <a:buFont typeface="Signika"/>
              <a:buNone/>
              <a:defRPr sz="2100">
                <a:latin typeface="Signika"/>
                <a:ea typeface="Signika"/>
                <a:cs typeface="Signika"/>
                <a:sym typeface="Signika"/>
              </a:defRPr>
            </a:lvl4pPr>
            <a:lvl5pPr lvl="4" algn="ctr">
              <a:lnSpc>
                <a:spcPct val="100000"/>
              </a:lnSpc>
              <a:spcBef>
                <a:spcPts val="0"/>
              </a:spcBef>
              <a:spcAft>
                <a:spcPts val="0"/>
              </a:spcAft>
              <a:buSzPts val="2100"/>
              <a:buFont typeface="Signika"/>
              <a:buNone/>
              <a:defRPr sz="2100">
                <a:latin typeface="Signika"/>
                <a:ea typeface="Signika"/>
                <a:cs typeface="Signika"/>
                <a:sym typeface="Signika"/>
              </a:defRPr>
            </a:lvl5pPr>
            <a:lvl6pPr lvl="5" algn="ctr">
              <a:lnSpc>
                <a:spcPct val="100000"/>
              </a:lnSpc>
              <a:spcBef>
                <a:spcPts val="0"/>
              </a:spcBef>
              <a:spcAft>
                <a:spcPts val="0"/>
              </a:spcAft>
              <a:buSzPts val="2100"/>
              <a:buFont typeface="Signika"/>
              <a:buNone/>
              <a:defRPr sz="2100">
                <a:latin typeface="Signika"/>
                <a:ea typeface="Signika"/>
                <a:cs typeface="Signika"/>
                <a:sym typeface="Signika"/>
              </a:defRPr>
            </a:lvl6pPr>
            <a:lvl7pPr lvl="6" algn="ctr">
              <a:lnSpc>
                <a:spcPct val="100000"/>
              </a:lnSpc>
              <a:spcBef>
                <a:spcPts val="0"/>
              </a:spcBef>
              <a:spcAft>
                <a:spcPts val="0"/>
              </a:spcAft>
              <a:buSzPts val="2100"/>
              <a:buFont typeface="Signika"/>
              <a:buNone/>
              <a:defRPr sz="2100">
                <a:latin typeface="Signika"/>
                <a:ea typeface="Signika"/>
                <a:cs typeface="Signika"/>
                <a:sym typeface="Signika"/>
              </a:defRPr>
            </a:lvl7pPr>
            <a:lvl8pPr lvl="7" algn="ctr">
              <a:lnSpc>
                <a:spcPct val="100000"/>
              </a:lnSpc>
              <a:spcBef>
                <a:spcPts val="0"/>
              </a:spcBef>
              <a:spcAft>
                <a:spcPts val="0"/>
              </a:spcAft>
              <a:buSzPts val="2100"/>
              <a:buFont typeface="Signika"/>
              <a:buNone/>
              <a:defRPr sz="2100">
                <a:latin typeface="Signika"/>
                <a:ea typeface="Signika"/>
                <a:cs typeface="Signika"/>
                <a:sym typeface="Signika"/>
              </a:defRPr>
            </a:lvl8pPr>
            <a:lvl9pPr lvl="8"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913" name="Google Shape;913;gd778a894d7_0_5469"/>
          <p:cNvSpPr txBox="1"/>
          <p:nvPr>
            <p:ph idx="5" type="title"/>
          </p:nvPr>
        </p:nvSpPr>
        <p:spPr>
          <a:xfrm>
            <a:off x="4873800" y="5377941"/>
            <a:ext cx="24444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algn="ctr">
              <a:lnSpc>
                <a:spcPct val="100000"/>
              </a:lnSpc>
              <a:spcBef>
                <a:spcPts val="0"/>
              </a:spcBef>
              <a:spcAft>
                <a:spcPts val="0"/>
              </a:spcAft>
              <a:buSzPts val="2100"/>
              <a:buFont typeface="Signika"/>
              <a:buNone/>
              <a:defRPr sz="2100">
                <a:latin typeface="Signika"/>
                <a:ea typeface="Signika"/>
                <a:cs typeface="Signika"/>
                <a:sym typeface="Signika"/>
              </a:defRPr>
            </a:lvl2pPr>
            <a:lvl3pPr lvl="2" algn="ctr">
              <a:lnSpc>
                <a:spcPct val="100000"/>
              </a:lnSpc>
              <a:spcBef>
                <a:spcPts val="0"/>
              </a:spcBef>
              <a:spcAft>
                <a:spcPts val="0"/>
              </a:spcAft>
              <a:buSzPts val="2100"/>
              <a:buFont typeface="Signika"/>
              <a:buNone/>
              <a:defRPr sz="2100">
                <a:latin typeface="Signika"/>
                <a:ea typeface="Signika"/>
                <a:cs typeface="Signika"/>
                <a:sym typeface="Signika"/>
              </a:defRPr>
            </a:lvl3pPr>
            <a:lvl4pPr lvl="3" algn="ctr">
              <a:lnSpc>
                <a:spcPct val="100000"/>
              </a:lnSpc>
              <a:spcBef>
                <a:spcPts val="0"/>
              </a:spcBef>
              <a:spcAft>
                <a:spcPts val="0"/>
              </a:spcAft>
              <a:buSzPts val="2100"/>
              <a:buFont typeface="Signika"/>
              <a:buNone/>
              <a:defRPr sz="2100">
                <a:latin typeface="Signika"/>
                <a:ea typeface="Signika"/>
                <a:cs typeface="Signika"/>
                <a:sym typeface="Signika"/>
              </a:defRPr>
            </a:lvl4pPr>
            <a:lvl5pPr lvl="4" algn="ctr">
              <a:lnSpc>
                <a:spcPct val="100000"/>
              </a:lnSpc>
              <a:spcBef>
                <a:spcPts val="0"/>
              </a:spcBef>
              <a:spcAft>
                <a:spcPts val="0"/>
              </a:spcAft>
              <a:buSzPts val="2100"/>
              <a:buFont typeface="Signika"/>
              <a:buNone/>
              <a:defRPr sz="2100">
                <a:latin typeface="Signika"/>
                <a:ea typeface="Signika"/>
                <a:cs typeface="Signika"/>
                <a:sym typeface="Signika"/>
              </a:defRPr>
            </a:lvl5pPr>
            <a:lvl6pPr lvl="5" algn="ctr">
              <a:lnSpc>
                <a:spcPct val="100000"/>
              </a:lnSpc>
              <a:spcBef>
                <a:spcPts val="0"/>
              </a:spcBef>
              <a:spcAft>
                <a:spcPts val="0"/>
              </a:spcAft>
              <a:buSzPts val="2100"/>
              <a:buFont typeface="Signika"/>
              <a:buNone/>
              <a:defRPr sz="2100">
                <a:latin typeface="Signika"/>
                <a:ea typeface="Signika"/>
                <a:cs typeface="Signika"/>
                <a:sym typeface="Signika"/>
              </a:defRPr>
            </a:lvl6pPr>
            <a:lvl7pPr lvl="6" algn="ctr">
              <a:lnSpc>
                <a:spcPct val="100000"/>
              </a:lnSpc>
              <a:spcBef>
                <a:spcPts val="0"/>
              </a:spcBef>
              <a:spcAft>
                <a:spcPts val="0"/>
              </a:spcAft>
              <a:buSzPts val="2100"/>
              <a:buFont typeface="Signika"/>
              <a:buNone/>
              <a:defRPr sz="2100">
                <a:latin typeface="Signika"/>
                <a:ea typeface="Signika"/>
                <a:cs typeface="Signika"/>
                <a:sym typeface="Signika"/>
              </a:defRPr>
            </a:lvl7pPr>
            <a:lvl8pPr lvl="7" algn="ctr">
              <a:lnSpc>
                <a:spcPct val="100000"/>
              </a:lnSpc>
              <a:spcBef>
                <a:spcPts val="0"/>
              </a:spcBef>
              <a:spcAft>
                <a:spcPts val="0"/>
              </a:spcAft>
              <a:buSzPts val="2100"/>
              <a:buFont typeface="Signika"/>
              <a:buNone/>
              <a:defRPr sz="2100">
                <a:latin typeface="Signika"/>
                <a:ea typeface="Signika"/>
                <a:cs typeface="Signika"/>
                <a:sym typeface="Signika"/>
              </a:defRPr>
            </a:lvl8pPr>
            <a:lvl9pPr lvl="8"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914" name="Google Shape;914;gd778a894d7_0_5469"/>
          <p:cNvSpPr txBox="1"/>
          <p:nvPr>
            <p:ph idx="6" type="title"/>
          </p:nvPr>
        </p:nvSpPr>
        <p:spPr>
          <a:xfrm>
            <a:off x="7984067" y="5377941"/>
            <a:ext cx="24444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algn="ctr">
              <a:lnSpc>
                <a:spcPct val="100000"/>
              </a:lnSpc>
              <a:spcBef>
                <a:spcPts val="0"/>
              </a:spcBef>
              <a:spcAft>
                <a:spcPts val="0"/>
              </a:spcAft>
              <a:buSzPts val="2100"/>
              <a:buFont typeface="Signika"/>
              <a:buNone/>
              <a:defRPr sz="2100">
                <a:latin typeface="Signika"/>
                <a:ea typeface="Signika"/>
                <a:cs typeface="Signika"/>
                <a:sym typeface="Signika"/>
              </a:defRPr>
            </a:lvl2pPr>
            <a:lvl3pPr lvl="2" algn="ctr">
              <a:lnSpc>
                <a:spcPct val="100000"/>
              </a:lnSpc>
              <a:spcBef>
                <a:spcPts val="0"/>
              </a:spcBef>
              <a:spcAft>
                <a:spcPts val="0"/>
              </a:spcAft>
              <a:buSzPts val="2100"/>
              <a:buFont typeface="Signika"/>
              <a:buNone/>
              <a:defRPr sz="2100">
                <a:latin typeface="Signika"/>
                <a:ea typeface="Signika"/>
                <a:cs typeface="Signika"/>
                <a:sym typeface="Signika"/>
              </a:defRPr>
            </a:lvl3pPr>
            <a:lvl4pPr lvl="3" algn="ctr">
              <a:lnSpc>
                <a:spcPct val="100000"/>
              </a:lnSpc>
              <a:spcBef>
                <a:spcPts val="0"/>
              </a:spcBef>
              <a:spcAft>
                <a:spcPts val="0"/>
              </a:spcAft>
              <a:buSzPts val="2100"/>
              <a:buFont typeface="Signika"/>
              <a:buNone/>
              <a:defRPr sz="2100">
                <a:latin typeface="Signika"/>
                <a:ea typeface="Signika"/>
                <a:cs typeface="Signika"/>
                <a:sym typeface="Signika"/>
              </a:defRPr>
            </a:lvl4pPr>
            <a:lvl5pPr lvl="4" algn="ctr">
              <a:lnSpc>
                <a:spcPct val="100000"/>
              </a:lnSpc>
              <a:spcBef>
                <a:spcPts val="0"/>
              </a:spcBef>
              <a:spcAft>
                <a:spcPts val="0"/>
              </a:spcAft>
              <a:buSzPts val="2100"/>
              <a:buFont typeface="Signika"/>
              <a:buNone/>
              <a:defRPr sz="2100">
                <a:latin typeface="Signika"/>
                <a:ea typeface="Signika"/>
                <a:cs typeface="Signika"/>
                <a:sym typeface="Signika"/>
              </a:defRPr>
            </a:lvl5pPr>
            <a:lvl6pPr lvl="5" algn="ctr">
              <a:lnSpc>
                <a:spcPct val="100000"/>
              </a:lnSpc>
              <a:spcBef>
                <a:spcPts val="0"/>
              </a:spcBef>
              <a:spcAft>
                <a:spcPts val="0"/>
              </a:spcAft>
              <a:buSzPts val="2100"/>
              <a:buFont typeface="Signika"/>
              <a:buNone/>
              <a:defRPr sz="2100">
                <a:latin typeface="Signika"/>
                <a:ea typeface="Signika"/>
                <a:cs typeface="Signika"/>
                <a:sym typeface="Signika"/>
              </a:defRPr>
            </a:lvl6pPr>
            <a:lvl7pPr lvl="6" algn="ctr">
              <a:lnSpc>
                <a:spcPct val="100000"/>
              </a:lnSpc>
              <a:spcBef>
                <a:spcPts val="0"/>
              </a:spcBef>
              <a:spcAft>
                <a:spcPts val="0"/>
              </a:spcAft>
              <a:buSzPts val="2100"/>
              <a:buFont typeface="Signika"/>
              <a:buNone/>
              <a:defRPr sz="2100">
                <a:latin typeface="Signika"/>
                <a:ea typeface="Signika"/>
                <a:cs typeface="Signika"/>
                <a:sym typeface="Signika"/>
              </a:defRPr>
            </a:lvl7pPr>
            <a:lvl8pPr lvl="7" algn="ctr">
              <a:lnSpc>
                <a:spcPct val="100000"/>
              </a:lnSpc>
              <a:spcBef>
                <a:spcPts val="0"/>
              </a:spcBef>
              <a:spcAft>
                <a:spcPts val="0"/>
              </a:spcAft>
              <a:buSzPts val="2100"/>
              <a:buFont typeface="Signika"/>
              <a:buNone/>
              <a:defRPr sz="2100">
                <a:latin typeface="Signika"/>
                <a:ea typeface="Signika"/>
                <a:cs typeface="Signika"/>
                <a:sym typeface="Signika"/>
              </a:defRPr>
            </a:lvl8pPr>
            <a:lvl9pPr lvl="8"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915" name="Google Shape;915;gd778a894d7_0_5469"/>
          <p:cNvSpPr txBox="1"/>
          <p:nvPr>
            <p:ph idx="7" type="title"/>
          </p:nvPr>
        </p:nvSpPr>
        <p:spPr>
          <a:xfrm>
            <a:off x="691567" y="677167"/>
            <a:ext cx="10808700" cy="7635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1">
    <p:spTree>
      <p:nvGrpSpPr>
        <p:cNvPr id="916" name="Shape 916"/>
        <p:cNvGrpSpPr/>
        <p:nvPr/>
      </p:nvGrpSpPr>
      <p:grpSpPr>
        <a:xfrm>
          <a:off x="0" y="0"/>
          <a:ext cx="0" cy="0"/>
          <a:chOff x="0" y="0"/>
          <a:chExt cx="0" cy="0"/>
        </a:xfrm>
      </p:grpSpPr>
      <p:sp>
        <p:nvSpPr>
          <p:cNvPr id="917" name="Google Shape;917;gd778a894d7_0_5478"/>
          <p:cNvSpPr/>
          <p:nvPr/>
        </p:nvSpPr>
        <p:spPr>
          <a:xfrm flipH="1">
            <a:off x="7207405" y="0"/>
            <a:ext cx="4984595" cy="2708124"/>
          </a:xfrm>
          <a:custGeom>
            <a:rect b="b" l="l" r="r" t="t"/>
            <a:pathLst>
              <a:path extrusionOk="0" h="63322" w="116551">
                <a:moveTo>
                  <a:pt x="0" y="0"/>
                </a:moveTo>
                <a:lnTo>
                  <a:pt x="0" y="62853"/>
                </a:lnTo>
                <a:cubicBezTo>
                  <a:pt x="1749" y="63162"/>
                  <a:pt x="3513" y="63321"/>
                  <a:pt x="5266" y="63321"/>
                </a:cubicBezTo>
                <a:cubicBezTo>
                  <a:pt x="10613" y="63321"/>
                  <a:pt x="15856" y="61834"/>
                  <a:pt x="20241" y="58543"/>
                </a:cubicBezTo>
                <a:cubicBezTo>
                  <a:pt x="34123" y="48137"/>
                  <a:pt x="34909" y="25932"/>
                  <a:pt x="49149" y="16038"/>
                </a:cubicBezTo>
                <a:cubicBezTo>
                  <a:pt x="55666" y="11497"/>
                  <a:pt x="63898" y="10427"/>
                  <a:pt x="71911" y="10427"/>
                </a:cubicBezTo>
                <a:cubicBezTo>
                  <a:pt x="72829" y="10427"/>
                  <a:pt x="73743" y="10441"/>
                  <a:pt x="74652" y="10466"/>
                </a:cubicBezTo>
                <a:cubicBezTo>
                  <a:pt x="79315" y="10591"/>
                  <a:pt x="84021" y="10942"/>
                  <a:pt x="88690" y="10942"/>
                </a:cubicBezTo>
                <a:cubicBezTo>
                  <a:pt x="92878" y="10942"/>
                  <a:pt x="97037" y="10659"/>
                  <a:pt x="101108" y="9680"/>
                </a:cubicBezTo>
                <a:cubicBezTo>
                  <a:pt x="105775" y="8549"/>
                  <a:pt x="113467" y="4953"/>
                  <a:pt x="11655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18" name="Google Shape;918;gd778a894d7_0_5478"/>
          <p:cNvSpPr txBox="1"/>
          <p:nvPr>
            <p:ph idx="1" type="subTitle"/>
          </p:nvPr>
        </p:nvSpPr>
        <p:spPr>
          <a:xfrm>
            <a:off x="1039100" y="5064833"/>
            <a:ext cx="2950500" cy="833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chemeClr val="dk1"/>
              </a:buClr>
              <a:buSzPts val="1900"/>
              <a:buNone/>
              <a:defRPr sz="19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919" name="Google Shape;919;gd778a894d7_0_5478"/>
          <p:cNvSpPr txBox="1"/>
          <p:nvPr>
            <p:ph type="title"/>
          </p:nvPr>
        </p:nvSpPr>
        <p:spPr>
          <a:xfrm>
            <a:off x="691567" y="677167"/>
            <a:ext cx="10808700" cy="7635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920" name="Google Shape;920;gd778a894d7_0_5478"/>
          <p:cNvSpPr txBox="1"/>
          <p:nvPr>
            <p:ph idx="2" type="subTitle"/>
          </p:nvPr>
        </p:nvSpPr>
        <p:spPr>
          <a:xfrm>
            <a:off x="2829964" y="2931233"/>
            <a:ext cx="2950500" cy="833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chemeClr val="dk1"/>
              </a:buClr>
              <a:buSzPts val="1900"/>
              <a:buNone/>
              <a:defRPr sz="19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921" name="Google Shape;921;gd778a894d7_0_5478"/>
          <p:cNvSpPr txBox="1"/>
          <p:nvPr>
            <p:ph idx="3" type="subTitle"/>
          </p:nvPr>
        </p:nvSpPr>
        <p:spPr>
          <a:xfrm>
            <a:off x="4622000" y="5064833"/>
            <a:ext cx="2950500" cy="833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chemeClr val="dk1"/>
              </a:buClr>
              <a:buSzPts val="1900"/>
              <a:buNone/>
              <a:defRPr sz="19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922" name="Google Shape;922;gd778a894d7_0_5478"/>
          <p:cNvSpPr txBox="1"/>
          <p:nvPr>
            <p:ph idx="4" type="subTitle"/>
          </p:nvPr>
        </p:nvSpPr>
        <p:spPr>
          <a:xfrm>
            <a:off x="6414197" y="2931233"/>
            <a:ext cx="2948100" cy="833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chemeClr val="dk1"/>
              </a:buClr>
              <a:buSzPts val="1900"/>
              <a:buNone/>
              <a:defRPr sz="19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923" name="Google Shape;923;gd778a894d7_0_5478"/>
          <p:cNvSpPr txBox="1"/>
          <p:nvPr>
            <p:ph idx="5" type="subTitle"/>
          </p:nvPr>
        </p:nvSpPr>
        <p:spPr>
          <a:xfrm>
            <a:off x="8204900" y="5064833"/>
            <a:ext cx="2948100" cy="833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chemeClr val="dk1"/>
              </a:buClr>
              <a:buSzPts val="1900"/>
              <a:buNone/>
              <a:defRPr sz="19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924" name="Google Shape;924;gd778a894d7_0_5478"/>
          <p:cNvSpPr/>
          <p:nvPr/>
        </p:nvSpPr>
        <p:spPr>
          <a:xfrm flipH="1" rot="-5400000">
            <a:off x="-595355" y="5436282"/>
            <a:ext cx="2017061" cy="826349"/>
          </a:xfrm>
          <a:custGeom>
            <a:rect b="b" l="l" r="r" t="t"/>
            <a:pathLst>
              <a:path extrusionOk="0" h="31057" w="75808">
                <a:moveTo>
                  <a:pt x="11918" y="1"/>
                </a:moveTo>
                <a:cubicBezTo>
                  <a:pt x="4334" y="8097"/>
                  <a:pt x="0" y="18479"/>
                  <a:pt x="11942" y="26433"/>
                </a:cubicBezTo>
                <a:cubicBezTo>
                  <a:pt x="14282" y="27993"/>
                  <a:pt x="16839" y="28856"/>
                  <a:pt x="19394" y="28856"/>
                </a:cubicBezTo>
                <a:cubicBezTo>
                  <a:pt x="21597" y="28856"/>
                  <a:pt x="23799" y="28215"/>
                  <a:pt x="25860" y="26826"/>
                </a:cubicBezTo>
                <a:cubicBezTo>
                  <a:pt x="30563" y="23658"/>
                  <a:pt x="33195" y="17932"/>
                  <a:pt x="38600" y="15717"/>
                </a:cubicBezTo>
                <a:cubicBezTo>
                  <a:pt x="39675" y="15275"/>
                  <a:pt x="40870" y="15042"/>
                  <a:pt x="42051" y="15042"/>
                </a:cubicBezTo>
                <a:cubicBezTo>
                  <a:pt x="44243" y="15042"/>
                  <a:pt x="46387" y="15846"/>
                  <a:pt x="47625" y="17610"/>
                </a:cubicBezTo>
                <a:cubicBezTo>
                  <a:pt x="49482" y="20253"/>
                  <a:pt x="48756" y="23980"/>
                  <a:pt x="50185" y="26861"/>
                </a:cubicBezTo>
                <a:cubicBezTo>
                  <a:pt x="51578" y="29684"/>
                  <a:pt x="54786" y="31056"/>
                  <a:pt x="57991" y="31056"/>
                </a:cubicBezTo>
                <a:cubicBezTo>
                  <a:pt x="59004" y="31056"/>
                  <a:pt x="60017" y="30919"/>
                  <a:pt x="60972" y="30647"/>
                </a:cubicBezTo>
                <a:cubicBezTo>
                  <a:pt x="64949" y="29516"/>
                  <a:pt x="68151" y="26635"/>
                  <a:pt x="71187" y="23825"/>
                </a:cubicBezTo>
                <a:cubicBezTo>
                  <a:pt x="72676" y="22456"/>
                  <a:pt x="74188" y="21075"/>
                  <a:pt x="75807" y="19872"/>
                </a:cubicBezTo>
                <a:lnTo>
                  <a:pt x="75807"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25" name="Google Shape;925;gd778a894d7_0_5478"/>
          <p:cNvSpPr/>
          <p:nvPr/>
        </p:nvSpPr>
        <p:spPr>
          <a:xfrm rot="10800000">
            <a:off x="10206700" y="5843164"/>
            <a:ext cx="1985301" cy="1014775"/>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6">
  <p:cSld name="CUSTOM_1_1_3_1_1_1_1">
    <p:spTree>
      <p:nvGrpSpPr>
        <p:cNvPr id="926" name="Shape 926"/>
        <p:cNvGrpSpPr/>
        <p:nvPr/>
      </p:nvGrpSpPr>
      <p:grpSpPr>
        <a:xfrm>
          <a:off x="0" y="0"/>
          <a:ext cx="0" cy="0"/>
          <a:chOff x="0" y="0"/>
          <a:chExt cx="0" cy="0"/>
        </a:xfrm>
      </p:grpSpPr>
      <p:sp>
        <p:nvSpPr>
          <p:cNvPr id="927" name="Google Shape;927;gd778a894d7_0_548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928" name="Google Shape;928;gd778a894d7_0_5488"/>
          <p:cNvSpPr/>
          <p:nvPr/>
        </p:nvSpPr>
        <p:spPr>
          <a:xfrm rot="-5400000">
            <a:off x="10319535" y="80647"/>
            <a:ext cx="1953018" cy="1791822"/>
          </a:xfrm>
          <a:custGeom>
            <a:rect b="b" l="l" r="r" t="t"/>
            <a:pathLst>
              <a:path extrusionOk="0" h="53756" w="58592">
                <a:moveTo>
                  <a:pt x="44835" y="0"/>
                </a:moveTo>
                <a:cubicBezTo>
                  <a:pt x="43040" y="0"/>
                  <a:pt x="41302" y="364"/>
                  <a:pt x="39827" y="1368"/>
                </a:cubicBezTo>
                <a:cubicBezTo>
                  <a:pt x="37541" y="2916"/>
                  <a:pt x="36398" y="5702"/>
                  <a:pt x="35934" y="8428"/>
                </a:cubicBezTo>
                <a:cubicBezTo>
                  <a:pt x="35470" y="11155"/>
                  <a:pt x="35565" y="13953"/>
                  <a:pt x="35124" y="16679"/>
                </a:cubicBezTo>
                <a:cubicBezTo>
                  <a:pt x="33946" y="24026"/>
                  <a:pt x="28576" y="30550"/>
                  <a:pt x="21599" y="33122"/>
                </a:cubicBezTo>
                <a:cubicBezTo>
                  <a:pt x="18170" y="34396"/>
                  <a:pt x="14479" y="34753"/>
                  <a:pt x="10955" y="35729"/>
                </a:cubicBezTo>
                <a:cubicBezTo>
                  <a:pt x="7430" y="36706"/>
                  <a:pt x="3882" y="38480"/>
                  <a:pt x="2085" y="41671"/>
                </a:cubicBezTo>
                <a:cubicBezTo>
                  <a:pt x="1" y="45362"/>
                  <a:pt x="811" y="50100"/>
                  <a:pt x="3001" y="53755"/>
                </a:cubicBezTo>
                <a:lnTo>
                  <a:pt x="58592" y="53755"/>
                </a:lnTo>
                <a:lnTo>
                  <a:pt x="58592" y="4023"/>
                </a:lnTo>
                <a:cubicBezTo>
                  <a:pt x="55675" y="2535"/>
                  <a:pt x="52591" y="1380"/>
                  <a:pt x="49400" y="618"/>
                </a:cubicBezTo>
                <a:cubicBezTo>
                  <a:pt x="47923" y="263"/>
                  <a:pt x="46359" y="0"/>
                  <a:pt x="4483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29" name="Google Shape;929;gd778a894d7_0_5488"/>
          <p:cNvSpPr/>
          <p:nvPr/>
        </p:nvSpPr>
        <p:spPr>
          <a:xfrm>
            <a:off x="0" y="5385967"/>
            <a:ext cx="1841887" cy="147199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7">
  <p:cSld name="CUSTOM_1_1_3_1_1_1_1_1">
    <p:spTree>
      <p:nvGrpSpPr>
        <p:cNvPr id="930" name="Shape 930"/>
        <p:cNvGrpSpPr/>
        <p:nvPr/>
      </p:nvGrpSpPr>
      <p:grpSpPr>
        <a:xfrm>
          <a:off x="0" y="0"/>
          <a:ext cx="0" cy="0"/>
          <a:chOff x="0" y="0"/>
          <a:chExt cx="0" cy="0"/>
        </a:xfrm>
      </p:grpSpPr>
      <p:sp>
        <p:nvSpPr>
          <p:cNvPr id="931" name="Google Shape;931;gd778a894d7_0_5492"/>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932" name="Google Shape;932;gd778a894d7_0_5492"/>
          <p:cNvSpPr/>
          <p:nvPr/>
        </p:nvSpPr>
        <p:spPr>
          <a:xfrm>
            <a:off x="8566391" y="4522873"/>
            <a:ext cx="3625606" cy="2335133"/>
          </a:xfrm>
          <a:custGeom>
            <a:rect b="b" l="l" r="r" t="t"/>
            <a:pathLst>
              <a:path extrusionOk="0" h="56133" w="87154">
                <a:moveTo>
                  <a:pt x="77010" y="0"/>
                </a:moveTo>
                <a:cubicBezTo>
                  <a:pt x="73626" y="0"/>
                  <a:pt x="70307" y="872"/>
                  <a:pt x="67640" y="2911"/>
                </a:cubicBezTo>
                <a:cubicBezTo>
                  <a:pt x="62949" y="6495"/>
                  <a:pt x="61294" y="12674"/>
                  <a:pt x="59460" y="18282"/>
                </a:cubicBezTo>
                <a:cubicBezTo>
                  <a:pt x="57615" y="23890"/>
                  <a:pt x="54721" y="29950"/>
                  <a:pt x="49137" y="31855"/>
                </a:cubicBezTo>
                <a:cubicBezTo>
                  <a:pt x="47854" y="32294"/>
                  <a:pt x="46558" y="32474"/>
                  <a:pt x="45253" y="32474"/>
                </a:cubicBezTo>
                <a:cubicBezTo>
                  <a:pt x="40321" y="32474"/>
                  <a:pt x="35255" y="29907"/>
                  <a:pt x="30218" y="29022"/>
                </a:cubicBezTo>
                <a:cubicBezTo>
                  <a:pt x="28971" y="28800"/>
                  <a:pt x="27719" y="28694"/>
                  <a:pt x="26472" y="28694"/>
                </a:cubicBezTo>
                <a:cubicBezTo>
                  <a:pt x="15576" y="28694"/>
                  <a:pt x="5107" y="36818"/>
                  <a:pt x="1560" y="47310"/>
                </a:cubicBezTo>
                <a:cubicBezTo>
                  <a:pt x="596" y="50167"/>
                  <a:pt x="96" y="53144"/>
                  <a:pt x="0" y="56132"/>
                </a:cubicBezTo>
                <a:lnTo>
                  <a:pt x="87154" y="56132"/>
                </a:lnTo>
                <a:lnTo>
                  <a:pt x="87154" y="2447"/>
                </a:lnTo>
                <a:cubicBezTo>
                  <a:pt x="86142" y="1983"/>
                  <a:pt x="85118" y="1554"/>
                  <a:pt x="84058" y="1197"/>
                </a:cubicBezTo>
                <a:cubicBezTo>
                  <a:pt x="81813" y="434"/>
                  <a:pt x="79395" y="0"/>
                  <a:pt x="7701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4">
  <p:cSld name="CUSTOM_1_1_3_2">
    <p:spTree>
      <p:nvGrpSpPr>
        <p:cNvPr id="933" name="Shape 933"/>
        <p:cNvGrpSpPr/>
        <p:nvPr/>
      </p:nvGrpSpPr>
      <p:grpSpPr>
        <a:xfrm>
          <a:off x="0" y="0"/>
          <a:ext cx="0" cy="0"/>
          <a:chOff x="0" y="0"/>
          <a:chExt cx="0" cy="0"/>
        </a:xfrm>
      </p:grpSpPr>
      <p:sp>
        <p:nvSpPr>
          <p:cNvPr id="934" name="Google Shape;934;gd778a894d7_0_5495"/>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935" name="Google Shape;935;gd778a894d7_0_5495"/>
          <p:cNvSpPr/>
          <p:nvPr/>
        </p:nvSpPr>
        <p:spPr>
          <a:xfrm>
            <a:off x="9773899" y="5300603"/>
            <a:ext cx="2418306" cy="1557270"/>
          </a:xfrm>
          <a:custGeom>
            <a:rect b="b" l="l" r="r" t="t"/>
            <a:pathLst>
              <a:path extrusionOk="0" h="56133" w="87154">
                <a:moveTo>
                  <a:pt x="77010" y="0"/>
                </a:moveTo>
                <a:cubicBezTo>
                  <a:pt x="73626" y="0"/>
                  <a:pt x="70307" y="872"/>
                  <a:pt x="67640" y="2911"/>
                </a:cubicBezTo>
                <a:cubicBezTo>
                  <a:pt x="62949" y="6495"/>
                  <a:pt x="61294" y="12674"/>
                  <a:pt x="59460" y="18282"/>
                </a:cubicBezTo>
                <a:cubicBezTo>
                  <a:pt x="57615" y="23890"/>
                  <a:pt x="54721" y="29950"/>
                  <a:pt x="49137" y="31855"/>
                </a:cubicBezTo>
                <a:cubicBezTo>
                  <a:pt x="47854" y="32294"/>
                  <a:pt x="46558" y="32474"/>
                  <a:pt x="45253" y="32474"/>
                </a:cubicBezTo>
                <a:cubicBezTo>
                  <a:pt x="40321" y="32474"/>
                  <a:pt x="35255" y="29907"/>
                  <a:pt x="30218" y="29022"/>
                </a:cubicBezTo>
                <a:cubicBezTo>
                  <a:pt x="28971" y="28800"/>
                  <a:pt x="27719" y="28694"/>
                  <a:pt x="26472" y="28694"/>
                </a:cubicBezTo>
                <a:cubicBezTo>
                  <a:pt x="15576" y="28694"/>
                  <a:pt x="5107" y="36818"/>
                  <a:pt x="1560" y="47310"/>
                </a:cubicBezTo>
                <a:cubicBezTo>
                  <a:pt x="596" y="50167"/>
                  <a:pt x="96" y="53144"/>
                  <a:pt x="0" y="56132"/>
                </a:cubicBezTo>
                <a:lnTo>
                  <a:pt x="87154" y="56132"/>
                </a:lnTo>
                <a:lnTo>
                  <a:pt x="87154" y="2447"/>
                </a:lnTo>
                <a:cubicBezTo>
                  <a:pt x="86142" y="1983"/>
                  <a:pt x="85118" y="1554"/>
                  <a:pt x="84058" y="1197"/>
                </a:cubicBezTo>
                <a:cubicBezTo>
                  <a:pt x="81813" y="434"/>
                  <a:pt x="79395" y="0"/>
                  <a:pt x="77010"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36" name="Google Shape;936;gd778a894d7_0_5495"/>
          <p:cNvSpPr/>
          <p:nvPr/>
        </p:nvSpPr>
        <p:spPr>
          <a:xfrm flipH="1" rot="5400000">
            <a:off x="-68877" y="68690"/>
            <a:ext cx="1666796" cy="1529224"/>
          </a:xfrm>
          <a:custGeom>
            <a:rect b="b" l="l" r="r" t="t"/>
            <a:pathLst>
              <a:path extrusionOk="0" h="53756" w="58592">
                <a:moveTo>
                  <a:pt x="44835" y="0"/>
                </a:moveTo>
                <a:cubicBezTo>
                  <a:pt x="43040" y="0"/>
                  <a:pt x="41302" y="364"/>
                  <a:pt x="39827" y="1368"/>
                </a:cubicBezTo>
                <a:cubicBezTo>
                  <a:pt x="37541" y="2916"/>
                  <a:pt x="36398" y="5702"/>
                  <a:pt x="35934" y="8428"/>
                </a:cubicBezTo>
                <a:cubicBezTo>
                  <a:pt x="35470" y="11155"/>
                  <a:pt x="35565" y="13953"/>
                  <a:pt x="35124" y="16679"/>
                </a:cubicBezTo>
                <a:cubicBezTo>
                  <a:pt x="33946" y="24026"/>
                  <a:pt x="28576" y="30550"/>
                  <a:pt x="21599" y="33122"/>
                </a:cubicBezTo>
                <a:cubicBezTo>
                  <a:pt x="18170" y="34396"/>
                  <a:pt x="14479" y="34753"/>
                  <a:pt x="10955" y="35729"/>
                </a:cubicBezTo>
                <a:cubicBezTo>
                  <a:pt x="7430" y="36706"/>
                  <a:pt x="3882" y="38480"/>
                  <a:pt x="2085" y="41671"/>
                </a:cubicBezTo>
                <a:cubicBezTo>
                  <a:pt x="1" y="45362"/>
                  <a:pt x="811" y="50100"/>
                  <a:pt x="3001" y="53755"/>
                </a:cubicBezTo>
                <a:lnTo>
                  <a:pt x="58592" y="53755"/>
                </a:lnTo>
                <a:lnTo>
                  <a:pt x="58592" y="4023"/>
                </a:lnTo>
                <a:cubicBezTo>
                  <a:pt x="55675" y="2535"/>
                  <a:pt x="52591" y="1380"/>
                  <a:pt x="49400" y="618"/>
                </a:cubicBezTo>
                <a:cubicBezTo>
                  <a:pt x="47923" y="263"/>
                  <a:pt x="46359" y="0"/>
                  <a:pt x="44835"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3" name="Shape 113"/>
        <p:cNvGrpSpPr/>
        <p:nvPr/>
      </p:nvGrpSpPr>
      <p:grpSpPr>
        <a:xfrm>
          <a:off x="0" y="0"/>
          <a:ext cx="0" cy="0"/>
          <a:chOff x="0" y="0"/>
          <a:chExt cx="0" cy="0"/>
        </a:xfrm>
      </p:grpSpPr>
      <p:sp>
        <p:nvSpPr>
          <p:cNvPr id="114" name="Google Shape;114;gd778a894d7_0_1602"/>
          <p:cNvSpPr txBox="1"/>
          <p:nvPr>
            <p:ph idx="1" type="subTitle"/>
          </p:nvPr>
        </p:nvSpPr>
        <p:spPr>
          <a:xfrm>
            <a:off x="1287400" y="2291083"/>
            <a:ext cx="4542000" cy="3329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2400"/>
              <a:buNone/>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115" name="Google Shape;115;gd778a894d7_0_1602"/>
          <p:cNvSpPr txBox="1"/>
          <p:nvPr>
            <p:ph type="title"/>
          </p:nvPr>
        </p:nvSpPr>
        <p:spPr>
          <a:xfrm>
            <a:off x="1287400" y="1237317"/>
            <a:ext cx="40656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sz="40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16" name="Google Shape;116;gd778a894d7_0_1602"/>
          <p:cNvSpPr/>
          <p:nvPr/>
        </p:nvSpPr>
        <p:spPr>
          <a:xfrm rot="5400000">
            <a:off x="6054594" y="5591414"/>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gd778a894d7_0_1602"/>
          <p:cNvSpPr/>
          <p:nvPr/>
        </p:nvSpPr>
        <p:spPr>
          <a:xfrm rot="-5400000">
            <a:off x="452487"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gd778a894d7_0_1602"/>
          <p:cNvSpPr/>
          <p:nvPr/>
        </p:nvSpPr>
        <p:spPr>
          <a:xfrm>
            <a:off x="10564878" y="571682"/>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gd778a894d7_0_1602"/>
          <p:cNvSpPr/>
          <p:nvPr/>
        </p:nvSpPr>
        <p:spPr>
          <a:xfrm>
            <a:off x="1955800"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gd778a894d7_0_1602"/>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gd778a894d7_0_1602"/>
          <p:cNvSpPr/>
          <p:nvPr/>
        </p:nvSpPr>
        <p:spPr>
          <a:xfrm>
            <a:off x="118555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gd778a894d7_0_1602"/>
          <p:cNvSpPr/>
          <p:nvPr/>
        </p:nvSpPr>
        <p:spPr>
          <a:xfrm>
            <a:off x="7004100" y="61388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gd778a894d7_0_1602"/>
          <p:cNvSpPr/>
          <p:nvPr/>
        </p:nvSpPr>
        <p:spPr>
          <a:xfrm>
            <a:off x="10534700" y="8014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gd778a894d7_0_1602"/>
          <p:cNvSpPr/>
          <p:nvPr/>
        </p:nvSpPr>
        <p:spPr>
          <a:xfrm>
            <a:off x="5556300" y="6637333"/>
            <a:ext cx="82500" cy="825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CUSTOM_6_1">
    <p:spTree>
      <p:nvGrpSpPr>
        <p:cNvPr id="937" name="Shape 937"/>
        <p:cNvGrpSpPr/>
        <p:nvPr/>
      </p:nvGrpSpPr>
      <p:grpSpPr>
        <a:xfrm>
          <a:off x="0" y="0"/>
          <a:ext cx="0" cy="0"/>
          <a:chOff x="0" y="0"/>
          <a:chExt cx="0" cy="0"/>
        </a:xfrm>
      </p:grpSpPr>
      <p:sp>
        <p:nvSpPr>
          <p:cNvPr id="938" name="Google Shape;938;gd778a894d7_0_5499"/>
          <p:cNvSpPr txBox="1"/>
          <p:nvPr>
            <p:ph idx="1" type="subTitle"/>
          </p:nvPr>
        </p:nvSpPr>
        <p:spPr>
          <a:xfrm>
            <a:off x="6209568" y="4753367"/>
            <a:ext cx="4320300" cy="512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Clr>
                <a:srgbClr val="F3F3F3"/>
              </a:buClr>
              <a:buSzPts val="2700"/>
              <a:buFont typeface="Passion One"/>
              <a:buNone/>
              <a:defRPr b="1">
                <a:solidFill>
                  <a:schemeClr val="dk1"/>
                </a:solidFill>
                <a:latin typeface="Passion One"/>
                <a:ea typeface="Passion One"/>
                <a:cs typeface="Passion One"/>
                <a:sym typeface="Passion One"/>
              </a:defRPr>
            </a:lvl1pPr>
            <a:lvl2pPr lvl="1"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2pPr>
            <a:lvl3pPr lvl="2"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3pPr>
            <a:lvl4pPr lvl="3"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4pPr>
            <a:lvl5pPr lvl="4"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5pPr>
            <a:lvl6pPr lvl="5"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6pPr>
            <a:lvl7pPr lvl="6"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7pPr>
            <a:lvl8pPr lvl="7"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8pPr>
            <a:lvl9pPr lvl="8"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9pPr>
          </a:lstStyle>
          <a:p/>
        </p:txBody>
      </p:sp>
      <p:sp>
        <p:nvSpPr>
          <p:cNvPr id="939" name="Google Shape;939;gd778a894d7_0_5499"/>
          <p:cNvSpPr txBox="1"/>
          <p:nvPr>
            <p:ph idx="2" type="subTitle"/>
          </p:nvPr>
        </p:nvSpPr>
        <p:spPr>
          <a:xfrm>
            <a:off x="1597067" y="4753367"/>
            <a:ext cx="4320300" cy="512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Clr>
                <a:srgbClr val="F3F3F3"/>
              </a:buClr>
              <a:buSzPts val="2700"/>
              <a:buFont typeface="Passion One"/>
              <a:buNone/>
              <a:defRPr b="1">
                <a:solidFill>
                  <a:schemeClr val="dk1"/>
                </a:solidFill>
                <a:latin typeface="Passion One"/>
                <a:ea typeface="Passion One"/>
                <a:cs typeface="Passion One"/>
                <a:sym typeface="Passion One"/>
              </a:defRPr>
            </a:lvl1pPr>
            <a:lvl2pPr lvl="1"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2pPr>
            <a:lvl3pPr lvl="2"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3pPr>
            <a:lvl4pPr lvl="3"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4pPr>
            <a:lvl5pPr lvl="4"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5pPr>
            <a:lvl6pPr lvl="5"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6pPr>
            <a:lvl7pPr lvl="6"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7pPr>
            <a:lvl8pPr lvl="7"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8pPr>
            <a:lvl9pPr lvl="8"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9pPr>
          </a:lstStyle>
          <a:p/>
        </p:txBody>
      </p:sp>
      <p:sp>
        <p:nvSpPr>
          <p:cNvPr id="940" name="Google Shape;940;gd778a894d7_0_5499"/>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941" name="Google Shape;941;gd778a894d7_0_5499"/>
          <p:cNvSpPr txBox="1"/>
          <p:nvPr>
            <p:ph idx="3" type="subTitle"/>
          </p:nvPr>
        </p:nvSpPr>
        <p:spPr>
          <a:xfrm>
            <a:off x="6209571" y="5370100"/>
            <a:ext cx="4316100" cy="6408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3700"/>
              <a:buNone/>
              <a:defRPr sz="1900">
                <a:solidFill>
                  <a:schemeClr val="dk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
        <p:nvSpPr>
          <p:cNvPr id="942" name="Google Shape;942;gd778a894d7_0_5499"/>
          <p:cNvSpPr txBox="1"/>
          <p:nvPr>
            <p:ph idx="4" type="subTitle"/>
          </p:nvPr>
        </p:nvSpPr>
        <p:spPr>
          <a:xfrm>
            <a:off x="1597067" y="5370100"/>
            <a:ext cx="4316100" cy="6408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3700"/>
              <a:buNone/>
              <a:defRPr sz="1900">
                <a:solidFill>
                  <a:schemeClr val="dk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
        <p:nvSpPr>
          <p:cNvPr id="943" name="Google Shape;943;gd778a894d7_0_5499"/>
          <p:cNvSpPr/>
          <p:nvPr/>
        </p:nvSpPr>
        <p:spPr>
          <a:xfrm flipH="1">
            <a:off x="117" y="5799733"/>
            <a:ext cx="2711749" cy="1106093"/>
          </a:xfrm>
          <a:custGeom>
            <a:rect b="b" l="l" r="r" t="t"/>
            <a:pathLst>
              <a:path extrusionOk="0" h="47661" w="51709">
                <a:moveTo>
                  <a:pt x="48879" y="0"/>
                </a:moveTo>
                <a:cubicBezTo>
                  <a:pt x="48192" y="0"/>
                  <a:pt x="47477" y="32"/>
                  <a:pt x="46732" y="95"/>
                </a:cubicBezTo>
                <a:cubicBezTo>
                  <a:pt x="41505" y="535"/>
                  <a:pt x="37207" y="3333"/>
                  <a:pt x="35600" y="8453"/>
                </a:cubicBezTo>
                <a:cubicBezTo>
                  <a:pt x="33897" y="13870"/>
                  <a:pt x="35397" y="19978"/>
                  <a:pt x="32552" y="25086"/>
                </a:cubicBezTo>
                <a:cubicBezTo>
                  <a:pt x="31191" y="27527"/>
                  <a:pt x="28553" y="29447"/>
                  <a:pt x="25851" y="29447"/>
                </a:cubicBezTo>
                <a:cubicBezTo>
                  <a:pt x="25338" y="29447"/>
                  <a:pt x="24822" y="29378"/>
                  <a:pt x="24313" y="29229"/>
                </a:cubicBezTo>
                <a:cubicBezTo>
                  <a:pt x="21217" y="28312"/>
                  <a:pt x="19467" y="24955"/>
                  <a:pt x="16550" y="23586"/>
                </a:cubicBezTo>
                <a:cubicBezTo>
                  <a:pt x="15628" y="23153"/>
                  <a:pt x="14652" y="22956"/>
                  <a:pt x="13670" y="22956"/>
                </a:cubicBezTo>
                <a:cubicBezTo>
                  <a:pt x="10653" y="22956"/>
                  <a:pt x="7568" y="24807"/>
                  <a:pt x="5763" y="27348"/>
                </a:cubicBezTo>
                <a:cubicBezTo>
                  <a:pt x="3358" y="30717"/>
                  <a:pt x="2643" y="34968"/>
                  <a:pt x="2012" y="39052"/>
                </a:cubicBezTo>
                <a:cubicBezTo>
                  <a:pt x="1560" y="41969"/>
                  <a:pt x="1084" y="44957"/>
                  <a:pt x="0" y="47660"/>
                </a:cubicBezTo>
                <a:lnTo>
                  <a:pt x="51709" y="47660"/>
                </a:lnTo>
                <a:lnTo>
                  <a:pt x="51709" y="202"/>
                </a:lnTo>
                <a:cubicBezTo>
                  <a:pt x="50825" y="68"/>
                  <a:pt x="49883" y="0"/>
                  <a:pt x="4887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3_1">
    <p:spTree>
      <p:nvGrpSpPr>
        <p:cNvPr id="944" name="Shape 944"/>
        <p:cNvGrpSpPr/>
        <p:nvPr/>
      </p:nvGrpSpPr>
      <p:grpSpPr>
        <a:xfrm>
          <a:off x="0" y="0"/>
          <a:ext cx="0" cy="0"/>
          <a:chOff x="0" y="0"/>
          <a:chExt cx="0" cy="0"/>
        </a:xfrm>
      </p:grpSpPr>
      <p:sp>
        <p:nvSpPr>
          <p:cNvPr id="945" name="Google Shape;945;gd778a894d7_0_5506"/>
          <p:cNvSpPr txBox="1"/>
          <p:nvPr>
            <p:ph type="title"/>
          </p:nvPr>
        </p:nvSpPr>
        <p:spPr>
          <a:xfrm>
            <a:off x="1408267" y="20375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946" name="Google Shape;946;gd778a894d7_0_5506"/>
          <p:cNvSpPr txBox="1"/>
          <p:nvPr>
            <p:ph idx="1" type="subTitle"/>
          </p:nvPr>
        </p:nvSpPr>
        <p:spPr>
          <a:xfrm>
            <a:off x="1268667" y="24820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947" name="Google Shape;947;gd778a894d7_0_5506"/>
          <p:cNvSpPr txBox="1"/>
          <p:nvPr>
            <p:ph idx="2" type="title"/>
          </p:nvPr>
        </p:nvSpPr>
        <p:spPr>
          <a:xfrm>
            <a:off x="4873792" y="20375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948" name="Google Shape;948;gd778a894d7_0_5506"/>
          <p:cNvSpPr txBox="1"/>
          <p:nvPr>
            <p:ph idx="3" type="subTitle"/>
          </p:nvPr>
        </p:nvSpPr>
        <p:spPr>
          <a:xfrm>
            <a:off x="4734192" y="24820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949" name="Google Shape;949;gd778a894d7_0_5506"/>
          <p:cNvSpPr txBox="1"/>
          <p:nvPr>
            <p:ph idx="4" type="title"/>
          </p:nvPr>
        </p:nvSpPr>
        <p:spPr>
          <a:xfrm>
            <a:off x="8339319" y="20375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950" name="Google Shape;950;gd778a894d7_0_5506"/>
          <p:cNvSpPr txBox="1"/>
          <p:nvPr>
            <p:ph idx="5" type="subTitle"/>
          </p:nvPr>
        </p:nvSpPr>
        <p:spPr>
          <a:xfrm>
            <a:off x="8199719" y="24820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951" name="Google Shape;951;gd778a894d7_0_5506"/>
          <p:cNvSpPr txBox="1"/>
          <p:nvPr>
            <p:ph idx="6"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952" name="Google Shape;952;gd778a894d7_0_5506"/>
          <p:cNvSpPr/>
          <p:nvPr/>
        </p:nvSpPr>
        <p:spPr>
          <a:xfrm flipH="1" rot="10800000">
            <a:off x="9804404" y="17"/>
            <a:ext cx="2387558" cy="1389481"/>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53" name="Google Shape;953;gd778a894d7_0_5506"/>
          <p:cNvSpPr/>
          <p:nvPr/>
        </p:nvSpPr>
        <p:spPr>
          <a:xfrm flipH="1">
            <a:off x="-63" y="-7333"/>
            <a:ext cx="3372814" cy="108482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_1_1">
    <p:bg>
      <p:bgPr>
        <a:solidFill>
          <a:schemeClr val="dk2"/>
        </a:solidFill>
      </p:bgPr>
    </p:bg>
    <p:spTree>
      <p:nvGrpSpPr>
        <p:cNvPr id="954" name="Shape 954"/>
        <p:cNvGrpSpPr/>
        <p:nvPr/>
      </p:nvGrpSpPr>
      <p:grpSpPr>
        <a:xfrm>
          <a:off x="0" y="0"/>
          <a:ext cx="0" cy="0"/>
          <a:chOff x="0" y="0"/>
          <a:chExt cx="0" cy="0"/>
        </a:xfrm>
      </p:grpSpPr>
      <p:sp>
        <p:nvSpPr>
          <p:cNvPr id="955" name="Google Shape;955;gd778a894d7_0_5516"/>
          <p:cNvSpPr/>
          <p:nvPr/>
        </p:nvSpPr>
        <p:spPr>
          <a:xfrm>
            <a:off x="433" y="-7833"/>
            <a:ext cx="6374865" cy="2255579"/>
          </a:xfrm>
          <a:custGeom>
            <a:rect b="b" l="l" r="r" t="t"/>
            <a:pathLst>
              <a:path extrusionOk="0" h="92784" w="187869">
                <a:moveTo>
                  <a:pt x="0" y="0"/>
                </a:moveTo>
                <a:lnTo>
                  <a:pt x="0" y="88451"/>
                </a:lnTo>
                <a:cubicBezTo>
                  <a:pt x="6642" y="90901"/>
                  <a:pt x="13467" y="92783"/>
                  <a:pt x="20580" y="92783"/>
                </a:cubicBezTo>
                <a:cubicBezTo>
                  <a:pt x="25910" y="92783"/>
                  <a:pt x="31402" y="91726"/>
                  <a:pt x="37100" y="89059"/>
                </a:cubicBezTo>
                <a:cubicBezTo>
                  <a:pt x="73488" y="72004"/>
                  <a:pt x="63959" y="30841"/>
                  <a:pt x="105814" y="30841"/>
                </a:cubicBezTo>
                <a:cubicBezTo>
                  <a:pt x="109221" y="30841"/>
                  <a:pt x="112969" y="31114"/>
                  <a:pt x="117110" y="31694"/>
                </a:cubicBezTo>
                <a:cubicBezTo>
                  <a:pt x="124999" y="32800"/>
                  <a:pt x="132019" y="33299"/>
                  <a:pt x="138264" y="33299"/>
                </a:cubicBezTo>
                <a:cubicBezTo>
                  <a:pt x="178943" y="33299"/>
                  <a:pt x="186744" y="12149"/>
                  <a:pt x="18786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56" name="Google Shape;956;gd778a894d7_0_5516"/>
          <p:cNvSpPr txBox="1"/>
          <p:nvPr>
            <p:ph type="title"/>
          </p:nvPr>
        </p:nvSpPr>
        <p:spPr>
          <a:xfrm>
            <a:off x="978133" y="1201233"/>
            <a:ext cx="4511100" cy="8841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5300"/>
              <a:buNone/>
              <a:defRPr sz="5300"/>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957" name="Google Shape;957;gd778a894d7_0_5516"/>
          <p:cNvSpPr txBox="1"/>
          <p:nvPr>
            <p:ph idx="1" type="subTitle"/>
          </p:nvPr>
        </p:nvSpPr>
        <p:spPr>
          <a:xfrm>
            <a:off x="978133" y="2186267"/>
            <a:ext cx="4511100" cy="1333200"/>
          </a:xfrm>
          <a:prstGeom prst="rect">
            <a:avLst/>
          </a:prstGeom>
          <a:noFill/>
          <a:ln>
            <a:noFill/>
          </a:ln>
        </p:spPr>
        <p:txBody>
          <a:bodyPr anchorCtr="0" anchor="t" bIns="121900" lIns="121900" spcFirstLastPara="1" rIns="121900" wrap="square" tIns="0">
            <a:noAutofit/>
          </a:bodyPr>
          <a:lstStyle>
            <a:lvl1pPr lvl="0" algn="l">
              <a:lnSpc>
                <a:spcPct val="100000"/>
              </a:lnSpc>
              <a:spcBef>
                <a:spcPts val="0"/>
              </a:spcBef>
              <a:spcAft>
                <a:spcPts val="0"/>
              </a:spcAft>
              <a:buClr>
                <a:schemeClr val="lt1"/>
              </a:buClr>
              <a:buSzPts val="4000"/>
              <a:buNone/>
              <a:defRPr sz="2100">
                <a:solidFill>
                  <a:schemeClr val="lt1"/>
                </a:solidFill>
              </a:defRPr>
            </a:lvl1pPr>
            <a:lvl2pPr lvl="1" algn="l">
              <a:lnSpc>
                <a:spcPct val="100000"/>
              </a:lnSpc>
              <a:spcBef>
                <a:spcPts val="0"/>
              </a:spcBef>
              <a:spcAft>
                <a:spcPts val="0"/>
              </a:spcAft>
              <a:buClr>
                <a:schemeClr val="lt1"/>
              </a:buClr>
              <a:buSzPts val="3700"/>
              <a:buNone/>
              <a:defRPr sz="3700">
                <a:solidFill>
                  <a:schemeClr val="lt1"/>
                </a:solidFill>
              </a:defRPr>
            </a:lvl2pPr>
            <a:lvl3pPr lvl="2" algn="l">
              <a:lnSpc>
                <a:spcPct val="100000"/>
              </a:lnSpc>
              <a:spcBef>
                <a:spcPts val="0"/>
              </a:spcBef>
              <a:spcAft>
                <a:spcPts val="0"/>
              </a:spcAft>
              <a:buClr>
                <a:schemeClr val="lt1"/>
              </a:buClr>
              <a:buSzPts val="3700"/>
              <a:buNone/>
              <a:defRPr sz="3700">
                <a:solidFill>
                  <a:schemeClr val="lt1"/>
                </a:solidFill>
              </a:defRPr>
            </a:lvl3pPr>
            <a:lvl4pPr lvl="3" algn="l">
              <a:lnSpc>
                <a:spcPct val="100000"/>
              </a:lnSpc>
              <a:spcBef>
                <a:spcPts val="0"/>
              </a:spcBef>
              <a:spcAft>
                <a:spcPts val="0"/>
              </a:spcAft>
              <a:buClr>
                <a:schemeClr val="lt1"/>
              </a:buClr>
              <a:buSzPts val="3700"/>
              <a:buNone/>
              <a:defRPr sz="3700">
                <a:solidFill>
                  <a:schemeClr val="lt1"/>
                </a:solidFill>
              </a:defRPr>
            </a:lvl4pPr>
            <a:lvl5pPr lvl="4" algn="l">
              <a:lnSpc>
                <a:spcPct val="100000"/>
              </a:lnSpc>
              <a:spcBef>
                <a:spcPts val="0"/>
              </a:spcBef>
              <a:spcAft>
                <a:spcPts val="0"/>
              </a:spcAft>
              <a:buClr>
                <a:schemeClr val="lt1"/>
              </a:buClr>
              <a:buSzPts val="3700"/>
              <a:buNone/>
              <a:defRPr sz="3700">
                <a:solidFill>
                  <a:schemeClr val="lt1"/>
                </a:solidFill>
              </a:defRPr>
            </a:lvl5pPr>
            <a:lvl6pPr lvl="5" algn="l">
              <a:lnSpc>
                <a:spcPct val="100000"/>
              </a:lnSpc>
              <a:spcBef>
                <a:spcPts val="0"/>
              </a:spcBef>
              <a:spcAft>
                <a:spcPts val="0"/>
              </a:spcAft>
              <a:buClr>
                <a:schemeClr val="lt1"/>
              </a:buClr>
              <a:buSzPts val="3700"/>
              <a:buNone/>
              <a:defRPr sz="3700">
                <a:solidFill>
                  <a:schemeClr val="lt1"/>
                </a:solidFill>
              </a:defRPr>
            </a:lvl6pPr>
            <a:lvl7pPr lvl="6" algn="l">
              <a:lnSpc>
                <a:spcPct val="100000"/>
              </a:lnSpc>
              <a:spcBef>
                <a:spcPts val="0"/>
              </a:spcBef>
              <a:spcAft>
                <a:spcPts val="0"/>
              </a:spcAft>
              <a:buClr>
                <a:schemeClr val="lt1"/>
              </a:buClr>
              <a:buSzPts val="3700"/>
              <a:buNone/>
              <a:defRPr sz="3700">
                <a:solidFill>
                  <a:schemeClr val="lt1"/>
                </a:solidFill>
              </a:defRPr>
            </a:lvl7pPr>
            <a:lvl8pPr lvl="7" algn="l">
              <a:lnSpc>
                <a:spcPct val="100000"/>
              </a:lnSpc>
              <a:spcBef>
                <a:spcPts val="0"/>
              </a:spcBef>
              <a:spcAft>
                <a:spcPts val="0"/>
              </a:spcAft>
              <a:buClr>
                <a:schemeClr val="lt1"/>
              </a:buClr>
              <a:buSzPts val="3700"/>
              <a:buNone/>
              <a:defRPr sz="3700">
                <a:solidFill>
                  <a:schemeClr val="lt1"/>
                </a:solidFill>
              </a:defRPr>
            </a:lvl8pPr>
            <a:lvl9pPr lvl="8" algn="l">
              <a:lnSpc>
                <a:spcPct val="100000"/>
              </a:lnSpc>
              <a:spcBef>
                <a:spcPts val="0"/>
              </a:spcBef>
              <a:spcAft>
                <a:spcPts val="0"/>
              </a:spcAft>
              <a:buClr>
                <a:schemeClr val="lt1"/>
              </a:buClr>
              <a:buSzPts val="3700"/>
              <a:buNone/>
              <a:defRPr sz="3700">
                <a:solidFill>
                  <a:schemeClr val="lt1"/>
                </a:solidFill>
              </a:defRPr>
            </a:lvl9pPr>
          </a:lstStyle>
          <a:p/>
        </p:txBody>
      </p:sp>
      <p:sp>
        <p:nvSpPr>
          <p:cNvPr id="958" name="Google Shape;958;gd778a894d7_0_5516"/>
          <p:cNvSpPr txBox="1"/>
          <p:nvPr/>
        </p:nvSpPr>
        <p:spPr>
          <a:xfrm>
            <a:off x="978133" y="4236533"/>
            <a:ext cx="5952000" cy="13332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Signika"/>
                <a:ea typeface="Signika"/>
                <a:cs typeface="Signika"/>
                <a:sym typeface="Signika"/>
              </a:rPr>
              <a:t>CREDITS:</a:t>
            </a:r>
            <a:r>
              <a:rPr b="0" i="0" lang="en-US" sz="2100" u="none" cap="none" strike="noStrike">
                <a:solidFill>
                  <a:schemeClr val="dk1"/>
                </a:solidFill>
                <a:latin typeface="Signika"/>
                <a:ea typeface="Signika"/>
                <a:cs typeface="Signika"/>
                <a:sym typeface="Signika"/>
              </a:rPr>
              <a:t> This presentation template was created by </a:t>
            </a:r>
            <a:r>
              <a:rPr b="1" i="0" lang="en-US" sz="2100" u="none" cap="none" strike="noStrike">
                <a:solidFill>
                  <a:schemeClr val="dk1"/>
                </a:solidFill>
                <a:uFill>
                  <a:noFill/>
                </a:uFill>
                <a:latin typeface="Signika"/>
                <a:ea typeface="Signika"/>
                <a:cs typeface="Signika"/>
                <a:sym typeface="Signika"/>
                <a:hlinkClick r:id="rId2">
                  <a:extLst>
                    <a:ext uri="{A12FA001-AC4F-418D-AE19-62706E023703}">
                      <ahyp:hlinkClr val="tx"/>
                    </a:ext>
                  </a:extLst>
                </a:hlinkClick>
              </a:rPr>
              <a:t>Slidesgo</a:t>
            </a:r>
            <a:r>
              <a:rPr b="0" i="0" lang="en-US" sz="2100" u="none" cap="none" strike="noStrike">
                <a:solidFill>
                  <a:schemeClr val="dk1"/>
                </a:solidFill>
                <a:latin typeface="Signika"/>
                <a:ea typeface="Signika"/>
                <a:cs typeface="Signika"/>
                <a:sym typeface="Signika"/>
              </a:rPr>
              <a:t>, incluiding icons by </a:t>
            </a:r>
            <a:r>
              <a:rPr b="1" i="0" lang="en-US" sz="2100" u="none" cap="none" strike="noStrike">
                <a:solidFill>
                  <a:schemeClr val="dk1"/>
                </a:solidFill>
                <a:uFill>
                  <a:noFill/>
                </a:uFill>
                <a:latin typeface="Signika"/>
                <a:ea typeface="Signika"/>
                <a:cs typeface="Signika"/>
                <a:sym typeface="Signika"/>
                <a:hlinkClick r:id="rId3">
                  <a:extLst>
                    <a:ext uri="{A12FA001-AC4F-418D-AE19-62706E023703}">
                      <ahyp:hlinkClr val="tx"/>
                    </a:ext>
                  </a:extLst>
                </a:hlinkClick>
              </a:rPr>
              <a:t>Flaticon</a:t>
            </a:r>
            <a:r>
              <a:rPr b="0" i="0" lang="en-US" sz="2100" u="none" cap="none" strike="noStrike">
                <a:solidFill>
                  <a:schemeClr val="dk1"/>
                </a:solidFill>
                <a:latin typeface="Signika"/>
                <a:ea typeface="Signika"/>
                <a:cs typeface="Signika"/>
                <a:sym typeface="Signika"/>
              </a:rPr>
              <a:t>, and infographics &amp; images by </a:t>
            </a:r>
            <a:r>
              <a:rPr b="1" i="0" lang="en-US" sz="2100" u="none" cap="none" strike="noStrike">
                <a:solidFill>
                  <a:schemeClr val="dk1"/>
                </a:solidFill>
                <a:uFill>
                  <a:noFill/>
                </a:uFill>
                <a:latin typeface="Signika"/>
                <a:ea typeface="Signika"/>
                <a:cs typeface="Signika"/>
                <a:sym typeface="Signika"/>
                <a:hlinkClick r:id="rId4">
                  <a:extLst>
                    <a:ext uri="{A12FA001-AC4F-418D-AE19-62706E023703}">
                      <ahyp:hlinkClr val="tx"/>
                    </a:ext>
                  </a:extLst>
                </a:hlinkClick>
              </a:rPr>
              <a:t>Freepik</a:t>
            </a:r>
            <a:r>
              <a:rPr b="1" i="0" lang="en-US" sz="1900" u="none" cap="none" strike="noStrike">
                <a:solidFill>
                  <a:schemeClr val="dk1"/>
                </a:solidFill>
                <a:latin typeface="Arial"/>
                <a:ea typeface="Arial"/>
                <a:cs typeface="Arial"/>
                <a:sym typeface="Arial"/>
              </a:rPr>
              <a:t>.</a:t>
            </a:r>
            <a:endParaRPr b="1" i="0" sz="19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9">
  <p:cSld name="CUSTOM_1_1_3_1_1_1_1_1_1_1">
    <p:spTree>
      <p:nvGrpSpPr>
        <p:cNvPr id="959" name="Shape 959"/>
        <p:cNvGrpSpPr/>
        <p:nvPr/>
      </p:nvGrpSpPr>
      <p:grpSpPr>
        <a:xfrm>
          <a:off x="0" y="0"/>
          <a:ext cx="0" cy="0"/>
          <a:chOff x="0" y="0"/>
          <a:chExt cx="0" cy="0"/>
        </a:xfrm>
      </p:grpSpPr>
      <p:sp>
        <p:nvSpPr>
          <p:cNvPr id="960" name="Google Shape;960;gd778a894d7_0_5521"/>
          <p:cNvSpPr txBox="1"/>
          <p:nvPr>
            <p:ph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961" name="Google Shape;961;gd778a894d7_0_5521"/>
          <p:cNvSpPr/>
          <p:nvPr/>
        </p:nvSpPr>
        <p:spPr>
          <a:xfrm rot="5400000">
            <a:off x="9072011" y="3737954"/>
            <a:ext cx="2312542" cy="3927402"/>
          </a:xfrm>
          <a:custGeom>
            <a:rect b="b" l="l" r="r" t="t"/>
            <a:pathLst>
              <a:path extrusionOk="0" h="117825" w="69378">
                <a:moveTo>
                  <a:pt x="0" y="0"/>
                </a:moveTo>
                <a:cubicBezTo>
                  <a:pt x="357" y="2667"/>
                  <a:pt x="1131" y="5394"/>
                  <a:pt x="2441" y="8180"/>
                </a:cubicBezTo>
                <a:cubicBezTo>
                  <a:pt x="15836" y="36766"/>
                  <a:pt x="49721" y="26348"/>
                  <a:pt x="44113" y="66306"/>
                </a:cubicBezTo>
                <a:cubicBezTo>
                  <a:pt x="37588" y="112788"/>
                  <a:pt x="60103" y="117717"/>
                  <a:pt x="69378" y="117824"/>
                </a:cubicBezTo>
                <a:lnTo>
                  <a:pt x="69378"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2" name="Shape 962"/>
        <p:cNvGrpSpPr/>
        <p:nvPr/>
      </p:nvGrpSpPr>
      <p:grpSpPr>
        <a:xfrm>
          <a:off x="0" y="0"/>
          <a:ext cx="0" cy="0"/>
          <a:chOff x="0" y="0"/>
          <a:chExt cx="0" cy="0"/>
        </a:xfrm>
      </p:grpSpPr>
      <p:sp>
        <p:nvSpPr>
          <p:cNvPr id="963" name="Google Shape;963;gd778a894d7_0_5524"/>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964" name="Google Shape;964;gd778a894d7_0_5524"/>
          <p:cNvSpPr/>
          <p:nvPr/>
        </p:nvSpPr>
        <p:spPr>
          <a:xfrm rot="-5400000">
            <a:off x="704763" y="4455034"/>
            <a:ext cx="1698178" cy="3107736"/>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65" name="Google Shape;965;gd778a894d7_0_5524"/>
          <p:cNvSpPr/>
          <p:nvPr/>
        </p:nvSpPr>
        <p:spPr>
          <a:xfrm>
            <a:off x="9321699" y="-15232"/>
            <a:ext cx="2878504" cy="1283540"/>
          </a:xfrm>
          <a:custGeom>
            <a:rect b="b" l="l" r="r" t="t"/>
            <a:pathLst>
              <a:path extrusionOk="0" h="38565" w="86487">
                <a:moveTo>
                  <a:pt x="0" y="0"/>
                </a:moveTo>
                <a:cubicBezTo>
                  <a:pt x="3828" y="10812"/>
                  <a:pt x="12368" y="20932"/>
                  <a:pt x="30944" y="20932"/>
                </a:cubicBezTo>
                <a:cubicBezTo>
                  <a:pt x="31841" y="20932"/>
                  <a:pt x="32762" y="20908"/>
                  <a:pt x="33707" y="20860"/>
                </a:cubicBezTo>
                <a:cubicBezTo>
                  <a:pt x="36624" y="20711"/>
                  <a:pt x="39363" y="20640"/>
                  <a:pt x="41936" y="20640"/>
                </a:cubicBezTo>
                <a:cubicBezTo>
                  <a:pt x="70098" y="20640"/>
                  <a:pt x="78512" y="29182"/>
                  <a:pt x="86487" y="38564"/>
                </a:cubicBezTo>
                <a:lnTo>
                  <a:pt x="86487"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6" name="Shape 966"/>
        <p:cNvGrpSpPr/>
        <p:nvPr/>
      </p:nvGrpSpPr>
      <p:grpSpPr>
        <a:xfrm>
          <a:off x="0" y="0"/>
          <a:ext cx="0" cy="0"/>
          <a:chOff x="0" y="0"/>
          <a:chExt cx="0" cy="0"/>
        </a:xfrm>
      </p:grpSpPr>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5">
  <p:cSld name="CUSTOM_1_1_3_2_1">
    <p:spTree>
      <p:nvGrpSpPr>
        <p:cNvPr id="967" name="Shape 967"/>
        <p:cNvGrpSpPr/>
        <p:nvPr/>
      </p:nvGrpSpPr>
      <p:grpSpPr>
        <a:xfrm>
          <a:off x="0" y="0"/>
          <a:ext cx="0" cy="0"/>
          <a:chOff x="0" y="0"/>
          <a:chExt cx="0" cy="0"/>
        </a:xfrm>
      </p:grpSpPr>
      <p:sp>
        <p:nvSpPr>
          <p:cNvPr id="968" name="Google Shape;968;gd778a894d7_0_5529"/>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Team">
  <p:cSld name="CUSTOM_6_1">
    <p:spTree>
      <p:nvGrpSpPr>
        <p:cNvPr id="972" name="Shape 972"/>
        <p:cNvGrpSpPr/>
        <p:nvPr/>
      </p:nvGrpSpPr>
      <p:grpSpPr>
        <a:xfrm>
          <a:off x="0" y="0"/>
          <a:ext cx="0" cy="0"/>
          <a:chOff x="0" y="0"/>
          <a:chExt cx="0" cy="0"/>
        </a:xfrm>
      </p:grpSpPr>
      <p:sp>
        <p:nvSpPr>
          <p:cNvPr id="973" name="Google Shape;973;gd778a894d7_0_2296"/>
          <p:cNvSpPr txBox="1"/>
          <p:nvPr>
            <p:ph idx="1" type="subTitle"/>
          </p:nvPr>
        </p:nvSpPr>
        <p:spPr>
          <a:xfrm>
            <a:off x="6209569" y="4753367"/>
            <a:ext cx="4320300" cy="512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Clr>
                <a:srgbClr val="F3F3F3"/>
              </a:buClr>
              <a:buSzPts val="2700"/>
              <a:buFont typeface="Passion One"/>
              <a:buNone/>
              <a:defRPr b="1">
                <a:solidFill>
                  <a:schemeClr val="dk1"/>
                </a:solidFill>
                <a:latin typeface="Passion One"/>
                <a:ea typeface="Passion One"/>
                <a:cs typeface="Passion One"/>
                <a:sym typeface="Passion One"/>
              </a:defRPr>
            </a:lvl1pPr>
            <a:lvl2pPr lvl="1"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2pPr>
            <a:lvl3pPr lvl="2"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3pPr>
            <a:lvl4pPr lvl="3"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4pPr>
            <a:lvl5pPr lvl="4"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5pPr>
            <a:lvl6pPr lvl="5"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6pPr>
            <a:lvl7pPr lvl="6"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7pPr>
            <a:lvl8pPr lvl="7"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8pPr>
            <a:lvl9pPr lvl="8"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9pPr>
          </a:lstStyle>
          <a:p/>
        </p:txBody>
      </p:sp>
      <p:sp>
        <p:nvSpPr>
          <p:cNvPr id="974" name="Google Shape;974;gd778a894d7_0_2296"/>
          <p:cNvSpPr txBox="1"/>
          <p:nvPr>
            <p:ph idx="2" type="subTitle"/>
          </p:nvPr>
        </p:nvSpPr>
        <p:spPr>
          <a:xfrm>
            <a:off x="1597067" y="4753367"/>
            <a:ext cx="4320300" cy="512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Clr>
                <a:srgbClr val="F3F3F3"/>
              </a:buClr>
              <a:buSzPts val="2700"/>
              <a:buFont typeface="Passion One"/>
              <a:buNone/>
              <a:defRPr b="1">
                <a:solidFill>
                  <a:schemeClr val="dk1"/>
                </a:solidFill>
                <a:latin typeface="Passion One"/>
                <a:ea typeface="Passion One"/>
                <a:cs typeface="Passion One"/>
                <a:sym typeface="Passion One"/>
              </a:defRPr>
            </a:lvl1pPr>
            <a:lvl2pPr lvl="1"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2pPr>
            <a:lvl3pPr lvl="2"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3pPr>
            <a:lvl4pPr lvl="3"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4pPr>
            <a:lvl5pPr lvl="4"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5pPr>
            <a:lvl6pPr lvl="5"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6pPr>
            <a:lvl7pPr lvl="6"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7pPr>
            <a:lvl8pPr lvl="7"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8pPr>
            <a:lvl9pPr lvl="8"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9pPr>
          </a:lstStyle>
          <a:p/>
        </p:txBody>
      </p:sp>
      <p:sp>
        <p:nvSpPr>
          <p:cNvPr id="975" name="Google Shape;975;gd778a894d7_0_2296"/>
          <p:cNvSpPr txBox="1"/>
          <p:nvPr>
            <p:ph type="title"/>
          </p:nvPr>
        </p:nvSpPr>
        <p:spPr>
          <a:xfrm>
            <a:off x="978133" y="503633"/>
            <a:ext cx="108792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976" name="Google Shape;976;gd778a894d7_0_2296"/>
          <p:cNvSpPr txBox="1"/>
          <p:nvPr>
            <p:ph idx="3" type="subTitle"/>
          </p:nvPr>
        </p:nvSpPr>
        <p:spPr>
          <a:xfrm>
            <a:off x="6209571" y="5370100"/>
            <a:ext cx="4316100" cy="6408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3700"/>
              <a:buNone/>
              <a:defRPr sz="1900">
                <a:solidFill>
                  <a:schemeClr val="dk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
        <p:nvSpPr>
          <p:cNvPr id="977" name="Google Shape;977;gd778a894d7_0_2296"/>
          <p:cNvSpPr txBox="1"/>
          <p:nvPr>
            <p:ph idx="4" type="subTitle"/>
          </p:nvPr>
        </p:nvSpPr>
        <p:spPr>
          <a:xfrm>
            <a:off x="1597067" y="5370100"/>
            <a:ext cx="4316100" cy="6408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3700"/>
              <a:buNone/>
              <a:defRPr sz="1900">
                <a:solidFill>
                  <a:schemeClr val="dk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_1_1">
    <p:bg>
      <p:bgPr>
        <a:solidFill>
          <a:srgbClr val="FCE5CD"/>
        </a:solidFill>
      </p:bgPr>
    </p:bg>
    <p:spTree>
      <p:nvGrpSpPr>
        <p:cNvPr id="978" name="Shape 978"/>
        <p:cNvGrpSpPr/>
        <p:nvPr/>
      </p:nvGrpSpPr>
      <p:grpSpPr>
        <a:xfrm>
          <a:off x="0" y="0"/>
          <a:ext cx="0" cy="0"/>
          <a:chOff x="0" y="0"/>
          <a:chExt cx="0" cy="0"/>
        </a:xfrm>
      </p:grpSpPr>
      <p:sp>
        <p:nvSpPr>
          <p:cNvPr id="979" name="Google Shape;979;gd778a894d7_0_2364"/>
          <p:cNvSpPr/>
          <p:nvPr/>
        </p:nvSpPr>
        <p:spPr>
          <a:xfrm>
            <a:off x="433" y="-7833"/>
            <a:ext cx="6374865" cy="2255579"/>
          </a:xfrm>
          <a:custGeom>
            <a:rect b="b" l="l" r="r" t="t"/>
            <a:pathLst>
              <a:path extrusionOk="0" h="92784" w="187869">
                <a:moveTo>
                  <a:pt x="0" y="0"/>
                </a:moveTo>
                <a:lnTo>
                  <a:pt x="0" y="88451"/>
                </a:lnTo>
                <a:cubicBezTo>
                  <a:pt x="6642" y="90901"/>
                  <a:pt x="13467" y="92783"/>
                  <a:pt x="20580" y="92783"/>
                </a:cubicBezTo>
                <a:cubicBezTo>
                  <a:pt x="25910" y="92783"/>
                  <a:pt x="31402" y="91726"/>
                  <a:pt x="37100" y="89059"/>
                </a:cubicBezTo>
                <a:cubicBezTo>
                  <a:pt x="73488" y="72004"/>
                  <a:pt x="63959" y="30841"/>
                  <a:pt x="105814" y="30841"/>
                </a:cubicBezTo>
                <a:cubicBezTo>
                  <a:pt x="109221" y="30841"/>
                  <a:pt x="112969" y="31114"/>
                  <a:pt x="117110" y="31694"/>
                </a:cubicBezTo>
                <a:cubicBezTo>
                  <a:pt x="124999" y="32800"/>
                  <a:pt x="132019" y="33299"/>
                  <a:pt x="138264" y="33299"/>
                </a:cubicBezTo>
                <a:cubicBezTo>
                  <a:pt x="178943" y="33299"/>
                  <a:pt x="186744" y="12149"/>
                  <a:pt x="18786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gd778a894d7_0_2364"/>
          <p:cNvSpPr txBox="1"/>
          <p:nvPr>
            <p:ph type="title"/>
          </p:nvPr>
        </p:nvSpPr>
        <p:spPr>
          <a:xfrm>
            <a:off x="978133" y="1201233"/>
            <a:ext cx="4511100" cy="8841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5300"/>
              <a:buNone/>
              <a:defRPr sz="53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981" name="Google Shape;981;gd778a894d7_0_2364"/>
          <p:cNvSpPr txBox="1"/>
          <p:nvPr>
            <p:ph idx="1" type="subTitle"/>
          </p:nvPr>
        </p:nvSpPr>
        <p:spPr>
          <a:xfrm>
            <a:off x="978133" y="2186267"/>
            <a:ext cx="4511100" cy="1333200"/>
          </a:xfrm>
          <a:prstGeom prst="rect">
            <a:avLst/>
          </a:prstGeom>
          <a:noFill/>
          <a:ln>
            <a:noFill/>
          </a:ln>
        </p:spPr>
        <p:txBody>
          <a:bodyPr anchorCtr="0" anchor="t" bIns="121900" lIns="121900" spcFirstLastPara="1" rIns="121900" wrap="square" tIns="0">
            <a:noAutofit/>
          </a:bodyPr>
          <a:lstStyle>
            <a:lvl1pPr lvl="0" algn="l">
              <a:lnSpc>
                <a:spcPct val="100000"/>
              </a:lnSpc>
              <a:spcBef>
                <a:spcPts val="0"/>
              </a:spcBef>
              <a:spcAft>
                <a:spcPts val="0"/>
              </a:spcAft>
              <a:buClr>
                <a:schemeClr val="lt1"/>
              </a:buClr>
              <a:buSzPts val="4000"/>
              <a:buNone/>
              <a:defRPr sz="2100">
                <a:solidFill>
                  <a:schemeClr val="lt1"/>
                </a:solidFill>
              </a:defRPr>
            </a:lvl1pPr>
            <a:lvl2pPr lvl="1" algn="l">
              <a:lnSpc>
                <a:spcPct val="100000"/>
              </a:lnSpc>
              <a:spcBef>
                <a:spcPts val="0"/>
              </a:spcBef>
              <a:spcAft>
                <a:spcPts val="0"/>
              </a:spcAft>
              <a:buClr>
                <a:schemeClr val="lt1"/>
              </a:buClr>
              <a:buSzPts val="3700"/>
              <a:buNone/>
              <a:defRPr sz="3700">
                <a:solidFill>
                  <a:schemeClr val="lt1"/>
                </a:solidFill>
              </a:defRPr>
            </a:lvl2pPr>
            <a:lvl3pPr lvl="2" algn="l">
              <a:lnSpc>
                <a:spcPct val="100000"/>
              </a:lnSpc>
              <a:spcBef>
                <a:spcPts val="0"/>
              </a:spcBef>
              <a:spcAft>
                <a:spcPts val="0"/>
              </a:spcAft>
              <a:buClr>
                <a:schemeClr val="lt1"/>
              </a:buClr>
              <a:buSzPts val="3700"/>
              <a:buNone/>
              <a:defRPr sz="3700">
                <a:solidFill>
                  <a:schemeClr val="lt1"/>
                </a:solidFill>
              </a:defRPr>
            </a:lvl3pPr>
            <a:lvl4pPr lvl="3" algn="l">
              <a:lnSpc>
                <a:spcPct val="100000"/>
              </a:lnSpc>
              <a:spcBef>
                <a:spcPts val="0"/>
              </a:spcBef>
              <a:spcAft>
                <a:spcPts val="0"/>
              </a:spcAft>
              <a:buClr>
                <a:schemeClr val="lt1"/>
              </a:buClr>
              <a:buSzPts val="3700"/>
              <a:buNone/>
              <a:defRPr sz="3700">
                <a:solidFill>
                  <a:schemeClr val="lt1"/>
                </a:solidFill>
              </a:defRPr>
            </a:lvl4pPr>
            <a:lvl5pPr lvl="4" algn="l">
              <a:lnSpc>
                <a:spcPct val="100000"/>
              </a:lnSpc>
              <a:spcBef>
                <a:spcPts val="0"/>
              </a:spcBef>
              <a:spcAft>
                <a:spcPts val="0"/>
              </a:spcAft>
              <a:buClr>
                <a:schemeClr val="lt1"/>
              </a:buClr>
              <a:buSzPts val="3700"/>
              <a:buNone/>
              <a:defRPr sz="3700">
                <a:solidFill>
                  <a:schemeClr val="lt1"/>
                </a:solidFill>
              </a:defRPr>
            </a:lvl5pPr>
            <a:lvl6pPr lvl="5" algn="l">
              <a:lnSpc>
                <a:spcPct val="100000"/>
              </a:lnSpc>
              <a:spcBef>
                <a:spcPts val="0"/>
              </a:spcBef>
              <a:spcAft>
                <a:spcPts val="0"/>
              </a:spcAft>
              <a:buClr>
                <a:schemeClr val="lt1"/>
              </a:buClr>
              <a:buSzPts val="3700"/>
              <a:buNone/>
              <a:defRPr sz="3700">
                <a:solidFill>
                  <a:schemeClr val="lt1"/>
                </a:solidFill>
              </a:defRPr>
            </a:lvl6pPr>
            <a:lvl7pPr lvl="6" algn="l">
              <a:lnSpc>
                <a:spcPct val="100000"/>
              </a:lnSpc>
              <a:spcBef>
                <a:spcPts val="0"/>
              </a:spcBef>
              <a:spcAft>
                <a:spcPts val="0"/>
              </a:spcAft>
              <a:buClr>
                <a:schemeClr val="lt1"/>
              </a:buClr>
              <a:buSzPts val="3700"/>
              <a:buNone/>
              <a:defRPr sz="3700">
                <a:solidFill>
                  <a:schemeClr val="lt1"/>
                </a:solidFill>
              </a:defRPr>
            </a:lvl7pPr>
            <a:lvl8pPr lvl="7" algn="l">
              <a:lnSpc>
                <a:spcPct val="100000"/>
              </a:lnSpc>
              <a:spcBef>
                <a:spcPts val="0"/>
              </a:spcBef>
              <a:spcAft>
                <a:spcPts val="0"/>
              </a:spcAft>
              <a:buClr>
                <a:schemeClr val="lt1"/>
              </a:buClr>
              <a:buSzPts val="3700"/>
              <a:buNone/>
              <a:defRPr sz="3700">
                <a:solidFill>
                  <a:schemeClr val="lt1"/>
                </a:solidFill>
              </a:defRPr>
            </a:lvl8pPr>
            <a:lvl9pPr lvl="8" algn="l">
              <a:lnSpc>
                <a:spcPct val="100000"/>
              </a:lnSpc>
              <a:spcBef>
                <a:spcPts val="0"/>
              </a:spcBef>
              <a:spcAft>
                <a:spcPts val="0"/>
              </a:spcAft>
              <a:buClr>
                <a:schemeClr val="lt1"/>
              </a:buClr>
              <a:buSzPts val="3700"/>
              <a:buNone/>
              <a:defRPr sz="3700">
                <a:solidFill>
                  <a:schemeClr val="lt1"/>
                </a:solidFill>
              </a:defRPr>
            </a:lvl9pPr>
          </a:lstStyle>
          <a:p/>
        </p:txBody>
      </p:sp>
      <p:sp>
        <p:nvSpPr>
          <p:cNvPr id="982" name="Google Shape;982;gd778a894d7_0_2364"/>
          <p:cNvSpPr txBox="1"/>
          <p:nvPr>
            <p:ph idx="2" type="subTitle"/>
          </p:nvPr>
        </p:nvSpPr>
        <p:spPr>
          <a:xfrm>
            <a:off x="978133" y="4236533"/>
            <a:ext cx="5118000" cy="13332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Clr>
                <a:schemeClr val="dk1"/>
              </a:buClr>
              <a:buSzPts val="1900"/>
              <a:buFont typeface="Signika"/>
              <a:buNone/>
              <a:defRPr sz="1900">
                <a:solidFill>
                  <a:schemeClr val="dk1"/>
                </a:solidFill>
                <a:latin typeface="Signika"/>
                <a:ea typeface="Signika"/>
                <a:cs typeface="Signika"/>
                <a:sym typeface="Signika"/>
              </a:defRPr>
            </a:lvl1pPr>
            <a:lvl2pPr lvl="1" algn="ctr">
              <a:lnSpc>
                <a:spcPct val="100000"/>
              </a:lnSpc>
              <a:spcBef>
                <a:spcPts val="0"/>
              </a:spcBef>
              <a:spcAft>
                <a:spcPts val="0"/>
              </a:spcAft>
              <a:buSzPts val="1900"/>
              <a:buFont typeface="Signika"/>
              <a:buNone/>
              <a:defRPr>
                <a:latin typeface="Signika"/>
                <a:ea typeface="Signika"/>
                <a:cs typeface="Signika"/>
                <a:sym typeface="Signika"/>
              </a:defRPr>
            </a:lvl2pPr>
            <a:lvl3pPr lvl="2" algn="ctr">
              <a:lnSpc>
                <a:spcPct val="100000"/>
              </a:lnSpc>
              <a:spcBef>
                <a:spcPts val="0"/>
              </a:spcBef>
              <a:spcAft>
                <a:spcPts val="0"/>
              </a:spcAft>
              <a:buSzPts val="1900"/>
              <a:buFont typeface="Signika"/>
              <a:buNone/>
              <a:defRPr>
                <a:latin typeface="Signika"/>
                <a:ea typeface="Signika"/>
                <a:cs typeface="Signika"/>
                <a:sym typeface="Signika"/>
              </a:defRPr>
            </a:lvl3pPr>
            <a:lvl4pPr lvl="3" algn="ctr">
              <a:lnSpc>
                <a:spcPct val="100000"/>
              </a:lnSpc>
              <a:spcBef>
                <a:spcPts val="0"/>
              </a:spcBef>
              <a:spcAft>
                <a:spcPts val="0"/>
              </a:spcAft>
              <a:buSzPts val="1900"/>
              <a:buFont typeface="Signika"/>
              <a:buNone/>
              <a:defRPr>
                <a:latin typeface="Signika"/>
                <a:ea typeface="Signika"/>
                <a:cs typeface="Signika"/>
                <a:sym typeface="Signika"/>
              </a:defRPr>
            </a:lvl4pPr>
            <a:lvl5pPr lvl="4" algn="ctr">
              <a:lnSpc>
                <a:spcPct val="100000"/>
              </a:lnSpc>
              <a:spcBef>
                <a:spcPts val="0"/>
              </a:spcBef>
              <a:spcAft>
                <a:spcPts val="0"/>
              </a:spcAft>
              <a:buSzPts val="1900"/>
              <a:buFont typeface="Signika"/>
              <a:buNone/>
              <a:defRPr>
                <a:latin typeface="Signika"/>
                <a:ea typeface="Signika"/>
                <a:cs typeface="Signika"/>
                <a:sym typeface="Signika"/>
              </a:defRPr>
            </a:lvl5pPr>
            <a:lvl6pPr lvl="5" algn="ctr">
              <a:lnSpc>
                <a:spcPct val="100000"/>
              </a:lnSpc>
              <a:spcBef>
                <a:spcPts val="0"/>
              </a:spcBef>
              <a:spcAft>
                <a:spcPts val="0"/>
              </a:spcAft>
              <a:buSzPts val="1900"/>
              <a:buFont typeface="Signika"/>
              <a:buNone/>
              <a:defRPr>
                <a:latin typeface="Signika"/>
                <a:ea typeface="Signika"/>
                <a:cs typeface="Signika"/>
                <a:sym typeface="Signika"/>
              </a:defRPr>
            </a:lvl6pPr>
            <a:lvl7pPr lvl="6" algn="ctr">
              <a:lnSpc>
                <a:spcPct val="100000"/>
              </a:lnSpc>
              <a:spcBef>
                <a:spcPts val="0"/>
              </a:spcBef>
              <a:spcAft>
                <a:spcPts val="0"/>
              </a:spcAft>
              <a:buSzPts val="1900"/>
              <a:buFont typeface="Signika"/>
              <a:buNone/>
              <a:defRPr>
                <a:latin typeface="Signika"/>
                <a:ea typeface="Signika"/>
                <a:cs typeface="Signika"/>
                <a:sym typeface="Signika"/>
              </a:defRPr>
            </a:lvl7pPr>
            <a:lvl8pPr lvl="7" algn="ctr">
              <a:lnSpc>
                <a:spcPct val="100000"/>
              </a:lnSpc>
              <a:spcBef>
                <a:spcPts val="0"/>
              </a:spcBef>
              <a:spcAft>
                <a:spcPts val="0"/>
              </a:spcAft>
              <a:buSzPts val="1900"/>
              <a:buFont typeface="Signika"/>
              <a:buNone/>
              <a:defRPr>
                <a:latin typeface="Signika"/>
                <a:ea typeface="Signika"/>
                <a:cs typeface="Signika"/>
                <a:sym typeface="Signika"/>
              </a:defRPr>
            </a:lvl8pPr>
            <a:lvl9pPr lvl="8" algn="ctr">
              <a:lnSpc>
                <a:spcPct val="100000"/>
              </a:lnSpc>
              <a:spcBef>
                <a:spcPts val="0"/>
              </a:spcBef>
              <a:spcAft>
                <a:spcPts val="0"/>
              </a:spcAft>
              <a:buSzPts val="1900"/>
              <a:buFont typeface="Signika"/>
              <a:buNone/>
              <a:defRPr>
                <a:latin typeface="Signika"/>
                <a:ea typeface="Signika"/>
                <a:cs typeface="Signika"/>
                <a:sym typeface="Signika"/>
              </a:defRPr>
            </a:lvl9pPr>
          </a:lstStyle>
          <a:p/>
        </p:txBody>
      </p:sp>
      <p:sp>
        <p:nvSpPr>
          <p:cNvPr id="983" name="Google Shape;983;gd778a894d7_0_2364"/>
          <p:cNvSpPr txBox="1"/>
          <p:nvPr>
            <p:ph idx="3" type="subTitle"/>
          </p:nvPr>
        </p:nvSpPr>
        <p:spPr>
          <a:xfrm>
            <a:off x="978133" y="5686791"/>
            <a:ext cx="4511100" cy="500100"/>
          </a:xfrm>
          <a:prstGeom prst="rect">
            <a:avLst/>
          </a:prstGeom>
          <a:noFill/>
          <a:ln>
            <a:noFill/>
          </a:ln>
        </p:spPr>
        <p:txBody>
          <a:bodyPr anchorCtr="0" anchor="t" bIns="121900" lIns="121900" spcFirstLastPara="1" rIns="121900" wrap="square" tIns="0">
            <a:noAutofit/>
          </a:bodyPr>
          <a:lstStyle>
            <a:lvl1pPr lvl="0" algn="l">
              <a:lnSpc>
                <a:spcPct val="100000"/>
              </a:lnSpc>
              <a:spcBef>
                <a:spcPts val="0"/>
              </a:spcBef>
              <a:spcAft>
                <a:spcPts val="0"/>
              </a:spcAft>
              <a:buClr>
                <a:schemeClr val="dk1"/>
              </a:buClr>
              <a:buSzPts val="1600"/>
              <a:buFont typeface="Signika"/>
              <a:buNone/>
              <a:defRPr sz="1600">
                <a:solidFill>
                  <a:schemeClr val="dk1"/>
                </a:solidFill>
                <a:latin typeface="Signika"/>
                <a:ea typeface="Signika"/>
                <a:cs typeface="Signika"/>
                <a:sym typeface="Signika"/>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84" name="Shape 984"/>
        <p:cNvGrpSpPr/>
        <p:nvPr/>
      </p:nvGrpSpPr>
      <p:grpSpPr>
        <a:xfrm>
          <a:off x="0" y="0"/>
          <a:ext cx="0" cy="0"/>
          <a:chOff x="0" y="0"/>
          <a:chExt cx="0" cy="0"/>
        </a:xfrm>
      </p:grpSpPr>
      <p:sp>
        <p:nvSpPr>
          <p:cNvPr id="985" name="Google Shape;985;gd778a894d7_0_2216"/>
          <p:cNvSpPr/>
          <p:nvPr/>
        </p:nvSpPr>
        <p:spPr>
          <a:xfrm>
            <a:off x="-17679" y="-36621"/>
            <a:ext cx="8302925" cy="6915222"/>
          </a:xfrm>
          <a:custGeom>
            <a:rect b="b" l="l" r="r" t="t"/>
            <a:pathLst>
              <a:path extrusionOk="0" h="160735" w="194596">
                <a:moveTo>
                  <a:pt x="0" y="0"/>
                </a:moveTo>
                <a:lnTo>
                  <a:pt x="0" y="160734"/>
                </a:lnTo>
                <a:lnTo>
                  <a:pt x="151138" y="160734"/>
                </a:lnTo>
                <a:cubicBezTo>
                  <a:pt x="150209" y="159079"/>
                  <a:pt x="149364" y="157365"/>
                  <a:pt x="148638" y="155591"/>
                </a:cubicBezTo>
                <a:cubicBezTo>
                  <a:pt x="144887" y="146518"/>
                  <a:pt x="144280" y="135874"/>
                  <a:pt x="148423" y="126968"/>
                </a:cubicBezTo>
                <a:cubicBezTo>
                  <a:pt x="156401" y="109787"/>
                  <a:pt x="178927" y="103406"/>
                  <a:pt x="187547" y="86534"/>
                </a:cubicBezTo>
                <a:cubicBezTo>
                  <a:pt x="194596" y="72723"/>
                  <a:pt x="189976" y="55126"/>
                  <a:pt x="179844" y="43386"/>
                </a:cubicBezTo>
                <a:cubicBezTo>
                  <a:pt x="169712" y="31647"/>
                  <a:pt x="155103" y="24777"/>
                  <a:pt x="140482" y="19610"/>
                </a:cubicBezTo>
                <a:cubicBezTo>
                  <a:pt x="132957" y="16954"/>
                  <a:pt x="125159" y="14585"/>
                  <a:pt x="118741" y="9858"/>
                </a:cubicBezTo>
                <a:cubicBezTo>
                  <a:pt x="115276" y="7299"/>
                  <a:pt x="112252" y="3858"/>
                  <a:pt x="110395" y="0"/>
                </a:cubicBezTo>
                <a:close/>
              </a:path>
            </a:pathLst>
          </a:custGeom>
          <a:solidFill>
            <a:srgbClr val="BF9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gd778a894d7_0_2216"/>
          <p:cNvSpPr txBox="1"/>
          <p:nvPr>
            <p:ph type="ctrTitle"/>
          </p:nvPr>
        </p:nvSpPr>
        <p:spPr>
          <a:xfrm>
            <a:off x="972200" y="1677500"/>
            <a:ext cx="5124000" cy="3069300"/>
          </a:xfrm>
          <a:prstGeom prst="rect">
            <a:avLst/>
          </a:prstGeom>
          <a:noFill/>
          <a:ln>
            <a:noFill/>
          </a:ln>
        </p:spPr>
        <p:txBody>
          <a:bodyPr anchorCtr="0" anchor="b" bIns="121900" lIns="121900" spcFirstLastPara="1" rIns="121900" wrap="square" tIns="121900">
            <a:noAutofit/>
          </a:bodyPr>
          <a:lstStyle>
            <a:lvl1pPr lvl="0" algn="l">
              <a:lnSpc>
                <a:spcPct val="70000"/>
              </a:lnSpc>
              <a:spcBef>
                <a:spcPts val="0"/>
              </a:spcBef>
              <a:spcAft>
                <a:spcPts val="0"/>
              </a:spcAft>
              <a:buSzPts val="7700"/>
              <a:buFont typeface="Passion One"/>
              <a:buNone/>
              <a:defRPr sz="8700">
                <a:latin typeface="Passion One"/>
                <a:ea typeface="Passion One"/>
                <a:cs typeface="Passion One"/>
                <a:sym typeface="Passion One"/>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987" name="Google Shape;987;gd778a894d7_0_2216"/>
          <p:cNvSpPr txBox="1"/>
          <p:nvPr>
            <p:ph idx="1" type="subTitle"/>
          </p:nvPr>
        </p:nvSpPr>
        <p:spPr>
          <a:xfrm>
            <a:off x="972200" y="4848267"/>
            <a:ext cx="3507600" cy="1056900"/>
          </a:xfrm>
          <a:prstGeom prst="rect">
            <a:avLst/>
          </a:prstGeom>
          <a:noFill/>
          <a:ln>
            <a:noFill/>
          </a:ln>
        </p:spPr>
        <p:txBody>
          <a:bodyPr anchorCtr="0" anchor="t" bIns="121900" lIns="121900" spcFirstLastPara="1" rIns="121900" wrap="square" tIns="0">
            <a:noAutofit/>
          </a:bodyPr>
          <a:lstStyle>
            <a:lvl1pPr lvl="0" algn="l">
              <a:lnSpc>
                <a:spcPct val="100000"/>
              </a:lnSpc>
              <a:spcBef>
                <a:spcPts val="0"/>
              </a:spcBef>
              <a:spcAft>
                <a:spcPts val="0"/>
              </a:spcAft>
              <a:buClr>
                <a:schemeClr val="lt1"/>
              </a:buClr>
              <a:buSzPts val="2100"/>
              <a:buNone/>
              <a:defRPr>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5" name="Shape 125"/>
        <p:cNvGrpSpPr/>
        <p:nvPr/>
      </p:nvGrpSpPr>
      <p:grpSpPr>
        <a:xfrm>
          <a:off x="0" y="0"/>
          <a:ext cx="0" cy="0"/>
          <a:chOff x="0" y="0"/>
          <a:chExt cx="0" cy="0"/>
        </a:xfrm>
      </p:grpSpPr>
      <p:sp>
        <p:nvSpPr>
          <p:cNvPr id="126" name="Google Shape;126;gd778a894d7_0_1614"/>
          <p:cNvSpPr txBox="1"/>
          <p:nvPr>
            <p:ph type="title"/>
          </p:nvPr>
        </p:nvSpPr>
        <p:spPr>
          <a:xfrm>
            <a:off x="961800" y="1422400"/>
            <a:ext cx="6391500" cy="3108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9300">
                <a:solidFill>
                  <a:schemeClr val="accent6"/>
                </a:solidFill>
              </a:defRPr>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127" name="Google Shape;127;gd778a894d7_0_1614"/>
          <p:cNvSpPr/>
          <p:nvPr/>
        </p:nvSpPr>
        <p:spPr>
          <a:xfrm>
            <a:off x="3175000" y="63975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gd778a894d7_0_1614"/>
          <p:cNvSpPr/>
          <p:nvPr/>
        </p:nvSpPr>
        <p:spPr>
          <a:xfrm rot="5400000">
            <a:off x="1534130" y="5517094"/>
            <a:ext cx="1117765" cy="1601176"/>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9" name="Google Shape;129;gd778a894d7_0_1614"/>
          <p:cNvGrpSpPr/>
          <p:nvPr/>
        </p:nvGrpSpPr>
        <p:grpSpPr>
          <a:xfrm rot="10800000">
            <a:off x="10529558" y="68110"/>
            <a:ext cx="1423883" cy="1302487"/>
            <a:chOff x="8335302" y="372450"/>
            <a:chExt cx="1067939" cy="976890"/>
          </a:xfrm>
        </p:grpSpPr>
        <p:sp>
          <p:nvSpPr>
            <p:cNvPr id="130" name="Google Shape;130;gd778a894d7_0_1614"/>
            <p:cNvSpPr/>
            <p:nvPr/>
          </p:nvSpPr>
          <p:spPr>
            <a:xfrm>
              <a:off x="8335302" y="440290"/>
              <a:ext cx="1067939" cy="909050"/>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gd778a894d7_0_1614"/>
            <p:cNvSpPr/>
            <p:nvPr/>
          </p:nvSpPr>
          <p:spPr>
            <a:xfrm>
              <a:off x="8891625" y="372450"/>
              <a:ext cx="95400" cy="954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2" name="Google Shape;132;gd778a894d7_0_1614"/>
          <p:cNvGrpSpPr/>
          <p:nvPr/>
        </p:nvGrpSpPr>
        <p:grpSpPr>
          <a:xfrm>
            <a:off x="2830522" y="190861"/>
            <a:ext cx="782140" cy="691006"/>
            <a:chOff x="5973316" y="169000"/>
            <a:chExt cx="586620" cy="518268"/>
          </a:xfrm>
        </p:grpSpPr>
        <p:sp>
          <p:nvSpPr>
            <p:cNvPr id="133" name="Google Shape;133;gd778a894d7_0_1614"/>
            <p:cNvSpPr/>
            <p:nvPr/>
          </p:nvSpPr>
          <p:spPr>
            <a:xfrm>
              <a:off x="5973316" y="187390"/>
              <a:ext cx="586620" cy="499878"/>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gd778a894d7_0_1614"/>
            <p:cNvSpPr/>
            <p:nvPr/>
          </p:nvSpPr>
          <p:spPr>
            <a:xfrm>
              <a:off x="6267450" y="169000"/>
              <a:ext cx="70200" cy="70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5" name="Google Shape;135;gd778a894d7_0_1614"/>
          <p:cNvGrpSpPr/>
          <p:nvPr/>
        </p:nvGrpSpPr>
        <p:grpSpPr>
          <a:xfrm>
            <a:off x="4458224" y="4693090"/>
            <a:ext cx="1423883" cy="1212036"/>
            <a:chOff x="4627883" y="3763587"/>
            <a:chExt cx="1067939" cy="909050"/>
          </a:xfrm>
        </p:grpSpPr>
        <p:sp>
          <p:nvSpPr>
            <p:cNvPr id="136" name="Google Shape;136;gd778a894d7_0_1614"/>
            <p:cNvSpPr/>
            <p:nvPr/>
          </p:nvSpPr>
          <p:spPr>
            <a:xfrm>
              <a:off x="4627883" y="3763587"/>
              <a:ext cx="1067939" cy="909050"/>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gd778a894d7_0_1614"/>
            <p:cNvSpPr/>
            <p:nvPr/>
          </p:nvSpPr>
          <p:spPr>
            <a:xfrm>
              <a:off x="5338800" y="4556400"/>
              <a:ext cx="95400" cy="954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8" name="Google Shape;138;gd778a894d7_0_1614"/>
          <p:cNvSpPr/>
          <p:nvPr/>
        </p:nvSpPr>
        <p:spPr>
          <a:xfrm>
            <a:off x="1215267" y="57122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2"/>
        </a:solidFill>
      </p:bgPr>
    </p:bg>
    <p:spTree>
      <p:nvGrpSpPr>
        <p:cNvPr id="988" name="Shape 988"/>
        <p:cNvGrpSpPr/>
        <p:nvPr/>
      </p:nvGrpSpPr>
      <p:grpSpPr>
        <a:xfrm>
          <a:off x="0" y="0"/>
          <a:ext cx="0" cy="0"/>
          <a:chOff x="0" y="0"/>
          <a:chExt cx="0" cy="0"/>
        </a:xfrm>
      </p:grpSpPr>
      <p:sp>
        <p:nvSpPr>
          <p:cNvPr id="989" name="Google Shape;989;gd778a894d7_0_2220"/>
          <p:cNvSpPr/>
          <p:nvPr/>
        </p:nvSpPr>
        <p:spPr>
          <a:xfrm>
            <a:off x="-22233" y="1785567"/>
            <a:ext cx="3455067" cy="5108596"/>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gd778a894d7_0_2220"/>
          <p:cNvSpPr/>
          <p:nvPr/>
        </p:nvSpPr>
        <p:spPr>
          <a:xfrm>
            <a:off x="8659617" y="-36067"/>
            <a:ext cx="3532456" cy="6930260"/>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gd778a894d7_0_2220"/>
          <p:cNvSpPr txBox="1"/>
          <p:nvPr>
            <p:ph type="title"/>
          </p:nvPr>
        </p:nvSpPr>
        <p:spPr>
          <a:xfrm>
            <a:off x="3505200" y="3184498"/>
            <a:ext cx="5181600" cy="8673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992" name="Google Shape;992;gd778a894d7_0_2220"/>
          <p:cNvSpPr txBox="1"/>
          <p:nvPr>
            <p:ph idx="1" type="subTitle"/>
          </p:nvPr>
        </p:nvSpPr>
        <p:spPr>
          <a:xfrm>
            <a:off x="3505200" y="4172929"/>
            <a:ext cx="5181600" cy="1056900"/>
          </a:xfrm>
          <a:prstGeom prst="rect">
            <a:avLst/>
          </a:prstGeom>
          <a:noFill/>
          <a:ln>
            <a:noFill/>
          </a:ln>
        </p:spPr>
        <p:txBody>
          <a:bodyPr anchorCtr="0" anchor="t" bIns="121900" lIns="121900" spcFirstLastPara="1" rIns="121900" wrap="square" tIns="0">
            <a:noAutofit/>
          </a:bodyPr>
          <a:lstStyle>
            <a:lvl1pPr lvl="0" marR="152400" algn="ctr">
              <a:lnSpc>
                <a:spcPct val="100000"/>
              </a:lnSpc>
              <a:spcBef>
                <a:spcPts val="0"/>
              </a:spcBef>
              <a:spcAft>
                <a:spcPts val="0"/>
              </a:spcAft>
              <a:buClr>
                <a:schemeClr val="dk1"/>
              </a:buClr>
              <a:buSzPts val="2400"/>
              <a:buNone/>
              <a:defRPr>
                <a:solidFill>
                  <a:schemeClr val="dk1"/>
                </a:solidFill>
              </a:defRPr>
            </a:lvl1pPr>
            <a:lvl2pPr lvl="1" algn="ctr">
              <a:lnSpc>
                <a:spcPct val="100000"/>
              </a:lnSpc>
              <a:spcBef>
                <a:spcPts val="0"/>
              </a:spcBef>
              <a:spcAft>
                <a:spcPts val="0"/>
              </a:spcAft>
              <a:buSzPts val="4300"/>
              <a:buNone/>
              <a:defRPr sz="4300"/>
            </a:lvl2pPr>
            <a:lvl3pPr lvl="2" algn="ctr">
              <a:lnSpc>
                <a:spcPct val="100000"/>
              </a:lnSpc>
              <a:spcBef>
                <a:spcPts val="0"/>
              </a:spcBef>
              <a:spcAft>
                <a:spcPts val="0"/>
              </a:spcAft>
              <a:buSzPts val="4300"/>
              <a:buNone/>
              <a:defRPr sz="4300"/>
            </a:lvl3pPr>
            <a:lvl4pPr lvl="3" algn="ctr">
              <a:lnSpc>
                <a:spcPct val="100000"/>
              </a:lnSpc>
              <a:spcBef>
                <a:spcPts val="0"/>
              </a:spcBef>
              <a:spcAft>
                <a:spcPts val="0"/>
              </a:spcAft>
              <a:buSzPts val="4300"/>
              <a:buNone/>
              <a:defRPr sz="4300"/>
            </a:lvl4pPr>
            <a:lvl5pPr lvl="4" algn="ctr">
              <a:lnSpc>
                <a:spcPct val="100000"/>
              </a:lnSpc>
              <a:spcBef>
                <a:spcPts val="0"/>
              </a:spcBef>
              <a:spcAft>
                <a:spcPts val="0"/>
              </a:spcAft>
              <a:buSzPts val="4300"/>
              <a:buNone/>
              <a:defRPr sz="4300"/>
            </a:lvl5pPr>
            <a:lvl6pPr lvl="5" algn="ctr">
              <a:lnSpc>
                <a:spcPct val="100000"/>
              </a:lnSpc>
              <a:spcBef>
                <a:spcPts val="0"/>
              </a:spcBef>
              <a:spcAft>
                <a:spcPts val="0"/>
              </a:spcAft>
              <a:buSzPts val="4300"/>
              <a:buNone/>
              <a:defRPr sz="4300"/>
            </a:lvl6pPr>
            <a:lvl7pPr lvl="6" algn="ctr">
              <a:lnSpc>
                <a:spcPct val="100000"/>
              </a:lnSpc>
              <a:spcBef>
                <a:spcPts val="0"/>
              </a:spcBef>
              <a:spcAft>
                <a:spcPts val="0"/>
              </a:spcAft>
              <a:buSzPts val="4300"/>
              <a:buNone/>
              <a:defRPr sz="4300"/>
            </a:lvl7pPr>
            <a:lvl8pPr lvl="7" algn="ctr">
              <a:lnSpc>
                <a:spcPct val="100000"/>
              </a:lnSpc>
              <a:spcBef>
                <a:spcPts val="0"/>
              </a:spcBef>
              <a:spcAft>
                <a:spcPts val="0"/>
              </a:spcAft>
              <a:buSzPts val="4300"/>
              <a:buNone/>
              <a:defRPr sz="4300"/>
            </a:lvl8pPr>
            <a:lvl9pPr lvl="8" algn="ctr">
              <a:lnSpc>
                <a:spcPct val="100000"/>
              </a:lnSpc>
              <a:spcBef>
                <a:spcPts val="0"/>
              </a:spcBef>
              <a:spcAft>
                <a:spcPts val="0"/>
              </a:spcAft>
              <a:buSzPts val="4300"/>
              <a:buNone/>
              <a:defRPr sz="4300"/>
            </a:lvl9pPr>
          </a:lstStyle>
          <a:p/>
        </p:txBody>
      </p:sp>
      <p:sp>
        <p:nvSpPr>
          <p:cNvPr id="993" name="Google Shape;993;gd778a894d7_0_2220"/>
          <p:cNvSpPr txBox="1"/>
          <p:nvPr>
            <p:ph idx="2" type="title"/>
          </p:nvPr>
        </p:nvSpPr>
        <p:spPr>
          <a:xfrm>
            <a:off x="3505200" y="1628267"/>
            <a:ext cx="5181600" cy="1461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Clr>
                <a:schemeClr val="lt1"/>
              </a:buClr>
              <a:buSzPts val="13300"/>
              <a:buNone/>
              <a:defRPr sz="13300">
                <a:solidFill>
                  <a:schemeClr val="lt1"/>
                </a:solidFill>
              </a:defRPr>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94" name="Shape 994"/>
        <p:cNvGrpSpPr/>
        <p:nvPr/>
      </p:nvGrpSpPr>
      <p:grpSpPr>
        <a:xfrm>
          <a:off x="0" y="0"/>
          <a:ext cx="0" cy="0"/>
          <a:chOff x="0" y="0"/>
          <a:chExt cx="0" cy="0"/>
        </a:xfrm>
      </p:grpSpPr>
      <p:sp>
        <p:nvSpPr>
          <p:cNvPr id="995" name="Google Shape;995;gd778a894d7_0_2226"/>
          <p:cNvSpPr txBox="1"/>
          <p:nvPr>
            <p:ph type="title"/>
          </p:nvPr>
        </p:nvSpPr>
        <p:spPr>
          <a:xfrm>
            <a:off x="983100" y="503633"/>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996" name="Google Shape;996;gd778a894d7_0_2226"/>
          <p:cNvSpPr txBox="1"/>
          <p:nvPr>
            <p:ph idx="1" type="body"/>
          </p:nvPr>
        </p:nvSpPr>
        <p:spPr>
          <a:xfrm>
            <a:off x="983100" y="1641167"/>
            <a:ext cx="9059100" cy="4555200"/>
          </a:xfrm>
          <a:prstGeom prst="rect">
            <a:avLst/>
          </a:prstGeom>
          <a:noFill/>
          <a:ln>
            <a:noFill/>
          </a:ln>
        </p:spPr>
        <p:txBody>
          <a:bodyPr anchorCtr="0" anchor="t" bIns="121900" lIns="121900" spcFirstLastPara="1" rIns="121900" wrap="square" tIns="121900">
            <a:noAutofit/>
          </a:bodyPr>
          <a:lstStyle>
            <a:lvl1pPr indent="-381000" lvl="0" marL="457200" algn="l">
              <a:lnSpc>
                <a:spcPct val="115000"/>
              </a:lnSpc>
              <a:spcBef>
                <a:spcPts val="0"/>
              </a:spcBef>
              <a:spcAft>
                <a:spcPts val="0"/>
              </a:spcAft>
              <a:buClr>
                <a:schemeClr val="dk1"/>
              </a:buClr>
              <a:buSzPts val="2400"/>
              <a:buChar char="●"/>
              <a:defRPr>
                <a:solidFill>
                  <a:schemeClr val="dk1"/>
                </a:solidFill>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997" name="Google Shape;997;gd778a894d7_0_2226"/>
          <p:cNvSpPr/>
          <p:nvPr/>
        </p:nvSpPr>
        <p:spPr>
          <a:xfrm>
            <a:off x="10375067" y="3161300"/>
            <a:ext cx="1816888" cy="3696608"/>
          </a:xfrm>
          <a:custGeom>
            <a:rect b="b" l="l" r="r" t="t"/>
            <a:pathLst>
              <a:path extrusionOk="0" h="110901" w="54508">
                <a:moveTo>
                  <a:pt x="50274" y="0"/>
                </a:moveTo>
                <a:cubicBezTo>
                  <a:pt x="44166" y="0"/>
                  <a:pt x="37586" y="2623"/>
                  <a:pt x="30647" y="8935"/>
                </a:cubicBezTo>
                <a:cubicBezTo>
                  <a:pt x="23277" y="15615"/>
                  <a:pt x="20015" y="24794"/>
                  <a:pt x="23491" y="34391"/>
                </a:cubicBezTo>
                <a:cubicBezTo>
                  <a:pt x="27159" y="44511"/>
                  <a:pt x="36481" y="52000"/>
                  <a:pt x="38077" y="62990"/>
                </a:cubicBezTo>
                <a:cubicBezTo>
                  <a:pt x="38981" y="69229"/>
                  <a:pt x="36303" y="76468"/>
                  <a:pt x="30409" y="78730"/>
                </a:cubicBezTo>
                <a:cubicBezTo>
                  <a:pt x="28799" y="79347"/>
                  <a:pt x="27126" y="79548"/>
                  <a:pt x="25419" y="79548"/>
                </a:cubicBezTo>
                <a:cubicBezTo>
                  <a:pt x="22209" y="79548"/>
                  <a:pt x="18879" y="78835"/>
                  <a:pt x="15626" y="78835"/>
                </a:cubicBezTo>
                <a:cubicBezTo>
                  <a:pt x="14469" y="78835"/>
                  <a:pt x="13321" y="78926"/>
                  <a:pt x="12192" y="79170"/>
                </a:cubicBezTo>
                <a:cubicBezTo>
                  <a:pt x="4525" y="80837"/>
                  <a:pt x="0" y="89433"/>
                  <a:pt x="250" y="97291"/>
                </a:cubicBezTo>
                <a:cubicBezTo>
                  <a:pt x="405" y="102030"/>
                  <a:pt x="1870" y="106555"/>
                  <a:pt x="3834" y="110900"/>
                </a:cubicBezTo>
                <a:lnTo>
                  <a:pt x="54507" y="110900"/>
                </a:lnTo>
                <a:lnTo>
                  <a:pt x="54507" y="422"/>
                </a:lnTo>
                <a:cubicBezTo>
                  <a:pt x="53123" y="146"/>
                  <a:pt x="51711" y="0"/>
                  <a:pt x="50274"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98" name="Shape 998"/>
        <p:cNvGrpSpPr/>
        <p:nvPr/>
      </p:nvGrpSpPr>
      <p:grpSpPr>
        <a:xfrm>
          <a:off x="0" y="0"/>
          <a:ext cx="0" cy="0"/>
          <a:chOff x="0" y="0"/>
          <a:chExt cx="0" cy="0"/>
        </a:xfrm>
      </p:grpSpPr>
      <p:sp>
        <p:nvSpPr>
          <p:cNvPr id="999" name="Google Shape;999;gd778a894d7_0_2230"/>
          <p:cNvSpPr/>
          <p:nvPr/>
        </p:nvSpPr>
        <p:spPr>
          <a:xfrm>
            <a:off x="6096454" y="-123392"/>
            <a:ext cx="6096162" cy="6986749"/>
          </a:xfrm>
          <a:custGeom>
            <a:rect b="b" l="l" r="r" t="t"/>
            <a:pathLst>
              <a:path extrusionOk="0" h="160735" w="142876">
                <a:moveTo>
                  <a:pt x="1" y="1"/>
                </a:moveTo>
                <a:lnTo>
                  <a:pt x="1" y="160735"/>
                </a:lnTo>
                <a:lnTo>
                  <a:pt x="142876" y="160735"/>
                </a:lnTo>
                <a:lnTo>
                  <a:pt x="142876"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gd778a894d7_0_2230"/>
          <p:cNvSpPr/>
          <p:nvPr/>
        </p:nvSpPr>
        <p:spPr>
          <a:xfrm>
            <a:off x="6172137" y="592028"/>
            <a:ext cx="5576984" cy="6270714"/>
          </a:xfrm>
          <a:custGeom>
            <a:rect b="b" l="l" r="r" t="t"/>
            <a:pathLst>
              <a:path extrusionOk="0" h="146967" w="130708">
                <a:moveTo>
                  <a:pt x="74489" y="0"/>
                </a:moveTo>
                <a:cubicBezTo>
                  <a:pt x="72000" y="0"/>
                  <a:pt x="69515" y="149"/>
                  <a:pt x="67057" y="449"/>
                </a:cubicBezTo>
                <a:cubicBezTo>
                  <a:pt x="35434" y="4307"/>
                  <a:pt x="1" y="32012"/>
                  <a:pt x="13824" y="67791"/>
                </a:cubicBezTo>
                <a:cubicBezTo>
                  <a:pt x="16443" y="74589"/>
                  <a:pt x="20908" y="80542"/>
                  <a:pt x="23742" y="87245"/>
                </a:cubicBezTo>
                <a:cubicBezTo>
                  <a:pt x="31564" y="105724"/>
                  <a:pt x="26159" y="126631"/>
                  <a:pt x="23730" y="146967"/>
                </a:cubicBezTo>
                <a:lnTo>
                  <a:pt x="118873" y="146967"/>
                </a:lnTo>
                <a:cubicBezTo>
                  <a:pt x="118968" y="145955"/>
                  <a:pt x="118980" y="144919"/>
                  <a:pt x="118909" y="143871"/>
                </a:cubicBezTo>
                <a:cubicBezTo>
                  <a:pt x="118325" y="134715"/>
                  <a:pt x="111765" y="127238"/>
                  <a:pt x="106086" y="120023"/>
                </a:cubicBezTo>
                <a:cubicBezTo>
                  <a:pt x="100418" y="112796"/>
                  <a:pt x="95084" y="103819"/>
                  <a:pt x="97442" y="94937"/>
                </a:cubicBezTo>
                <a:cubicBezTo>
                  <a:pt x="100025" y="85197"/>
                  <a:pt x="110479" y="80197"/>
                  <a:pt x="117444" y="72910"/>
                </a:cubicBezTo>
                <a:cubicBezTo>
                  <a:pt x="130708" y="59039"/>
                  <a:pt x="130231" y="35251"/>
                  <a:pt x="118504" y="20047"/>
                </a:cubicBezTo>
                <a:cubicBezTo>
                  <a:pt x="108299" y="6803"/>
                  <a:pt x="91301" y="0"/>
                  <a:pt x="74489"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gd778a894d7_0_2230"/>
          <p:cNvSpPr/>
          <p:nvPr/>
        </p:nvSpPr>
        <p:spPr>
          <a:xfrm>
            <a:off x="433" y="-127000"/>
            <a:ext cx="6096162" cy="6986749"/>
          </a:xfrm>
          <a:custGeom>
            <a:rect b="b" l="l" r="r" t="t"/>
            <a:pathLst>
              <a:path extrusionOk="0" h="160735" w="142876">
                <a:moveTo>
                  <a:pt x="1" y="0"/>
                </a:moveTo>
                <a:lnTo>
                  <a:pt x="1" y="160734"/>
                </a:lnTo>
                <a:lnTo>
                  <a:pt x="142876" y="160734"/>
                </a:lnTo>
                <a:lnTo>
                  <a:pt x="142876"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gd778a894d7_0_2230"/>
          <p:cNvSpPr/>
          <p:nvPr/>
        </p:nvSpPr>
        <p:spPr>
          <a:xfrm>
            <a:off x="446" y="872988"/>
            <a:ext cx="5675546" cy="5986720"/>
          </a:xfrm>
          <a:custGeom>
            <a:rect b="b" l="l" r="r" t="t"/>
            <a:pathLst>
              <a:path extrusionOk="0" h="140311" w="133018">
                <a:moveTo>
                  <a:pt x="71205" y="1"/>
                </a:moveTo>
                <a:cubicBezTo>
                  <a:pt x="55200" y="1"/>
                  <a:pt x="39175" y="5665"/>
                  <a:pt x="26921" y="15998"/>
                </a:cubicBezTo>
                <a:cubicBezTo>
                  <a:pt x="21611" y="20462"/>
                  <a:pt x="16931" y="25868"/>
                  <a:pt x="14276" y="32285"/>
                </a:cubicBezTo>
                <a:cubicBezTo>
                  <a:pt x="11633" y="38703"/>
                  <a:pt x="11205" y="46227"/>
                  <a:pt x="14122" y="52514"/>
                </a:cubicBezTo>
                <a:cubicBezTo>
                  <a:pt x="19765" y="64658"/>
                  <a:pt x="35684" y="69171"/>
                  <a:pt x="41780" y="81089"/>
                </a:cubicBezTo>
                <a:cubicBezTo>
                  <a:pt x="46769" y="90852"/>
                  <a:pt x="43494" y="103294"/>
                  <a:pt x="36327" y="111593"/>
                </a:cubicBezTo>
                <a:cubicBezTo>
                  <a:pt x="29171" y="119891"/>
                  <a:pt x="18848" y="124749"/>
                  <a:pt x="8514" y="128392"/>
                </a:cubicBezTo>
                <a:cubicBezTo>
                  <a:pt x="5668" y="129392"/>
                  <a:pt x="2775" y="130345"/>
                  <a:pt x="1" y="131512"/>
                </a:cubicBezTo>
                <a:lnTo>
                  <a:pt x="1" y="140310"/>
                </a:lnTo>
                <a:lnTo>
                  <a:pt x="97787" y="140310"/>
                </a:lnTo>
                <a:cubicBezTo>
                  <a:pt x="102561" y="131928"/>
                  <a:pt x="107443" y="123594"/>
                  <a:pt x="111967" y="115117"/>
                </a:cubicBezTo>
                <a:cubicBezTo>
                  <a:pt x="123564" y="93352"/>
                  <a:pt x="133017" y="68909"/>
                  <a:pt x="130600" y="43811"/>
                </a:cubicBezTo>
                <a:cubicBezTo>
                  <a:pt x="128374" y="20724"/>
                  <a:pt x="104871" y="5091"/>
                  <a:pt x="83214" y="1091"/>
                </a:cubicBezTo>
                <a:cubicBezTo>
                  <a:pt x="79252" y="359"/>
                  <a:pt x="75229" y="1"/>
                  <a:pt x="7120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3" name="Google Shape;1003;gd778a894d7_0_2230"/>
          <p:cNvSpPr txBox="1"/>
          <p:nvPr>
            <p:ph type="title"/>
          </p:nvPr>
        </p:nvSpPr>
        <p:spPr>
          <a:xfrm>
            <a:off x="1395467" y="1921167"/>
            <a:ext cx="3303900" cy="599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004" name="Google Shape;1004;gd778a894d7_0_2230"/>
          <p:cNvSpPr txBox="1"/>
          <p:nvPr>
            <p:ph idx="1" type="subTitle"/>
          </p:nvPr>
        </p:nvSpPr>
        <p:spPr>
          <a:xfrm>
            <a:off x="1397467" y="2664560"/>
            <a:ext cx="3302100" cy="830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4000"/>
              <a:buNone/>
              <a:defRPr sz="2100">
                <a:solidFill>
                  <a:schemeClr val="dk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
        <p:nvSpPr>
          <p:cNvPr id="1005" name="Google Shape;1005;gd778a894d7_0_2230"/>
          <p:cNvSpPr txBox="1"/>
          <p:nvPr>
            <p:ph idx="2" type="title"/>
          </p:nvPr>
        </p:nvSpPr>
        <p:spPr>
          <a:xfrm>
            <a:off x="7491468" y="1921167"/>
            <a:ext cx="3303900" cy="599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006" name="Google Shape;1006;gd778a894d7_0_2230"/>
          <p:cNvSpPr txBox="1"/>
          <p:nvPr>
            <p:ph idx="3" type="subTitle"/>
          </p:nvPr>
        </p:nvSpPr>
        <p:spPr>
          <a:xfrm>
            <a:off x="7493474" y="2663833"/>
            <a:ext cx="3302100" cy="830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2100"/>
              <a:buNone/>
              <a:defRPr sz="2100">
                <a:solidFill>
                  <a:schemeClr val="dk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07" name="Shape 1007"/>
        <p:cNvGrpSpPr/>
        <p:nvPr/>
      </p:nvGrpSpPr>
      <p:grpSpPr>
        <a:xfrm>
          <a:off x="0" y="0"/>
          <a:ext cx="0" cy="0"/>
          <a:chOff x="0" y="0"/>
          <a:chExt cx="0" cy="0"/>
        </a:xfrm>
      </p:grpSpPr>
      <p:sp>
        <p:nvSpPr>
          <p:cNvPr id="1008" name="Google Shape;1008;gd778a894d7_0_2239"/>
          <p:cNvSpPr txBox="1"/>
          <p:nvPr>
            <p:ph type="title"/>
          </p:nvPr>
        </p:nvSpPr>
        <p:spPr>
          <a:xfrm>
            <a:off x="978133" y="503633"/>
            <a:ext cx="10879200" cy="6453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09" name="Shape 1009"/>
        <p:cNvGrpSpPr/>
        <p:nvPr/>
      </p:nvGrpSpPr>
      <p:grpSpPr>
        <a:xfrm>
          <a:off x="0" y="0"/>
          <a:ext cx="0" cy="0"/>
          <a:chOff x="0" y="0"/>
          <a:chExt cx="0" cy="0"/>
        </a:xfrm>
      </p:grpSpPr>
      <p:sp>
        <p:nvSpPr>
          <p:cNvPr id="1010" name="Google Shape;1010;gd778a894d7_0_2241"/>
          <p:cNvSpPr/>
          <p:nvPr/>
        </p:nvSpPr>
        <p:spPr>
          <a:xfrm>
            <a:off x="-3633" y="-8900"/>
            <a:ext cx="1698178" cy="3107736"/>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gd778a894d7_0_2241"/>
          <p:cNvSpPr/>
          <p:nvPr/>
        </p:nvSpPr>
        <p:spPr>
          <a:xfrm>
            <a:off x="8823175" y="-8900"/>
            <a:ext cx="3372814" cy="108482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gd778a894d7_0_2241"/>
          <p:cNvSpPr txBox="1"/>
          <p:nvPr>
            <p:ph type="title"/>
          </p:nvPr>
        </p:nvSpPr>
        <p:spPr>
          <a:xfrm>
            <a:off x="978133" y="503633"/>
            <a:ext cx="108792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13" name="Google Shape;1013;gd778a894d7_0_2241"/>
          <p:cNvSpPr txBox="1"/>
          <p:nvPr>
            <p:ph idx="1" type="body"/>
          </p:nvPr>
        </p:nvSpPr>
        <p:spPr>
          <a:xfrm>
            <a:off x="978133" y="1614700"/>
            <a:ext cx="3471600" cy="2841300"/>
          </a:xfrm>
          <a:prstGeom prst="rect">
            <a:avLst/>
          </a:prstGeom>
          <a:noFill/>
          <a:ln>
            <a:noFill/>
          </a:ln>
        </p:spPr>
        <p:txBody>
          <a:bodyPr anchorCtr="0" anchor="t" bIns="121900" lIns="121900" spcFirstLastPara="1" rIns="121900" wrap="square" tIns="121900">
            <a:noAutofit/>
          </a:bodyPr>
          <a:lstStyle>
            <a:lvl1pPr indent="-361950" lvl="0" marL="457200" algn="l">
              <a:lnSpc>
                <a:spcPct val="100000"/>
              </a:lnSpc>
              <a:spcBef>
                <a:spcPts val="0"/>
              </a:spcBef>
              <a:spcAft>
                <a:spcPts val="0"/>
              </a:spcAft>
              <a:buSzPts val="2100"/>
              <a:buFont typeface="Raleway Thin"/>
              <a:buChar char="●"/>
              <a:defRPr sz="2100"/>
            </a:lvl1pPr>
            <a:lvl2pPr indent="-361950" lvl="1" marL="914400" algn="l">
              <a:lnSpc>
                <a:spcPct val="115000"/>
              </a:lnSpc>
              <a:spcBef>
                <a:spcPts val="0"/>
              </a:spcBef>
              <a:spcAft>
                <a:spcPts val="0"/>
              </a:spcAft>
              <a:buSzPts val="2100"/>
              <a:buFont typeface="Nunito Light"/>
              <a:buChar char="○"/>
              <a:defRPr sz="2100"/>
            </a:lvl2pPr>
            <a:lvl3pPr indent="-361950" lvl="2" marL="1371600" algn="l">
              <a:lnSpc>
                <a:spcPct val="115000"/>
              </a:lnSpc>
              <a:spcBef>
                <a:spcPts val="2100"/>
              </a:spcBef>
              <a:spcAft>
                <a:spcPts val="0"/>
              </a:spcAft>
              <a:buSzPts val="2100"/>
              <a:buFont typeface="Nunito Light"/>
              <a:buChar char="■"/>
              <a:defRPr sz="2100"/>
            </a:lvl3pPr>
            <a:lvl4pPr indent="-361950" lvl="3" marL="1828800" algn="l">
              <a:lnSpc>
                <a:spcPct val="115000"/>
              </a:lnSpc>
              <a:spcBef>
                <a:spcPts val="2100"/>
              </a:spcBef>
              <a:spcAft>
                <a:spcPts val="0"/>
              </a:spcAft>
              <a:buSzPts val="2100"/>
              <a:buFont typeface="Nunito Light"/>
              <a:buChar char="●"/>
              <a:defRPr sz="2100"/>
            </a:lvl4pPr>
            <a:lvl5pPr indent="-361950" lvl="4" marL="2286000" algn="l">
              <a:lnSpc>
                <a:spcPct val="115000"/>
              </a:lnSpc>
              <a:spcBef>
                <a:spcPts val="2100"/>
              </a:spcBef>
              <a:spcAft>
                <a:spcPts val="0"/>
              </a:spcAft>
              <a:buSzPts val="2100"/>
              <a:buFont typeface="Nunito Light"/>
              <a:buChar char="○"/>
              <a:defRPr sz="2100"/>
            </a:lvl5pPr>
            <a:lvl6pPr indent="-361950" lvl="5" marL="2743200" algn="l">
              <a:lnSpc>
                <a:spcPct val="115000"/>
              </a:lnSpc>
              <a:spcBef>
                <a:spcPts val="2100"/>
              </a:spcBef>
              <a:spcAft>
                <a:spcPts val="0"/>
              </a:spcAft>
              <a:buSzPts val="2100"/>
              <a:buFont typeface="Nunito Light"/>
              <a:buChar char="■"/>
              <a:defRPr sz="2100"/>
            </a:lvl6pPr>
            <a:lvl7pPr indent="-361950" lvl="6" marL="3200400" algn="l">
              <a:lnSpc>
                <a:spcPct val="115000"/>
              </a:lnSpc>
              <a:spcBef>
                <a:spcPts val="2100"/>
              </a:spcBef>
              <a:spcAft>
                <a:spcPts val="0"/>
              </a:spcAft>
              <a:buSzPts val="2100"/>
              <a:buFont typeface="Nunito Light"/>
              <a:buChar char="●"/>
              <a:defRPr sz="2100"/>
            </a:lvl7pPr>
            <a:lvl8pPr indent="-361950" lvl="7" marL="3657600" algn="l">
              <a:lnSpc>
                <a:spcPct val="115000"/>
              </a:lnSpc>
              <a:spcBef>
                <a:spcPts val="2100"/>
              </a:spcBef>
              <a:spcAft>
                <a:spcPts val="0"/>
              </a:spcAft>
              <a:buSzPts val="2100"/>
              <a:buFont typeface="Nunito Light"/>
              <a:buChar char="○"/>
              <a:defRPr sz="2100"/>
            </a:lvl8pPr>
            <a:lvl9pPr indent="-361950" lvl="8" marL="4114800" algn="l">
              <a:lnSpc>
                <a:spcPct val="115000"/>
              </a:lnSpc>
              <a:spcBef>
                <a:spcPts val="2100"/>
              </a:spcBef>
              <a:spcAft>
                <a:spcPts val="2100"/>
              </a:spcAft>
              <a:buSzPts val="2100"/>
              <a:buFont typeface="Nunito Light"/>
              <a:buChar char="■"/>
              <a:defRPr sz="2100"/>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14" name="Shape 1014"/>
        <p:cNvGrpSpPr/>
        <p:nvPr/>
      </p:nvGrpSpPr>
      <p:grpSpPr>
        <a:xfrm>
          <a:off x="0" y="0"/>
          <a:ext cx="0" cy="0"/>
          <a:chOff x="0" y="0"/>
          <a:chExt cx="0" cy="0"/>
        </a:xfrm>
      </p:grpSpPr>
      <p:sp>
        <p:nvSpPr>
          <p:cNvPr id="1015" name="Google Shape;1015;gd778a894d7_0_2246"/>
          <p:cNvSpPr/>
          <p:nvPr/>
        </p:nvSpPr>
        <p:spPr>
          <a:xfrm>
            <a:off x="5408623" y="0"/>
            <a:ext cx="678340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gd778a894d7_0_2246"/>
          <p:cNvSpPr/>
          <p:nvPr/>
        </p:nvSpPr>
        <p:spPr>
          <a:xfrm>
            <a:off x="10562224" y="3732760"/>
            <a:ext cx="1629783" cy="3125252"/>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gd778a894d7_0_2246"/>
          <p:cNvSpPr txBox="1"/>
          <p:nvPr>
            <p:ph type="title"/>
          </p:nvPr>
        </p:nvSpPr>
        <p:spPr>
          <a:xfrm>
            <a:off x="7594600" y="718800"/>
            <a:ext cx="3637500" cy="2806800"/>
          </a:xfrm>
          <a:prstGeom prst="rect">
            <a:avLst/>
          </a:prstGeom>
          <a:noFill/>
          <a:ln>
            <a:noFill/>
          </a:ln>
        </p:spPr>
        <p:txBody>
          <a:bodyPr anchorCtr="0" anchor="t" bIns="121900" lIns="121900" spcFirstLastPara="1" rIns="121900" wrap="square" tIns="121900">
            <a:noAutofit/>
          </a:bodyPr>
          <a:lstStyle>
            <a:lvl1pPr lvl="0" algn="r">
              <a:lnSpc>
                <a:spcPct val="80000"/>
              </a:lnSpc>
              <a:spcBef>
                <a:spcPts val="0"/>
              </a:spcBef>
              <a:spcAft>
                <a:spcPts val="0"/>
              </a:spcAft>
              <a:buSzPts val="6400"/>
              <a:buNone/>
              <a:defRPr sz="4800"/>
            </a:lvl1pPr>
            <a:lvl2pPr lvl="1" algn="r">
              <a:lnSpc>
                <a:spcPct val="100000"/>
              </a:lnSpc>
              <a:spcBef>
                <a:spcPts val="0"/>
              </a:spcBef>
              <a:spcAft>
                <a:spcPts val="0"/>
              </a:spcAft>
              <a:buSzPts val="6400"/>
              <a:buNone/>
              <a:defRPr sz="6400"/>
            </a:lvl2pPr>
            <a:lvl3pPr lvl="2" algn="r">
              <a:lnSpc>
                <a:spcPct val="100000"/>
              </a:lnSpc>
              <a:spcBef>
                <a:spcPts val="0"/>
              </a:spcBef>
              <a:spcAft>
                <a:spcPts val="0"/>
              </a:spcAft>
              <a:buSzPts val="6400"/>
              <a:buNone/>
              <a:defRPr sz="6400"/>
            </a:lvl3pPr>
            <a:lvl4pPr lvl="3" algn="r">
              <a:lnSpc>
                <a:spcPct val="100000"/>
              </a:lnSpc>
              <a:spcBef>
                <a:spcPts val="0"/>
              </a:spcBef>
              <a:spcAft>
                <a:spcPts val="0"/>
              </a:spcAft>
              <a:buSzPts val="6400"/>
              <a:buNone/>
              <a:defRPr sz="6400"/>
            </a:lvl4pPr>
            <a:lvl5pPr lvl="4" algn="r">
              <a:lnSpc>
                <a:spcPct val="100000"/>
              </a:lnSpc>
              <a:spcBef>
                <a:spcPts val="0"/>
              </a:spcBef>
              <a:spcAft>
                <a:spcPts val="0"/>
              </a:spcAft>
              <a:buSzPts val="6400"/>
              <a:buNone/>
              <a:defRPr sz="6400"/>
            </a:lvl5pPr>
            <a:lvl6pPr lvl="5" algn="r">
              <a:lnSpc>
                <a:spcPct val="100000"/>
              </a:lnSpc>
              <a:spcBef>
                <a:spcPts val="0"/>
              </a:spcBef>
              <a:spcAft>
                <a:spcPts val="0"/>
              </a:spcAft>
              <a:buSzPts val="6400"/>
              <a:buNone/>
              <a:defRPr sz="6400"/>
            </a:lvl6pPr>
            <a:lvl7pPr lvl="6" algn="r">
              <a:lnSpc>
                <a:spcPct val="100000"/>
              </a:lnSpc>
              <a:spcBef>
                <a:spcPts val="0"/>
              </a:spcBef>
              <a:spcAft>
                <a:spcPts val="0"/>
              </a:spcAft>
              <a:buSzPts val="6400"/>
              <a:buNone/>
              <a:defRPr sz="6400"/>
            </a:lvl7pPr>
            <a:lvl8pPr lvl="7" algn="r">
              <a:lnSpc>
                <a:spcPct val="100000"/>
              </a:lnSpc>
              <a:spcBef>
                <a:spcPts val="0"/>
              </a:spcBef>
              <a:spcAft>
                <a:spcPts val="0"/>
              </a:spcAft>
              <a:buSzPts val="6400"/>
              <a:buNone/>
              <a:defRPr sz="6400"/>
            </a:lvl8pPr>
            <a:lvl9pPr lvl="8" algn="r">
              <a:lnSpc>
                <a:spcPct val="100000"/>
              </a:lnSpc>
              <a:spcBef>
                <a:spcPts val="0"/>
              </a:spcBef>
              <a:spcAft>
                <a:spcPts val="0"/>
              </a:spcAft>
              <a:buSzPts val="6400"/>
              <a:buNone/>
              <a:defRPr sz="6400"/>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2"/>
        </a:solidFill>
      </p:bgPr>
    </p:bg>
    <p:spTree>
      <p:nvGrpSpPr>
        <p:cNvPr id="1018" name="Shape 1018"/>
        <p:cNvGrpSpPr/>
        <p:nvPr/>
      </p:nvGrpSpPr>
      <p:grpSpPr>
        <a:xfrm>
          <a:off x="0" y="0"/>
          <a:ext cx="0" cy="0"/>
          <a:chOff x="0" y="0"/>
          <a:chExt cx="0" cy="0"/>
        </a:xfrm>
      </p:grpSpPr>
      <p:sp>
        <p:nvSpPr>
          <p:cNvPr id="1019" name="Google Shape;1019;gd778a894d7_0_2250"/>
          <p:cNvSpPr/>
          <p:nvPr/>
        </p:nvSpPr>
        <p:spPr>
          <a:xfrm flipH="1">
            <a:off x="8748056" y="1785567"/>
            <a:ext cx="3455067" cy="5108596"/>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gd778a894d7_0_2250"/>
          <p:cNvSpPr/>
          <p:nvPr/>
        </p:nvSpPr>
        <p:spPr>
          <a:xfrm flipH="1">
            <a:off x="-11183" y="-36067"/>
            <a:ext cx="3532456" cy="6930260"/>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gd778a894d7_0_2250"/>
          <p:cNvSpPr txBox="1"/>
          <p:nvPr>
            <p:ph type="title"/>
          </p:nvPr>
        </p:nvSpPr>
        <p:spPr>
          <a:xfrm flipH="1">
            <a:off x="3505190" y="3184498"/>
            <a:ext cx="5181600" cy="8673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022" name="Google Shape;1022;gd778a894d7_0_2250"/>
          <p:cNvSpPr txBox="1"/>
          <p:nvPr>
            <p:ph idx="1" type="subTitle"/>
          </p:nvPr>
        </p:nvSpPr>
        <p:spPr>
          <a:xfrm flipH="1">
            <a:off x="3505190" y="4172929"/>
            <a:ext cx="5181600" cy="1056900"/>
          </a:xfrm>
          <a:prstGeom prst="rect">
            <a:avLst/>
          </a:prstGeom>
          <a:noFill/>
          <a:ln>
            <a:noFill/>
          </a:ln>
        </p:spPr>
        <p:txBody>
          <a:bodyPr anchorCtr="0" anchor="t" bIns="121900" lIns="121900" spcFirstLastPara="1" rIns="121900" wrap="square" tIns="0">
            <a:noAutofit/>
          </a:bodyPr>
          <a:lstStyle>
            <a:lvl1pPr lvl="0" marR="152400" algn="ctr">
              <a:lnSpc>
                <a:spcPct val="100000"/>
              </a:lnSpc>
              <a:spcBef>
                <a:spcPts val="0"/>
              </a:spcBef>
              <a:spcAft>
                <a:spcPts val="0"/>
              </a:spcAft>
              <a:buClr>
                <a:schemeClr val="dk1"/>
              </a:buClr>
              <a:buSzPts val="2400"/>
              <a:buNone/>
              <a:defRPr>
                <a:solidFill>
                  <a:schemeClr val="dk1"/>
                </a:solidFill>
              </a:defRPr>
            </a:lvl1pPr>
            <a:lvl2pPr lvl="1" algn="ctr">
              <a:lnSpc>
                <a:spcPct val="100000"/>
              </a:lnSpc>
              <a:spcBef>
                <a:spcPts val="0"/>
              </a:spcBef>
              <a:spcAft>
                <a:spcPts val="0"/>
              </a:spcAft>
              <a:buSzPts val="4300"/>
              <a:buNone/>
              <a:defRPr sz="4300"/>
            </a:lvl2pPr>
            <a:lvl3pPr lvl="2" algn="ctr">
              <a:lnSpc>
                <a:spcPct val="100000"/>
              </a:lnSpc>
              <a:spcBef>
                <a:spcPts val="0"/>
              </a:spcBef>
              <a:spcAft>
                <a:spcPts val="0"/>
              </a:spcAft>
              <a:buSzPts val="4300"/>
              <a:buNone/>
              <a:defRPr sz="4300"/>
            </a:lvl3pPr>
            <a:lvl4pPr lvl="3" algn="ctr">
              <a:lnSpc>
                <a:spcPct val="100000"/>
              </a:lnSpc>
              <a:spcBef>
                <a:spcPts val="0"/>
              </a:spcBef>
              <a:spcAft>
                <a:spcPts val="0"/>
              </a:spcAft>
              <a:buSzPts val="4300"/>
              <a:buNone/>
              <a:defRPr sz="4300"/>
            </a:lvl4pPr>
            <a:lvl5pPr lvl="4" algn="ctr">
              <a:lnSpc>
                <a:spcPct val="100000"/>
              </a:lnSpc>
              <a:spcBef>
                <a:spcPts val="0"/>
              </a:spcBef>
              <a:spcAft>
                <a:spcPts val="0"/>
              </a:spcAft>
              <a:buSzPts val="4300"/>
              <a:buNone/>
              <a:defRPr sz="4300"/>
            </a:lvl5pPr>
            <a:lvl6pPr lvl="5" algn="ctr">
              <a:lnSpc>
                <a:spcPct val="100000"/>
              </a:lnSpc>
              <a:spcBef>
                <a:spcPts val="0"/>
              </a:spcBef>
              <a:spcAft>
                <a:spcPts val="0"/>
              </a:spcAft>
              <a:buSzPts val="4300"/>
              <a:buNone/>
              <a:defRPr sz="4300"/>
            </a:lvl6pPr>
            <a:lvl7pPr lvl="6" algn="ctr">
              <a:lnSpc>
                <a:spcPct val="100000"/>
              </a:lnSpc>
              <a:spcBef>
                <a:spcPts val="0"/>
              </a:spcBef>
              <a:spcAft>
                <a:spcPts val="0"/>
              </a:spcAft>
              <a:buSzPts val="4300"/>
              <a:buNone/>
              <a:defRPr sz="4300"/>
            </a:lvl7pPr>
            <a:lvl8pPr lvl="7" algn="ctr">
              <a:lnSpc>
                <a:spcPct val="100000"/>
              </a:lnSpc>
              <a:spcBef>
                <a:spcPts val="0"/>
              </a:spcBef>
              <a:spcAft>
                <a:spcPts val="0"/>
              </a:spcAft>
              <a:buSzPts val="4300"/>
              <a:buNone/>
              <a:defRPr sz="4300"/>
            </a:lvl8pPr>
            <a:lvl9pPr lvl="8" algn="ctr">
              <a:lnSpc>
                <a:spcPct val="100000"/>
              </a:lnSpc>
              <a:spcBef>
                <a:spcPts val="0"/>
              </a:spcBef>
              <a:spcAft>
                <a:spcPts val="0"/>
              </a:spcAft>
              <a:buSzPts val="4300"/>
              <a:buNone/>
              <a:defRPr sz="4300"/>
            </a:lvl9pPr>
          </a:lstStyle>
          <a:p/>
        </p:txBody>
      </p:sp>
      <p:sp>
        <p:nvSpPr>
          <p:cNvPr id="1023" name="Google Shape;1023;gd778a894d7_0_2250"/>
          <p:cNvSpPr txBox="1"/>
          <p:nvPr>
            <p:ph idx="2" type="title"/>
          </p:nvPr>
        </p:nvSpPr>
        <p:spPr>
          <a:xfrm flipH="1">
            <a:off x="3505190" y="1628267"/>
            <a:ext cx="5181600" cy="1461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Clr>
                <a:schemeClr val="lt1"/>
              </a:buClr>
              <a:buSzPts val="13300"/>
              <a:buNone/>
              <a:defRPr sz="13300">
                <a:solidFill>
                  <a:schemeClr val="lt1"/>
                </a:solidFill>
              </a:defRPr>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4" name="Shape 1024"/>
        <p:cNvGrpSpPr/>
        <p:nvPr/>
      </p:nvGrpSpPr>
      <p:grpSpPr>
        <a:xfrm>
          <a:off x="0" y="0"/>
          <a:ext cx="0" cy="0"/>
          <a:chOff x="0" y="0"/>
          <a:chExt cx="0" cy="0"/>
        </a:xfrm>
      </p:grpSpPr>
      <p:sp>
        <p:nvSpPr>
          <p:cNvPr id="1025" name="Google Shape;1025;gd778a894d7_0_2256"/>
          <p:cNvSpPr txBox="1"/>
          <p:nvPr>
            <p:ph type="title"/>
          </p:nvPr>
        </p:nvSpPr>
        <p:spPr>
          <a:xfrm>
            <a:off x="978133" y="503633"/>
            <a:ext cx="108792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26" name="Shape 1026"/>
        <p:cNvGrpSpPr/>
        <p:nvPr/>
      </p:nvGrpSpPr>
      <p:grpSpPr>
        <a:xfrm>
          <a:off x="0" y="0"/>
          <a:ext cx="0" cy="0"/>
          <a:chOff x="0" y="0"/>
          <a:chExt cx="0" cy="0"/>
        </a:xfrm>
      </p:grpSpPr>
      <p:sp>
        <p:nvSpPr>
          <p:cNvPr id="1027" name="Google Shape;1027;gd778a894d7_0_2258"/>
          <p:cNvSpPr/>
          <p:nvPr/>
        </p:nvSpPr>
        <p:spPr>
          <a:xfrm>
            <a:off x="8064500" y="5245098"/>
            <a:ext cx="4127378" cy="1612802"/>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gd778a894d7_0_2258"/>
          <p:cNvSpPr/>
          <p:nvPr/>
        </p:nvSpPr>
        <p:spPr>
          <a:xfrm>
            <a:off x="0" y="0"/>
            <a:ext cx="1828731" cy="4830953"/>
          </a:xfrm>
          <a:custGeom>
            <a:rect b="b" l="l" r="r" t="t"/>
            <a:pathLst>
              <a:path extrusionOk="0" h="124469" w="60735">
                <a:moveTo>
                  <a:pt x="0" y="0"/>
                </a:moveTo>
                <a:lnTo>
                  <a:pt x="0" y="124468"/>
                </a:lnTo>
                <a:cubicBezTo>
                  <a:pt x="7287" y="110704"/>
                  <a:pt x="20455" y="96500"/>
                  <a:pt x="35290" y="88583"/>
                </a:cubicBezTo>
                <a:cubicBezTo>
                  <a:pt x="56972" y="77022"/>
                  <a:pt x="60734" y="54138"/>
                  <a:pt x="47006" y="31266"/>
                </a:cubicBezTo>
                <a:cubicBezTo>
                  <a:pt x="40874" y="21062"/>
                  <a:pt x="36743" y="9585"/>
                  <a:pt x="3405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gd778a894d7_0_2258"/>
          <p:cNvSpPr/>
          <p:nvPr/>
        </p:nvSpPr>
        <p:spPr>
          <a:xfrm>
            <a:off x="9607620" y="0"/>
            <a:ext cx="2584175" cy="1775788"/>
          </a:xfrm>
          <a:custGeom>
            <a:rect b="b" l="l" r="r" t="t"/>
            <a:pathLst>
              <a:path extrusionOk="0" h="45753" w="66581">
                <a:moveTo>
                  <a:pt x="0" y="1"/>
                </a:moveTo>
                <a:cubicBezTo>
                  <a:pt x="8454" y="5239"/>
                  <a:pt x="16121" y="12050"/>
                  <a:pt x="21896" y="20884"/>
                </a:cubicBezTo>
                <a:cubicBezTo>
                  <a:pt x="33742" y="39067"/>
                  <a:pt x="48798" y="45752"/>
                  <a:pt x="63740" y="45752"/>
                </a:cubicBezTo>
                <a:cubicBezTo>
                  <a:pt x="64687" y="45752"/>
                  <a:pt x="65634" y="45725"/>
                  <a:pt x="66580" y="45673"/>
                </a:cubicBezTo>
                <a:lnTo>
                  <a:pt x="66580"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gd778a894d7_0_2258"/>
          <p:cNvSpPr txBox="1"/>
          <p:nvPr>
            <p:ph hasCustomPrompt="1" type="title"/>
          </p:nvPr>
        </p:nvSpPr>
        <p:spPr>
          <a:xfrm>
            <a:off x="2517000" y="2002700"/>
            <a:ext cx="7158000" cy="20505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031" name="Google Shape;1031;gd778a894d7_0_2258"/>
          <p:cNvSpPr txBox="1"/>
          <p:nvPr>
            <p:ph idx="1" type="body"/>
          </p:nvPr>
        </p:nvSpPr>
        <p:spPr>
          <a:xfrm>
            <a:off x="3084200" y="4053100"/>
            <a:ext cx="6023700" cy="1034400"/>
          </a:xfrm>
          <a:prstGeom prst="rect">
            <a:avLst/>
          </a:prstGeom>
          <a:noFill/>
          <a:ln>
            <a:noFill/>
          </a:ln>
        </p:spPr>
        <p:txBody>
          <a:bodyPr anchorCtr="0" anchor="t" bIns="121900" lIns="121900" spcFirstLastPara="1" rIns="121900" wrap="square" tIns="0">
            <a:noAutofit/>
          </a:bodyPr>
          <a:lstStyle>
            <a:lvl1pPr indent="-381000" lvl="0" marL="457200" algn="ctr">
              <a:lnSpc>
                <a:spcPct val="100000"/>
              </a:lnSpc>
              <a:spcBef>
                <a:spcPts val="0"/>
              </a:spcBef>
              <a:spcAft>
                <a:spcPts val="0"/>
              </a:spcAft>
              <a:buSzPts val="2400"/>
              <a:buChar char="●"/>
              <a:defRPr/>
            </a:lvl1pPr>
            <a:lvl2pPr indent="-349250" lvl="1" marL="914400" algn="ctr">
              <a:lnSpc>
                <a:spcPct val="115000"/>
              </a:lnSpc>
              <a:spcBef>
                <a:spcPts val="2100"/>
              </a:spcBef>
              <a:spcAft>
                <a:spcPts val="0"/>
              </a:spcAft>
              <a:buSzPts val="1900"/>
              <a:buChar char="○"/>
              <a:defRPr/>
            </a:lvl2pPr>
            <a:lvl3pPr indent="-349250" lvl="2" marL="1371600" algn="ctr">
              <a:lnSpc>
                <a:spcPct val="115000"/>
              </a:lnSpc>
              <a:spcBef>
                <a:spcPts val="2100"/>
              </a:spcBef>
              <a:spcAft>
                <a:spcPts val="0"/>
              </a:spcAft>
              <a:buSzPts val="1900"/>
              <a:buChar char="■"/>
              <a:defRPr/>
            </a:lvl3pPr>
            <a:lvl4pPr indent="-349250" lvl="3" marL="1828800" algn="ctr">
              <a:lnSpc>
                <a:spcPct val="115000"/>
              </a:lnSpc>
              <a:spcBef>
                <a:spcPts val="2100"/>
              </a:spcBef>
              <a:spcAft>
                <a:spcPts val="0"/>
              </a:spcAft>
              <a:buSzPts val="1900"/>
              <a:buChar char="●"/>
              <a:defRPr/>
            </a:lvl4pPr>
            <a:lvl5pPr indent="-349250" lvl="4" marL="2286000" algn="ctr">
              <a:lnSpc>
                <a:spcPct val="115000"/>
              </a:lnSpc>
              <a:spcBef>
                <a:spcPts val="2100"/>
              </a:spcBef>
              <a:spcAft>
                <a:spcPts val="0"/>
              </a:spcAft>
              <a:buSzPts val="1900"/>
              <a:buChar char="○"/>
              <a:defRPr/>
            </a:lvl5pPr>
            <a:lvl6pPr indent="-349250" lvl="5" marL="2743200" algn="ctr">
              <a:lnSpc>
                <a:spcPct val="115000"/>
              </a:lnSpc>
              <a:spcBef>
                <a:spcPts val="2100"/>
              </a:spcBef>
              <a:spcAft>
                <a:spcPts val="0"/>
              </a:spcAft>
              <a:buSzPts val="1900"/>
              <a:buChar char="■"/>
              <a:defRPr/>
            </a:lvl6pPr>
            <a:lvl7pPr indent="-349250" lvl="6" marL="3200400" algn="ctr">
              <a:lnSpc>
                <a:spcPct val="115000"/>
              </a:lnSpc>
              <a:spcBef>
                <a:spcPts val="2100"/>
              </a:spcBef>
              <a:spcAft>
                <a:spcPts val="0"/>
              </a:spcAft>
              <a:buSzPts val="1900"/>
              <a:buChar char="●"/>
              <a:defRPr/>
            </a:lvl7pPr>
            <a:lvl8pPr indent="-349250" lvl="7" marL="3657600" algn="ctr">
              <a:lnSpc>
                <a:spcPct val="115000"/>
              </a:lnSpc>
              <a:spcBef>
                <a:spcPts val="2100"/>
              </a:spcBef>
              <a:spcAft>
                <a:spcPts val="0"/>
              </a:spcAft>
              <a:buSzPts val="1900"/>
              <a:buChar char="○"/>
              <a:defRPr/>
            </a:lvl8pPr>
            <a:lvl9pPr indent="-349250" lvl="8" marL="4114800" algn="ctr">
              <a:lnSpc>
                <a:spcPct val="115000"/>
              </a:lnSpc>
              <a:spcBef>
                <a:spcPts val="2100"/>
              </a:spcBef>
              <a:spcAft>
                <a:spcPts val="2100"/>
              </a:spcAft>
              <a:buSzPts val="1900"/>
              <a:buChar char="■"/>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32" name="Shape 1032"/>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9" name="Shape 139"/>
        <p:cNvGrpSpPr/>
        <p:nvPr/>
      </p:nvGrpSpPr>
      <p:grpSpPr>
        <a:xfrm>
          <a:off x="0" y="0"/>
          <a:ext cx="0" cy="0"/>
          <a:chOff x="0" y="0"/>
          <a:chExt cx="0" cy="0"/>
        </a:xfrm>
      </p:grpSpPr>
      <p:sp>
        <p:nvSpPr>
          <p:cNvPr id="140" name="Google Shape;140;gd778a894d7_0_1628"/>
          <p:cNvSpPr txBox="1"/>
          <p:nvPr>
            <p:ph type="title"/>
          </p:nvPr>
        </p:nvSpPr>
        <p:spPr>
          <a:xfrm>
            <a:off x="1976966" y="2440633"/>
            <a:ext cx="3321300" cy="19764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3700"/>
              <a:buNone/>
              <a:defRPr sz="40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41" name="Google Shape;141;gd778a894d7_0_1628"/>
          <p:cNvSpPr txBox="1"/>
          <p:nvPr>
            <p:ph idx="1" type="body"/>
          </p:nvPr>
        </p:nvSpPr>
        <p:spPr>
          <a:xfrm>
            <a:off x="6122234" y="1151233"/>
            <a:ext cx="4905600" cy="4555200"/>
          </a:xfrm>
          <a:prstGeom prst="rect">
            <a:avLst/>
          </a:prstGeom>
          <a:noFill/>
          <a:ln>
            <a:noFill/>
          </a:ln>
        </p:spPr>
        <p:txBody>
          <a:bodyPr anchorCtr="0" anchor="ctr" bIns="121900" lIns="121900" spcFirstLastPara="1" rIns="121900" wrap="square" tIns="121900">
            <a:normAutofit/>
          </a:bodyPr>
          <a:lstStyle>
            <a:lvl1pPr indent="-330200" lvl="0" marL="457200" algn="l">
              <a:lnSpc>
                <a:spcPct val="100000"/>
              </a:lnSpc>
              <a:spcBef>
                <a:spcPts val="0"/>
              </a:spcBef>
              <a:spcAft>
                <a:spcPts val="0"/>
              </a:spcAft>
              <a:buClr>
                <a:schemeClr val="accent5"/>
              </a:buClr>
              <a:buSzPts val="1600"/>
              <a:buChar char="●"/>
              <a:defRPr sz="2100"/>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42" name="Google Shape;142;gd778a894d7_0_1628"/>
          <p:cNvSpPr/>
          <p:nvPr/>
        </p:nvSpPr>
        <p:spPr>
          <a:xfrm>
            <a:off x="10796521" y="5901353"/>
            <a:ext cx="782139" cy="666486"/>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gd778a894d7_0_1628"/>
          <p:cNvSpPr/>
          <p:nvPr/>
        </p:nvSpPr>
        <p:spPr>
          <a:xfrm rot="5400000">
            <a:off x="4741494" y="5588181"/>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gd778a894d7_0_1628"/>
          <p:cNvSpPr/>
          <p:nvPr/>
        </p:nvSpPr>
        <p:spPr>
          <a:xfrm rot="-5400000">
            <a:off x="452487"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gd778a894d7_0_1628"/>
          <p:cNvSpPr/>
          <p:nvPr/>
        </p:nvSpPr>
        <p:spPr>
          <a:xfrm rot="-8100000">
            <a:off x="10637636" y="306490"/>
            <a:ext cx="1424064" cy="1212190"/>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gd778a894d7_0_1628"/>
          <p:cNvSpPr/>
          <p:nvPr/>
        </p:nvSpPr>
        <p:spPr>
          <a:xfrm>
            <a:off x="1955800"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gd778a894d7_0_1628"/>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gd778a894d7_0_1628"/>
          <p:cNvSpPr/>
          <p:nvPr/>
        </p:nvSpPr>
        <p:spPr>
          <a:xfrm rot="-8100000">
            <a:off x="10772471" y="1230455"/>
            <a:ext cx="127279" cy="127279"/>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d778a894d7_0_1628"/>
          <p:cNvSpPr/>
          <p:nvPr/>
        </p:nvSpPr>
        <p:spPr>
          <a:xfrm>
            <a:off x="11188700" y="58768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d778a894d7_0_1628"/>
          <p:cNvSpPr/>
          <p:nvPr/>
        </p:nvSpPr>
        <p:spPr>
          <a:xfrm>
            <a:off x="5723833" y="6287250"/>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CUSTOM_2">
    <p:spTree>
      <p:nvGrpSpPr>
        <p:cNvPr id="1033" name="Shape 1033"/>
        <p:cNvGrpSpPr/>
        <p:nvPr/>
      </p:nvGrpSpPr>
      <p:grpSpPr>
        <a:xfrm>
          <a:off x="0" y="0"/>
          <a:ext cx="0" cy="0"/>
          <a:chOff x="0" y="0"/>
          <a:chExt cx="0" cy="0"/>
        </a:xfrm>
      </p:grpSpPr>
      <p:sp>
        <p:nvSpPr>
          <p:cNvPr id="1034" name="Google Shape;1034;gd778a894d7_0_2265"/>
          <p:cNvSpPr/>
          <p:nvPr/>
        </p:nvSpPr>
        <p:spPr>
          <a:xfrm>
            <a:off x="-36625" y="3851546"/>
            <a:ext cx="1387065" cy="3024691"/>
          </a:xfrm>
          <a:custGeom>
            <a:rect b="b" l="l" r="r" t="t"/>
            <a:pathLst>
              <a:path extrusionOk="0" h="90743" w="41613">
                <a:moveTo>
                  <a:pt x="1728" y="1"/>
                </a:moveTo>
                <a:cubicBezTo>
                  <a:pt x="671" y="1"/>
                  <a:pt x="1" y="124"/>
                  <a:pt x="1" y="124"/>
                </a:cubicBezTo>
                <a:lnTo>
                  <a:pt x="132" y="90742"/>
                </a:lnTo>
                <a:lnTo>
                  <a:pt x="36458" y="90742"/>
                </a:lnTo>
                <a:cubicBezTo>
                  <a:pt x="21718" y="78765"/>
                  <a:pt x="41613" y="68287"/>
                  <a:pt x="35124" y="54440"/>
                </a:cubicBezTo>
                <a:cubicBezTo>
                  <a:pt x="28469" y="40248"/>
                  <a:pt x="11645" y="45415"/>
                  <a:pt x="14431" y="25579"/>
                </a:cubicBezTo>
                <a:cubicBezTo>
                  <a:pt x="17708" y="2225"/>
                  <a:pt x="6222" y="1"/>
                  <a:pt x="172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gd778a894d7_0_2265"/>
          <p:cNvSpPr/>
          <p:nvPr/>
        </p:nvSpPr>
        <p:spPr>
          <a:xfrm>
            <a:off x="9928067" y="0"/>
            <a:ext cx="2312542" cy="3927402"/>
          </a:xfrm>
          <a:custGeom>
            <a:rect b="b" l="l" r="r" t="t"/>
            <a:pathLst>
              <a:path extrusionOk="0" h="117825" w="69378">
                <a:moveTo>
                  <a:pt x="0" y="0"/>
                </a:moveTo>
                <a:cubicBezTo>
                  <a:pt x="357" y="2667"/>
                  <a:pt x="1131" y="5394"/>
                  <a:pt x="2441" y="8180"/>
                </a:cubicBezTo>
                <a:cubicBezTo>
                  <a:pt x="15836" y="36766"/>
                  <a:pt x="49721" y="26348"/>
                  <a:pt x="44113" y="66306"/>
                </a:cubicBezTo>
                <a:cubicBezTo>
                  <a:pt x="37588" y="112788"/>
                  <a:pt x="60103" y="117717"/>
                  <a:pt x="69378" y="117824"/>
                </a:cubicBezTo>
                <a:lnTo>
                  <a:pt x="69378"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gd778a894d7_0_2265"/>
          <p:cNvSpPr txBox="1"/>
          <p:nvPr>
            <p:ph type="title"/>
          </p:nvPr>
        </p:nvSpPr>
        <p:spPr>
          <a:xfrm>
            <a:off x="6966856" y="1922169"/>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37" name="Google Shape;1037;gd778a894d7_0_2265"/>
          <p:cNvSpPr txBox="1"/>
          <p:nvPr>
            <p:ph idx="2" type="title"/>
          </p:nvPr>
        </p:nvSpPr>
        <p:spPr>
          <a:xfrm>
            <a:off x="6966856" y="4670302"/>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38" name="Google Shape;1038;gd778a894d7_0_2265"/>
          <p:cNvSpPr txBox="1"/>
          <p:nvPr>
            <p:ph idx="3" type="title"/>
          </p:nvPr>
        </p:nvSpPr>
        <p:spPr>
          <a:xfrm>
            <a:off x="1793108" y="4670302"/>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039" name="Google Shape;1039;gd778a894d7_0_2265"/>
          <p:cNvSpPr txBox="1"/>
          <p:nvPr>
            <p:ph idx="4" type="title"/>
          </p:nvPr>
        </p:nvSpPr>
        <p:spPr>
          <a:xfrm>
            <a:off x="1793108" y="1922169"/>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040" name="Google Shape;1040;gd778a894d7_0_2265"/>
          <p:cNvSpPr txBox="1"/>
          <p:nvPr>
            <p:ph idx="1" type="subTitle"/>
          </p:nvPr>
        </p:nvSpPr>
        <p:spPr>
          <a:xfrm>
            <a:off x="1793108" y="2495080"/>
            <a:ext cx="34137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41" name="Google Shape;1041;gd778a894d7_0_2265"/>
          <p:cNvSpPr txBox="1"/>
          <p:nvPr>
            <p:ph idx="5" type="subTitle"/>
          </p:nvPr>
        </p:nvSpPr>
        <p:spPr>
          <a:xfrm>
            <a:off x="6968456" y="2495080"/>
            <a:ext cx="34104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42" name="Google Shape;1042;gd778a894d7_0_2265"/>
          <p:cNvSpPr txBox="1"/>
          <p:nvPr>
            <p:ph idx="6" type="subTitle"/>
          </p:nvPr>
        </p:nvSpPr>
        <p:spPr>
          <a:xfrm>
            <a:off x="1793108" y="5243213"/>
            <a:ext cx="34137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43" name="Google Shape;1043;gd778a894d7_0_2265"/>
          <p:cNvSpPr txBox="1"/>
          <p:nvPr>
            <p:ph idx="7" type="subTitle"/>
          </p:nvPr>
        </p:nvSpPr>
        <p:spPr>
          <a:xfrm>
            <a:off x="6968256" y="5243213"/>
            <a:ext cx="34107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44" name="Google Shape;1044;gd778a894d7_0_2265"/>
          <p:cNvSpPr txBox="1"/>
          <p:nvPr>
            <p:ph idx="8" type="title"/>
          </p:nvPr>
        </p:nvSpPr>
        <p:spPr>
          <a:xfrm>
            <a:off x="3027708" y="1538100"/>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1045" name="Google Shape;1045;gd778a894d7_0_2265"/>
          <p:cNvSpPr txBox="1"/>
          <p:nvPr>
            <p:ph idx="9" type="title"/>
          </p:nvPr>
        </p:nvSpPr>
        <p:spPr>
          <a:xfrm>
            <a:off x="8201456" y="1538100"/>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1046" name="Google Shape;1046;gd778a894d7_0_2265"/>
          <p:cNvSpPr txBox="1"/>
          <p:nvPr>
            <p:ph idx="13" type="title"/>
          </p:nvPr>
        </p:nvSpPr>
        <p:spPr>
          <a:xfrm>
            <a:off x="3027708" y="4298527"/>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1047" name="Google Shape;1047;gd778a894d7_0_2265"/>
          <p:cNvSpPr txBox="1"/>
          <p:nvPr>
            <p:ph idx="14" type="title"/>
          </p:nvPr>
        </p:nvSpPr>
        <p:spPr>
          <a:xfrm>
            <a:off x="8201456" y="4298527"/>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One Column">
  <p:cSld name="CUSTOM_5">
    <p:spTree>
      <p:nvGrpSpPr>
        <p:cNvPr id="1048" name="Shape 1048"/>
        <p:cNvGrpSpPr/>
        <p:nvPr/>
      </p:nvGrpSpPr>
      <p:grpSpPr>
        <a:xfrm>
          <a:off x="0" y="0"/>
          <a:ext cx="0" cy="0"/>
          <a:chOff x="0" y="0"/>
          <a:chExt cx="0" cy="0"/>
        </a:xfrm>
      </p:grpSpPr>
      <p:sp>
        <p:nvSpPr>
          <p:cNvPr id="1049" name="Google Shape;1049;gd778a894d7_0_2280"/>
          <p:cNvSpPr/>
          <p:nvPr/>
        </p:nvSpPr>
        <p:spPr>
          <a:xfrm>
            <a:off x="-11374" y="-5357"/>
            <a:ext cx="6796165" cy="6858161"/>
          </a:xfrm>
          <a:custGeom>
            <a:rect b="b" l="l" r="r" t="t"/>
            <a:pathLst>
              <a:path extrusionOk="0" h="160735" w="159282">
                <a:moveTo>
                  <a:pt x="0" y="0"/>
                </a:moveTo>
                <a:lnTo>
                  <a:pt x="0" y="160734"/>
                </a:lnTo>
                <a:lnTo>
                  <a:pt x="17717" y="160734"/>
                </a:lnTo>
                <a:cubicBezTo>
                  <a:pt x="42624" y="132171"/>
                  <a:pt x="80129" y="122658"/>
                  <a:pt x="105370" y="110549"/>
                </a:cubicBezTo>
                <a:cubicBezTo>
                  <a:pt x="146149" y="90987"/>
                  <a:pt x="159282" y="46672"/>
                  <a:pt x="129873" y="13835"/>
                </a:cubicBezTo>
                <a:cubicBezTo>
                  <a:pt x="125599" y="9061"/>
                  <a:pt x="121432" y="4477"/>
                  <a:pt x="11762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gd778a894d7_0_2280"/>
          <p:cNvSpPr/>
          <p:nvPr/>
        </p:nvSpPr>
        <p:spPr>
          <a:xfrm>
            <a:off x="8510249" y="-15225"/>
            <a:ext cx="3690184" cy="1645472"/>
          </a:xfrm>
          <a:custGeom>
            <a:rect b="b" l="l" r="r" t="t"/>
            <a:pathLst>
              <a:path extrusionOk="0" h="38565" w="86487">
                <a:moveTo>
                  <a:pt x="0" y="0"/>
                </a:moveTo>
                <a:cubicBezTo>
                  <a:pt x="3828" y="10812"/>
                  <a:pt x="12368" y="20932"/>
                  <a:pt x="30944" y="20932"/>
                </a:cubicBezTo>
                <a:cubicBezTo>
                  <a:pt x="31841" y="20932"/>
                  <a:pt x="32762" y="20908"/>
                  <a:pt x="33707" y="20860"/>
                </a:cubicBezTo>
                <a:cubicBezTo>
                  <a:pt x="36624" y="20711"/>
                  <a:pt x="39363" y="20640"/>
                  <a:pt x="41936" y="20640"/>
                </a:cubicBezTo>
                <a:cubicBezTo>
                  <a:pt x="70098" y="20640"/>
                  <a:pt x="78512" y="29182"/>
                  <a:pt x="86487" y="38564"/>
                </a:cubicBezTo>
                <a:lnTo>
                  <a:pt x="86487"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gd778a894d7_0_2280"/>
          <p:cNvSpPr txBox="1"/>
          <p:nvPr>
            <p:ph type="title"/>
          </p:nvPr>
        </p:nvSpPr>
        <p:spPr>
          <a:xfrm>
            <a:off x="978133" y="503633"/>
            <a:ext cx="63372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52" name="Google Shape;1052;gd778a894d7_0_2280"/>
          <p:cNvSpPr txBox="1"/>
          <p:nvPr>
            <p:ph idx="1" type="body"/>
          </p:nvPr>
        </p:nvSpPr>
        <p:spPr>
          <a:xfrm>
            <a:off x="978133" y="1614700"/>
            <a:ext cx="4683600" cy="1814400"/>
          </a:xfrm>
          <a:prstGeom prst="rect">
            <a:avLst/>
          </a:prstGeom>
          <a:noFill/>
          <a:ln>
            <a:noFill/>
          </a:ln>
        </p:spPr>
        <p:txBody>
          <a:bodyPr anchorCtr="0" anchor="t" bIns="121900" lIns="121900" spcFirstLastPara="1" rIns="121900" wrap="square" tIns="121900">
            <a:noAutofit/>
          </a:bodyPr>
          <a:lstStyle>
            <a:lvl1pPr indent="-361950" lvl="0" marL="457200" algn="l">
              <a:lnSpc>
                <a:spcPct val="100000"/>
              </a:lnSpc>
              <a:spcBef>
                <a:spcPts val="0"/>
              </a:spcBef>
              <a:spcAft>
                <a:spcPts val="0"/>
              </a:spcAft>
              <a:buSzPts val="2100"/>
              <a:buFont typeface="Raleway Thin"/>
              <a:buChar char="●"/>
              <a:defRPr sz="2100"/>
            </a:lvl1pPr>
            <a:lvl2pPr indent="-361950" lvl="1" marL="914400" algn="l">
              <a:lnSpc>
                <a:spcPct val="115000"/>
              </a:lnSpc>
              <a:spcBef>
                <a:spcPts val="0"/>
              </a:spcBef>
              <a:spcAft>
                <a:spcPts val="0"/>
              </a:spcAft>
              <a:buSzPts val="2100"/>
              <a:buFont typeface="Nunito Light"/>
              <a:buChar char="○"/>
              <a:defRPr sz="2100"/>
            </a:lvl2pPr>
            <a:lvl3pPr indent="-361950" lvl="2" marL="1371600" algn="l">
              <a:lnSpc>
                <a:spcPct val="115000"/>
              </a:lnSpc>
              <a:spcBef>
                <a:spcPts val="2100"/>
              </a:spcBef>
              <a:spcAft>
                <a:spcPts val="0"/>
              </a:spcAft>
              <a:buSzPts val="2100"/>
              <a:buFont typeface="Nunito Light"/>
              <a:buChar char="■"/>
              <a:defRPr sz="2100"/>
            </a:lvl3pPr>
            <a:lvl4pPr indent="-361950" lvl="3" marL="1828800" algn="l">
              <a:lnSpc>
                <a:spcPct val="115000"/>
              </a:lnSpc>
              <a:spcBef>
                <a:spcPts val="2100"/>
              </a:spcBef>
              <a:spcAft>
                <a:spcPts val="0"/>
              </a:spcAft>
              <a:buSzPts val="2100"/>
              <a:buFont typeface="Nunito Light"/>
              <a:buChar char="●"/>
              <a:defRPr sz="2100"/>
            </a:lvl4pPr>
            <a:lvl5pPr indent="-361950" lvl="4" marL="2286000" algn="l">
              <a:lnSpc>
                <a:spcPct val="115000"/>
              </a:lnSpc>
              <a:spcBef>
                <a:spcPts val="2100"/>
              </a:spcBef>
              <a:spcAft>
                <a:spcPts val="0"/>
              </a:spcAft>
              <a:buSzPts val="2100"/>
              <a:buFont typeface="Nunito Light"/>
              <a:buChar char="○"/>
              <a:defRPr sz="2100"/>
            </a:lvl5pPr>
            <a:lvl6pPr indent="-361950" lvl="5" marL="2743200" algn="l">
              <a:lnSpc>
                <a:spcPct val="115000"/>
              </a:lnSpc>
              <a:spcBef>
                <a:spcPts val="2100"/>
              </a:spcBef>
              <a:spcAft>
                <a:spcPts val="0"/>
              </a:spcAft>
              <a:buSzPts val="2100"/>
              <a:buFont typeface="Nunito Light"/>
              <a:buChar char="■"/>
              <a:defRPr sz="2100"/>
            </a:lvl6pPr>
            <a:lvl7pPr indent="-361950" lvl="6" marL="3200400" algn="l">
              <a:lnSpc>
                <a:spcPct val="115000"/>
              </a:lnSpc>
              <a:spcBef>
                <a:spcPts val="2100"/>
              </a:spcBef>
              <a:spcAft>
                <a:spcPts val="0"/>
              </a:spcAft>
              <a:buSzPts val="2100"/>
              <a:buFont typeface="Nunito Light"/>
              <a:buChar char="●"/>
              <a:defRPr sz="2100"/>
            </a:lvl7pPr>
            <a:lvl8pPr indent="-361950" lvl="7" marL="3657600" algn="l">
              <a:lnSpc>
                <a:spcPct val="115000"/>
              </a:lnSpc>
              <a:spcBef>
                <a:spcPts val="2100"/>
              </a:spcBef>
              <a:spcAft>
                <a:spcPts val="0"/>
              </a:spcAft>
              <a:buSzPts val="2100"/>
              <a:buFont typeface="Nunito Light"/>
              <a:buChar char="○"/>
              <a:defRPr sz="2100"/>
            </a:lvl8pPr>
            <a:lvl9pPr indent="-361950" lvl="8" marL="4114800" algn="l">
              <a:lnSpc>
                <a:spcPct val="115000"/>
              </a:lnSpc>
              <a:spcBef>
                <a:spcPts val="2100"/>
              </a:spcBef>
              <a:spcAft>
                <a:spcPts val="2100"/>
              </a:spcAft>
              <a:buSzPts val="2100"/>
              <a:buFont typeface="Nunito Light"/>
              <a:buChar char="■"/>
              <a:defRPr sz="2100"/>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CUSTOM_6">
    <p:spTree>
      <p:nvGrpSpPr>
        <p:cNvPr id="1053" name="Shape 1053"/>
        <p:cNvGrpSpPr/>
        <p:nvPr/>
      </p:nvGrpSpPr>
      <p:grpSpPr>
        <a:xfrm>
          <a:off x="0" y="0"/>
          <a:ext cx="0" cy="0"/>
          <a:chOff x="0" y="0"/>
          <a:chExt cx="0" cy="0"/>
        </a:xfrm>
      </p:grpSpPr>
      <p:sp>
        <p:nvSpPr>
          <p:cNvPr id="1054" name="Google Shape;1054;gd778a894d7_0_2285"/>
          <p:cNvSpPr txBox="1"/>
          <p:nvPr>
            <p:ph type="title"/>
          </p:nvPr>
        </p:nvSpPr>
        <p:spPr>
          <a:xfrm>
            <a:off x="7355767" y="3620533"/>
            <a:ext cx="3827100" cy="590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055" name="Google Shape;1055;gd778a894d7_0_2285"/>
          <p:cNvSpPr txBox="1"/>
          <p:nvPr>
            <p:ph idx="2" type="title"/>
          </p:nvPr>
        </p:nvSpPr>
        <p:spPr>
          <a:xfrm>
            <a:off x="1072867" y="1984767"/>
            <a:ext cx="3827100" cy="590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056" name="Google Shape;1056;gd778a894d7_0_2285"/>
          <p:cNvSpPr txBox="1"/>
          <p:nvPr>
            <p:ph idx="1" type="subTitle"/>
          </p:nvPr>
        </p:nvSpPr>
        <p:spPr>
          <a:xfrm>
            <a:off x="7429372" y="4314833"/>
            <a:ext cx="3657600" cy="13332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rgbClr val="F3F3F3"/>
              </a:buClr>
              <a:buSzPts val="3700"/>
              <a:buNone/>
              <a:defRPr sz="1900">
                <a:solidFill>
                  <a:schemeClr val="dk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
        <p:nvSpPr>
          <p:cNvPr id="1057" name="Google Shape;1057;gd778a894d7_0_2285"/>
          <p:cNvSpPr txBox="1"/>
          <p:nvPr>
            <p:ph idx="3" type="subTitle"/>
          </p:nvPr>
        </p:nvSpPr>
        <p:spPr>
          <a:xfrm>
            <a:off x="1168855" y="2665000"/>
            <a:ext cx="3657600" cy="13332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rgbClr val="F3F3F3"/>
              </a:buClr>
              <a:buSzPts val="3700"/>
              <a:buNone/>
              <a:defRPr sz="1900">
                <a:solidFill>
                  <a:schemeClr val="dk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
        <p:nvSpPr>
          <p:cNvPr id="1058" name="Google Shape;1058;gd778a894d7_0_2285"/>
          <p:cNvSpPr/>
          <p:nvPr/>
        </p:nvSpPr>
        <p:spPr>
          <a:xfrm>
            <a:off x="0" y="5183417"/>
            <a:ext cx="2743273" cy="1701029"/>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list">
  <p:cSld name="SECTION_TITLE_AND_DESCRIPTION_1">
    <p:spTree>
      <p:nvGrpSpPr>
        <p:cNvPr id="1059" name="Shape 1059"/>
        <p:cNvGrpSpPr/>
        <p:nvPr/>
      </p:nvGrpSpPr>
      <p:grpSpPr>
        <a:xfrm>
          <a:off x="0" y="0"/>
          <a:ext cx="0" cy="0"/>
          <a:chOff x="0" y="0"/>
          <a:chExt cx="0" cy="0"/>
        </a:xfrm>
      </p:grpSpPr>
      <p:sp>
        <p:nvSpPr>
          <p:cNvPr id="1060" name="Google Shape;1060;gd778a894d7_0_2291"/>
          <p:cNvSpPr/>
          <p:nvPr/>
        </p:nvSpPr>
        <p:spPr>
          <a:xfrm>
            <a:off x="-33767" y="4814267"/>
            <a:ext cx="3338450" cy="2070082"/>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gd778a894d7_0_2291"/>
          <p:cNvSpPr txBox="1"/>
          <p:nvPr>
            <p:ph idx="1" type="body"/>
          </p:nvPr>
        </p:nvSpPr>
        <p:spPr>
          <a:xfrm>
            <a:off x="-5155967" y="1703600"/>
            <a:ext cx="4683600" cy="3884400"/>
          </a:xfrm>
          <a:prstGeom prst="rect">
            <a:avLst/>
          </a:prstGeom>
          <a:noFill/>
          <a:ln>
            <a:noFill/>
          </a:ln>
        </p:spPr>
        <p:txBody>
          <a:bodyPr anchorCtr="0" anchor="t" bIns="121900" lIns="121900" spcFirstLastPara="1" rIns="121900" wrap="square" tIns="121900">
            <a:noAutofit/>
          </a:bodyPr>
          <a:lstStyle>
            <a:lvl1pPr indent="-361950" lvl="0" marL="457200" algn="l">
              <a:lnSpc>
                <a:spcPct val="100000"/>
              </a:lnSpc>
              <a:spcBef>
                <a:spcPts val="0"/>
              </a:spcBef>
              <a:spcAft>
                <a:spcPts val="0"/>
              </a:spcAft>
              <a:buSzPts val="2100"/>
              <a:buFont typeface="Raleway Thin"/>
              <a:buChar char="●"/>
              <a:defRPr sz="2100"/>
            </a:lvl1pPr>
            <a:lvl2pPr indent="-361950" lvl="1" marL="914400" algn="l">
              <a:lnSpc>
                <a:spcPct val="115000"/>
              </a:lnSpc>
              <a:spcBef>
                <a:spcPts val="0"/>
              </a:spcBef>
              <a:spcAft>
                <a:spcPts val="0"/>
              </a:spcAft>
              <a:buSzPts val="2100"/>
              <a:buFont typeface="Nunito Light"/>
              <a:buChar char="○"/>
              <a:defRPr sz="2100"/>
            </a:lvl2pPr>
            <a:lvl3pPr indent="-361950" lvl="2" marL="1371600" algn="l">
              <a:lnSpc>
                <a:spcPct val="115000"/>
              </a:lnSpc>
              <a:spcBef>
                <a:spcPts val="2100"/>
              </a:spcBef>
              <a:spcAft>
                <a:spcPts val="0"/>
              </a:spcAft>
              <a:buSzPts val="2100"/>
              <a:buFont typeface="Nunito Light"/>
              <a:buChar char="■"/>
              <a:defRPr sz="2100"/>
            </a:lvl3pPr>
            <a:lvl4pPr indent="-361950" lvl="3" marL="1828800" algn="l">
              <a:lnSpc>
                <a:spcPct val="115000"/>
              </a:lnSpc>
              <a:spcBef>
                <a:spcPts val="2100"/>
              </a:spcBef>
              <a:spcAft>
                <a:spcPts val="0"/>
              </a:spcAft>
              <a:buSzPts val="2100"/>
              <a:buFont typeface="Nunito Light"/>
              <a:buChar char="●"/>
              <a:defRPr sz="2100"/>
            </a:lvl4pPr>
            <a:lvl5pPr indent="-361950" lvl="4" marL="2286000" algn="l">
              <a:lnSpc>
                <a:spcPct val="115000"/>
              </a:lnSpc>
              <a:spcBef>
                <a:spcPts val="2100"/>
              </a:spcBef>
              <a:spcAft>
                <a:spcPts val="0"/>
              </a:spcAft>
              <a:buSzPts val="2100"/>
              <a:buFont typeface="Nunito Light"/>
              <a:buChar char="○"/>
              <a:defRPr sz="2100"/>
            </a:lvl5pPr>
            <a:lvl6pPr indent="-361950" lvl="5" marL="2743200" algn="l">
              <a:lnSpc>
                <a:spcPct val="115000"/>
              </a:lnSpc>
              <a:spcBef>
                <a:spcPts val="2100"/>
              </a:spcBef>
              <a:spcAft>
                <a:spcPts val="0"/>
              </a:spcAft>
              <a:buSzPts val="2100"/>
              <a:buFont typeface="Nunito Light"/>
              <a:buChar char="■"/>
              <a:defRPr sz="2100"/>
            </a:lvl6pPr>
            <a:lvl7pPr indent="-361950" lvl="6" marL="3200400" algn="l">
              <a:lnSpc>
                <a:spcPct val="115000"/>
              </a:lnSpc>
              <a:spcBef>
                <a:spcPts val="2100"/>
              </a:spcBef>
              <a:spcAft>
                <a:spcPts val="0"/>
              </a:spcAft>
              <a:buSzPts val="2100"/>
              <a:buFont typeface="Nunito Light"/>
              <a:buChar char="●"/>
              <a:defRPr sz="2100"/>
            </a:lvl7pPr>
            <a:lvl8pPr indent="-361950" lvl="7" marL="3657600" algn="l">
              <a:lnSpc>
                <a:spcPct val="115000"/>
              </a:lnSpc>
              <a:spcBef>
                <a:spcPts val="2100"/>
              </a:spcBef>
              <a:spcAft>
                <a:spcPts val="0"/>
              </a:spcAft>
              <a:buSzPts val="2100"/>
              <a:buFont typeface="Nunito Light"/>
              <a:buChar char="○"/>
              <a:defRPr sz="2100"/>
            </a:lvl8pPr>
            <a:lvl9pPr indent="-361950" lvl="8" marL="4114800" algn="l">
              <a:lnSpc>
                <a:spcPct val="115000"/>
              </a:lnSpc>
              <a:spcBef>
                <a:spcPts val="2100"/>
              </a:spcBef>
              <a:spcAft>
                <a:spcPts val="2100"/>
              </a:spcAft>
              <a:buSzPts val="2100"/>
              <a:buFont typeface="Nunito Light"/>
              <a:buChar char="■"/>
              <a:defRPr sz="2100"/>
            </a:lvl9pPr>
          </a:lstStyle>
          <a:p/>
        </p:txBody>
      </p:sp>
      <p:sp>
        <p:nvSpPr>
          <p:cNvPr id="1062" name="Google Shape;1062;gd778a894d7_0_2291"/>
          <p:cNvSpPr txBox="1"/>
          <p:nvPr>
            <p:ph type="title"/>
          </p:nvPr>
        </p:nvSpPr>
        <p:spPr>
          <a:xfrm>
            <a:off x="978133" y="503633"/>
            <a:ext cx="88773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63" name="Google Shape;1063;gd778a894d7_0_2291"/>
          <p:cNvSpPr txBox="1"/>
          <p:nvPr>
            <p:ph idx="2" type="body"/>
          </p:nvPr>
        </p:nvSpPr>
        <p:spPr>
          <a:xfrm>
            <a:off x="978133" y="1614700"/>
            <a:ext cx="4683600" cy="3884400"/>
          </a:xfrm>
          <a:prstGeom prst="rect">
            <a:avLst/>
          </a:prstGeom>
          <a:noFill/>
          <a:ln>
            <a:noFill/>
          </a:ln>
        </p:spPr>
        <p:txBody>
          <a:bodyPr anchorCtr="0" anchor="t" bIns="121900" lIns="121900" spcFirstLastPara="1" rIns="121900" wrap="square" tIns="121900">
            <a:noAutofit/>
          </a:bodyPr>
          <a:lstStyle>
            <a:lvl1pPr indent="-361950" lvl="0" marL="457200" algn="l">
              <a:lnSpc>
                <a:spcPct val="100000"/>
              </a:lnSpc>
              <a:spcBef>
                <a:spcPts val="0"/>
              </a:spcBef>
              <a:spcAft>
                <a:spcPts val="0"/>
              </a:spcAft>
              <a:buSzPts val="2100"/>
              <a:buFont typeface="Raleway Thin"/>
              <a:buChar char="●"/>
              <a:defRPr sz="2100"/>
            </a:lvl1pPr>
            <a:lvl2pPr indent="-361950" lvl="1" marL="914400" algn="l">
              <a:lnSpc>
                <a:spcPct val="115000"/>
              </a:lnSpc>
              <a:spcBef>
                <a:spcPts val="0"/>
              </a:spcBef>
              <a:spcAft>
                <a:spcPts val="0"/>
              </a:spcAft>
              <a:buSzPts val="2100"/>
              <a:buFont typeface="Nunito Light"/>
              <a:buChar char="○"/>
              <a:defRPr sz="2100"/>
            </a:lvl2pPr>
            <a:lvl3pPr indent="-361950" lvl="2" marL="1371600" algn="l">
              <a:lnSpc>
                <a:spcPct val="115000"/>
              </a:lnSpc>
              <a:spcBef>
                <a:spcPts val="2100"/>
              </a:spcBef>
              <a:spcAft>
                <a:spcPts val="0"/>
              </a:spcAft>
              <a:buSzPts val="2100"/>
              <a:buFont typeface="Nunito Light"/>
              <a:buChar char="■"/>
              <a:defRPr sz="2100"/>
            </a:lvl3pPr>
            <a:lvl4pPr indent="-361950" lvl="3" marL="1828800" algn="l">
              <a:lnSpc>
                <a:spcPct val="115000"/>
              </a:lnSpc>
              <a:spcBef>
                <a:spcPts val="2100"/>
              </a:spcBef>
              <a:spcAft>
                <a:spcPts val="0"/>
              </a:spcAft>
              <a:buSzPts val="2100"/>
              <a:buFont typeface="Nunito Light"/>
              <a:buChar char="●"/>
              <a:defRPr sz="2100"/>
            </a:lvl4pPr>
            <a:lvl5pPr indent="-361950" lvl="4" marL="2286000" algn="l">
              <a:lnSpc>
                <a:spcPct val="115000"/>
              </a:lnSpc>
              <a:spcBef>
                <a:spcPts val="2100"/>
              </a:spcBef>
              <a:spcAft>
                <a:spcPts val="0"/>
              </a:spcAft>
              <a:buSzPts val="2100"/>
              <a:buFont typeface="Nunito Light"/>
              <a:buChar char="○"/>
              <a:defRPr sz="2100"/>
            </a:lvl5pPr>
            <a:lvl6pPr indent="-361950" lvl="5" marL="2743200" algn="l">
              <a:lnSpc>
                <a:spcPct val="115000"/>
              </a:lnSpc>
              <a:spcBef>
                <a:spcPts val="2100"/>
              </a:spcBef>
              <a:spcAft>
                <a:spcPts val="0"/>
              </a:spcAft>
              <a:buSzPts val="2100"/>
              <a:buFont typeface="Nunito Light"/>
              <a:buChar char="■"/>
              <a:defRPr sz="2100"/>
            </a:lvl6pPr>
            <a:lvl7pPr indent="-361950" lvl="6" marL="3200400" algn="l">
              <a:lnSpc>
                <a:spcPct val="115000"/>
              </a:lnSpc>
              <a:spcBef>
                <a:spcPts val="2100"/>
              </a:spcBef>
              <a:spcAft>
                <a:spcPts val="0"/>
              </a:spcAft>
              <a:buSzPts val="2100"/>
              <a:buFont typeface="Nunito Light"/>
              <a:buChar char="●"/>
              <a:defRPr sz="2100"/>
            </a:lvl7pPr>
            <a:lvl8pPr indent="-361950" lvl="7" marL="3657600" algn="l">
              <a:lnSpc>
                <a:spcPct val="115000"/>
              </a:lnSpc>
              <a:spcBef>
                <a:spcPts val="2100"/>
              </a:spcBef>
              <a:spcAft>
                <a:spcPts val="0"/>
              </a:spcAft>
              <a:buSzPts val="2100"/>
              <a:buFont typeface="Nunito Light"/>
              <a:buChar char="○"/>
              <a:defRPr sz="2100"/>
            </a:lvl8pPr>
            <a:lvl9pPr indent="-361950" lvl="8" marL="4114800" algn="l">
              <a:lnSpc>
                <a:spcPct val="115000"/>
              </a:lnSpc>
              <a:spcBef>
                <a:spcPts val="2100"/>
              </a:spcBef>
              <a:spcAft>
                <a:spcPts val="2100"/>
              </a:spcAft>
              <a:buSzPts val="2100"/>
              <a:buFont typeface="Nunito Light"/>
              <a:buChar char="■"/>
              <a:defRPr sz="2100"/>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CUSTOM_3">
    <p:spTree>
      <p:nvGrpSpPr>
        <p:cNvPr id="1064" name="Shape 1064"/>
        <p:cNvGrpSpPr/>
        <p:nvPr/>
      </p:nvGrpSpPr>
      <p:grpSpPr>
        <a:xfrm>
          <a:off x="0" y="0"/>
          <a:ext cx="0" cy="0"/>
          <a:chOff x="0" y="0"/>
          <a:chExt cx="0" cy="0"/>
        </a:xfrm>
      </p:grpSpPr>
      <p:sp>
        <p:nvSpPr>
          <p:cNvPr id="1065" name="Google Shape;1065;gd778a894d7_0_2303"/>
          <p:cNvSpPr txBox="1"/>
          <p:nvPr>
            <p:ph type="title"/>
          </p:nvPr>
        </p:nvSpPr>
        <p:spPr>
          <a:xfrm>
            <a:off x="1408267" y="44759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066" name="Google Shape;1066;gd778a894d7_0_2303"/>
          <p:cNvSpPr txBox="1"/>
          <p:nvPr>
            <p:ph idx="1" type="subTitle"/>
          </p:nvPr>
        </p:nvSpPr>
        <p:spPr>
          <a:xfrm>
            <a:off x="1268667" y="49204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1067" name="Google Shape;1067;gd778a894d7_0_2303"/>
          <p:cNvSpPr txBox="1"/>
          <p:nvPr>
            <p:ph idx="2" type="title"/>
          </p:nvPr>
        </p:nvSpPr>
        <p:spPr>
          <a:xfrm>
            <a:off x="4873793" y="44759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068" name="Google Shape;1068;gd778a894d7_0_2303"/>
          <p:cNvSpPr txBox="1"/>
          <p:nvPr>
            <p:ph idx="3" type="subTitle"/>
          </p:nvPr>
        </p:nvSpPr>
        <p:spPr>
          <a:xfrm>
            <a:off x="4734193" y="49204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1069" name="Google Shape;1069;gd778a894d7_0_2303"/>
          <p:cNvSpPr txBox="1"/>
          <p:nvPr>
            <p:ph idx="4" type="title"/>
          </p:nvPr>
        </p:nvSpPr>
        <p:spPr>
          <a:xfrm>
            <a:off x="8339318" y="44759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070" name="Google Shape;1070;gd778a894d7_0_2303"/>
          <p:cNvSpPr txBox="1"/>
          <p:nvPr>
            <p:ph idx="5" type="subTitle"/>
          </p:nvPr>
        </p:nvSpPr>
        <p:spPr>
          <a:xfrm>
            <a:off x="8199718" y="49204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1071" name="Google Shape;1071;gd778a894d7_0_2303"/>
          <p:cNvSpPr/>
          <p:nvPr/>
        </p:nvSpPr>
        <p:spPr>
          <a:xfrm flipH="1" rot="-5400000">
            <a:off x="-1004803" y="4583133"/>
            <a:ext cx="3279560" cy="1269953"/>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gd778a894d7_0_2303"/>
          <p:cNvSpPr/>
          <p:nvPr/>
        </p:nvSpPr>
        <p:spPr>
          <a:xfrm flipH="1" rot="10800000">
            <a:off x="9804404" y="17"/>
            <a:ext cx="2387558" cy="1389481"/>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gd778a894d7_0_2303"/>
          <p:cNvSpPr txBox="1"/>
          <p:nvPr>
            <p:ph idx="6" type="title"/>
          </p:nvPr>
        </p:nvSpPr>
        <p:spPr>
          <a:xfrm>
            <a:off x="978133" y="503633"/>
            <a:ext cx="108792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ive columns">
  <p:cSld name="CUSTOM_1">
    <p:spTree>
      <p:nvGrpSpPr>
        <p:cNvPr id="1074" name="Shape 1074"/>
        <p:cNvGrpSpPr/>
        <p:nvPr/>
      </p:nvGrpSpPr>
      <p:grpSpPr>
        <a:xfrm>
          <a:off x="0" y="0"/>
          <a:ext cx="0" cy="0"/>
          <a:chOff x="0" y="0"/>
          <a:chExt cx="0" cy="0"/>
        </a:xfrm>
      </p:grpSpPr>
      <p:sp>
        <p:nvSpPr>
          <p:cNvPr id="1075" name="Google Shape;1075;gd778a894d7_0_2313"/>
          <p:cNvSpPr/>
          <p:nvPr/>
        </p:nvSpPr>
        <p:spPr>
          <a:xfrm flipH="1">
            <a:off x="7207405" y="0"/>
            <a:ext cx="4984595" cy="2708124"/>
          </a:xfrm>
          <a:custGeom>
            <a:rect b="b" l="l" r="r" t="t"/>
            <a:pathLst>
              <a:path extrusionOk="0" h="63322" w="116551">
                <a:moveTo>
                  <a:pt x="0" y="0"/>
                </a:moveTo>
                <a:lnTo>
                  <a:pt x="0" y="62853"/>
                </a:lnTo>
                <a:cubicBezTo>
                  <a:pt x="1749" y="63162"/>
                  <a:pt x="3513" y="63321"/>
                  <a:pt x="5266" y="63321"/>
                </a:cubicBezTo>
                <a:cubicBezTo>
                  <a:pt x="10613" y="63321"/>
                  <a:pt x="15856" y="61834"/>
                  <a:pt x="20241" y="58543"/>
                </a:cubicBezTo>
                <a:cubicBezTo>
                  <a:pt x="34123" y="48137"/>
                  <a:pt x="34909" y="25932"/>
                  <a:pt x="49149" y="16038"/>
                </a:cubicBezTo>
                <a:cubicBezTo>
                  <a:pt x="55666" y="11497"/>
                  <a:pt x="63898" y="10427"/>
                  <a:pt x="71911" y="10427"/>
                </a:cubicBezTo>
                <a:cubicBezTo>
                  <a:pt x="72829" y="10427"/>
                  <a:pt x="73743" y="10441"/>
                  <a:pt x="74652" y="10466"/>
                </a:cubicBezTo>
                <a:cubicBezTo>
                  <a:pt x="79315" y="10591"/>
                  <a:pt x="84021" y="10942"/>
                  <a:pt x="88690" y="10942"/>
                </a:cubicBezTo>
                <a:cubicBezTo>
                  <a:pt x="92878" y="10942"/>
                  <a:pt x="97037" y="10659"/>
                  <a:pt x="101108" y="9680"/>
                </a:cubicBezTo>
                <a:cubicBezTo>
                  <a:pt x="105775" y="8549"/>
                  <a:pt x="113467" y="4953"/>
                  <a:pt x="11655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gd778a894d7_0_2313"/>
          <p:cNvSpPr txBox="1"/>
          <p:nvPr>
            <p:ph idx="1" type="subTitle"/>
          </p:nvPr>
        </p:nvSpPr>
        <p:spPr>
          <a:xfrm>
            <a:off x="1043000" y="5064833"/>
            <a:ext cx="2950500" cy="833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chemeClr val="dk1"/>
              </a:buClr>
              <a:buSzPts val="1900"/>
              <a:buNone/>
              <a:defRPr sz="19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1077" name="Google Shape;1077;gd778a894d7_0_2313"/>
          <p:cNvSpPr txBox="1"/>
          <p:nvPr>
            <p:ph type="title"/>
          </p:nvPr>
        </p:nvSpPr>
        <p:spPr>
          <a:xfrm>
            <a:off x="978133" y="503633"/>
            <a:ext cx="8567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78" name="Google Shape;1078;gd778a894d7_0_2313"/>
          <p:cNvSpPr txBox="1"/>
          <p:nvPr>
            <p:ph idx="2" type="subTitle"/>
          </p:nvPr>
        </p:nvSpPr>
        <p:spPr>
          <a:xfrm>
            <a:off x="2833865" y="2321633"/>
            <a:ext cx="2950500" cy="833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chemeClr val="dk1"/>
              </a:buClr>
              <a:buSzPts val="1900"/>
              <a:buNone/>
              <a:defRPr sz="19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1079" name="Google Shape;1079;gd778a894d7_0_2313"/>
          <p:cNvSpPr txBox="1"/>
          <p:nvPr>
            <p:ph idx="3" type="subTitle"/>
          </p:nvPr>
        </p:nvSpPr>
        <p:spPr>
          <a:xfrm>
            <a:off x="4625900" y="5064833"/>
            <a:ext cx="2950500" cy="833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chemeClr val="dk1"/>
              </a:buClr>
              <a:buSzPts val="1900"/>
              <a:buNone/>
              <a:defRPr sz="19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1080" name="Google Shape;1080;gd778a894d7_0_2313"/>
          <p:cNvSpPr txBox="1"/>
          <p:nvPr>
            <p:ph idx="4" type="subTitle"/>
          </p:nvPr>
        </p:nvSpPr>
        <p:spPr>
          <a:xfrm>
            <a:off x="6418097" y="2321633"/>
            <a:ext cx="2948100" cy="833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chemeClr val="dk1"/>
              </a:buClr>
              <a:buSzPts val="1900"/>
              <a:buNone/>
              <a:defRPr sz="19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1081" name="Google Shape;1081;gd778a894d7_0_2313"/>
          <p:cNvSpPr txBox="1"/>
          <p:nvPr>
            <p:ph idx="5" type="subTitle"/>
          </p:nvPr>
        </p:nvSpPr>
        <p:spPr>
          <a:xfrm>
            <a:off x="8208800" y="5064833"/>
            <a:ext cx="2948100" cy="833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chemeClr val="dk1"/>
              </a:buClr>
              <a:buSzPts val="1900"/>
              <a:buNone/>
              <a:defRPr sz="19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CUSTOM_1_1">
    <p:spTree>
      <p:nvGrpSpPr>
        <p:cNvPr id="1082" name="Shape 1082"/>
        <p:cNvGrpSpPr/>
        <p:nvPr/>
      </p:nvGrpSpPr>
      <p:grpSpPr>
        <a:xfrm>
          <a:off x="0" y="0"/>
          <a:ext cx="0" cy="0"/>
          <a:chOff x="0" y="0"/>
          <a:chExt cx="0" cy="0"/>
        </a:xfrm>
      </p:grpSpPr>
      <p:sp>
        <p:nvSpPr>
          <p:cNvPr id="1083" name="Google Shape;1083;gd778a894d7_0_2321"/>
          <p:cNvSpPr txBox="1"/>
          <p:nvPr>
            <p:ph type="title"/>
          </p:nvPr>
        </p:nvSpPr>
        <p:spPr>
          <a:xfrm>
            <a:off x="978133" y="503633"/>
            <a:ext cx="9524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84" name="Google Shape;1084;gd778a894d7_0_2321"/>
          <p:cNvSpPr/>
          <p:nvPr/>
        </p:nvSpPr>
        <p:spPr>
          <a:xfrm>
            <a:off x="10191542" y="3551176"/>
            <a:ext cx="2000508" cy="3311006"/>
          </a:xfrm>
          <a:custGeom>
            <a:rect b="b" l="l" r="r" t="t"/>
            <a:pathLst>
              <a:path extrusionOk="0" h="77582" w="46875">
                <a:moveTo>
                  <a:pt x="46875" y="0"/>
                </a:moveTo>
                <a:cubicBezTo>
                  <a:pt x="42613" y="191"/>
                  <a:pt x="37922" y="1881"/>
                  <a:pt x="32814" y="5584"/>
                </a:cubicBezTo>
                <a:cubicBezTo>
                  <a:pt x="26218" y="10358"/>
                  <a:pt x="22729" y="17538"/>
                  <a:pt x="24682" y="25646"/>
                </a:cubicBezTo>
                <a:cubicBezTo>
                  <a:pt x="26753" y="34219"/>
                  <a:pt x="33659" y="41148"/>
                  <a:pt x="33969" y="50244"/>
                </a:cubicBezTo>
                <a:cubicBezTo>
                  <a:pt x="34135" y="55400"/>
                  <a:pt x="31302" y="61055"/>
                  <a:pt x="26313" y="62365"/>
                </a:cubicBezTo>
                <a:cubicBezTo>
                  <a:pt x="25473" y="62583"/>
                  <a:pt x="24628" y="62672"/>
                  <a:pt x="23779" y="62672"/>
                </a:cubicBezTo>
                <a:cubicBezTo>
                  <a:pt x="20102" y="62672"/>
                  <a:pt x="16352" y="61009"/>
                  <a:pt x="12613" y="61009"/>
                </a:cubicBezTo>
                <a:cubicBezTo>
                  <a:pt x="12222" y="61009"/>
                  <a:pt x="11832" y="61027"/>
                  <a:pt x="11442" y="61067"/>
                </a:cubicBezTo>
                <a:cubicBezTo>
                  <a:pt x="5048" y="61734"/>
                  <a:pt x="595" y="68318"/>
                  <a:pt x="83" y="74735"/>
                </a:cubicBezTo>
                <a:cubicBezTo>
                  <a:pt x="12" y="75688"/>
                  <a:pt x="0" y="76640"/>
                  <a:pt x="48" y="77581"/>
                </a:cubicBezTo>
                <a:lnTo>
                  <a:pt x="46875" y="77581"/>
                </a:lnTo>
                <a:lnTo>
                  <a:pt x="46875"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gd778a894d7_0_2321"/>
          <p:cNvSpPr/>
          <p:nvPr/>
        </p:nvSpPr>
        <p:spPr>
          <a:xfrm>
            <a:off x="6225130" y="0"/>
            <a:ext cx="5966997" cy="2329509"/>
          </a:xfrm>
          <a:custGeom>
            <a:rect b="b" l="l" r="r" t="t"/>
            <a:pathLst>
              <a:path extrusionOk="0" h="54584" w="139816">
                <a:moveTo>
                  <a:pt x="7919" y="0"/>
                </a:moveTo>
                <a:cubicBezTo>
                  <a:pt x="5633" y="4572"/>
                  <a:pt x="2835" y="8930"/>
                  <a:pt x="1489" y="13847"/>
                </a:cubicBezTo>
                <a:cubicBezTo>
                  <a:pt x="1" y="19348"/>
                  <a:pt x="858" y="26051"/>
                  <a:pt x="5466" y="29396"/>
                </a:cubicBezTo>
                <a:cubicBezTo>
                  <a:pt x="7387" y="30786"/>
                  <a:pt x="9700" y="31385"/>
                  <a:pt x="12072" y="31385"/>
                </a:cubicBezTo>
                <a:cubicBezTo>
                  <a:pt x="14536" y="31385"/>
                  <a:pt x="17063" y="30738"/>
                  <a:pt x="19277" y="29658"/>
                </a:cubicBezTo>
                <a:cubicBezTo>
                  <a:pt x="23623" y="27527"/>
                  <a:pt x="27088" y="24003"/>
                  <a:pt x="30624" y="20693"/>
                </a:cubicBezTo>
                <a:cubicBezTo>
                  <a:pt x="37506" y="14276"/>
                  <a:pt x="45304" y="8346"/>
                  <a:pt x="54460" y="6191"/>
                </a:cubicBezTo>
                <a:cubicBezTo>
                  <a:pt x="56572" y="5695"/>
                  <a:pt x="58768" y="5443"/>
                  <a:pt x="60965" y="5443"/>
                </a:cubicBezTo>
                <a:cubicBezTo>
                  <a:pt x="68305" y="5443"/>
                  <a:pt x="75647" y="8255"/>
                  <a:pt x="79844" y="14157"/>
                </a:cubicBezTo>
                <a:cubicBezTo>
                  <a:pt x="86488" y="23527"/>
                  <a:pt x="83607" y="37433"/>
                  <a:pt x="90607" y="46553"/>
                </a:cubicBezTo>
                <a:cubicBezTo>
                  <a:pt x="94239" y="51280"/>
                  <a:pt x="100132" y="53935"/>
                  <a:pt x="106074" y="54471"/>
                </a:cubicBezTo>
                <a:cubicBezTo>
                  <a:pt x="106917" y="54547"/>
                  <a:pt x="107761" y="54584"/>
                  <a:pt x="108604" y="54584"/>
                </a:cubicBezTo>
                <a:cubicBezTo>
                  <a:pt x="113693" y="54584"/>
                  <a:pt x="118764" y="53256"/>
                  <a:pt x="123493" y="51316"/>
                </a:cubicBezTo>
                <a:cubicBezTo>
                  <a:pt x="129458" y="48863"/>
                  <a:pt x="134982" y="45363"/>
                  <a:pt x="139816" y="41088"/>
                </a:cubicBezTo>
                <a:lnTo>
                  <a:pt x="13981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01">
  <p:cSld name="CUSTOM_1_1_3">
    <p:spTree>
      <p:nvGrpSpPr>
        <p:cNvPr id="1086" name="Shape 1086"/>
        <p:cNvGrpSpPr/>
        <p:nvPr/>
      </p:nvGrpSpPr>
      <p:grpSpPr>
        <a:xfrm>
          <a:off x="0" y="0"/>
          <a:ext cx="0" cy="0"/>
          <a:chOff x="0" y="0"/>
          <a:chExt cx="0" cy="0"/>
        </a:xfrm>
      </p:grpSpPr>
      <p:sp>
        <p:nvSpPr>
          <p:cNvPr id="1087" name="Google Shape;1087;gd778a894d7_0_2325"/>
          <p:cNvSpPr txBox="1"/>
          <p:nvPr>
            <p:ph type="title"/>
          </p:nvPr>
        </p:nvSpPr>
        <p:spPr>
          <a:xfrm>
            <a:off x="978133" y="503633"/>
            <a:ext cx="80811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88" name="Google Shape;1088;gd778a894d7_0_2325"/>
          <p:cNvSpPr/>
          <p:nvPr/>
        </p:nvSpPr>
        <p:spPr>
          <a:xfrm rot="5400000">
            <a:off x="9630704" y="4289888"/>
            <a:ext cx="3643522" cy="1492677"/>
          </a:xfrm>
          <a:custGeom>
            <a:rect b="b" l="l" r="r" t="t"/>
            <a:pathLst>
              <a:path extrusionOk="0" h="31057" w="75808">
                <a:moveTo>
                  <a:pt x="11918" y="1"/>
                </a:moveTo>
                <a:cubicBezTo>
                  <a:pt x="4334" y="8097"/>
                  <a:pt x="0" y="18479"/>
                  <a:pt x="11942" y="26433"/>
                </a:cubicBezTo>
                <a:cubicBezTo>
                  <a:pt x="14282" y="27993"/>
                  <a:pt x="16839" y="28856"/>
                  <a:pt x="19394" y="28856"/>
                </a:cubicBezTo>
                <a:cubicBezTo>
                  <a:pt x="21597" y="28856"/>
                  <a:pt x="23799" y="28215"/>
                  <a:pt x="25860" y="26826"/>
                </a:cubicBezTo>
                <a:cubicBezTo>
                  <a:pt x="30563" y="23658"/>
                  <a:pt x="33195" y="17932"/>
                  <a:pt x="38600" y="15717"/>
                </a:cubicBezTo>
                <a:cubicBezTo>
                  <a:pt x="39675" y="15275"/>
                  <a:pt x="40870" y="15042"/>
                  <a:pt x="42051" y="15042"/>
                </a:cubicBezTo>
                <a:cubicBezTo>
                  <a:pt x="44243" y="15042"/>
                  <a:pt x="46387" y="15846"/>
                  <a:pt x="47625" y="17610"/>
                </a:cubicBezTo>
                <a:cubicBezTo>
                  <a:pt x="49482" y="20253"/>
                  <a:pt x="48756" y="23980"/>
                  <a:pt x="50185" y="26861"/>
                </a:cubicBezTo>
                <a:cubicBezTo>
                  <a:pt x="51578" y="29684"/>
                  <a:pt x="54786" y="31056"/>
                  <a:pt x="57991" y="31056"/>
                </a:cubicBezTo>
                <a:cubicBezTo>
                  <a:pt x="59004" y="31056"/>
                  <a:pt x="60017" y="30919"/>
                  <a:pt x="60972" y="30647"/>
                </a:cubicBezTo>
                <a:cubicBezTo>
                  <a:pt x="64949" y="29516"/>
                  <a:pt x="68151" y="26635"/>
                  <a:pt x="71187" y="23825"/>
                </a:cubicBezTo>
                <a:cubicBezTo>
                  <a:pt x="72676" y="22456"/>
                  <a:pt x="74188" y="21075"/>
                  <a:pt x="75807" y="19872"/>
                </a:cubicBezTo>
                <a:lnTo>
                  <a:pt x="75807"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02">
  <p:cSld name="CUSTOM_1_1_3_1">
    <p:spTree>
      <p:nvGrpSpPr>
        <p:cNvPr id="1089" name="Shape 1089"/>
        <p:cNvGrpSpPr/>
        <p:nvPr/>
      </p:nvGrpSpPr>
      <p:grpSpPr>
        <a:xfrm>
          <a:off x="0" y="0"/>
          <a:ext cx="0" cy="0"/>
          <a:chOff x="0" y="0"/>
          <a:chExt cx="0" cy="0"/>
        </a:xfrm>
      </p:grpSpPr>
      <p:sp>
        <p:nvSpPr>
          <p:cNvPr id="1090" name="Google Shape;1090;gd778a894d7_0_2328"/>
          <p:cNvSpPr txBox="1"/>
          <p:nvPr>
            <p:ph type="title"/>
          </p:nvPr>
        </p:nvSpPr>
        <p:spPr>
          <a:xfrm>
            <a:off x="978133" y="503633"/>
            <a:ext cx="81696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91" name="Google Shape;1091;gd778a894d7_0_2328"/>
          <p:cNvSpPr/>
          <p:nvPr/>
        </p:nvSpPr>
        <p:spPr>
          <a:xfrm flipH="1">
            <a:off x="7207405" y="0"/>
            <a:ext cx="4984595" cy="2708124"/>
          </a:xfrm>
          <a:custGeom>
            <a:rect b="b" l="l" r="r" t="t"/>
            <a:pathLst>
              <a:path extrusionOk="0" h="63322" w="116551">
                <a:moveTo>
                  <a:pt x="0" y="0"/>
                </a:moveTo>
                <a:lnTo>
                  <a:pt x="0" y="62853"/>
                </a:lnTo>
                <a:cubicBezTo>
                  <a:pt x="1749" y="63162"/>
                  <a:pt x="3513" y="63321"/>
                  <a:pt x="5266" y="63321"/>
                </a:cubicBezTo>
                <a:cubicBezTo>
                  <a:pt x="10613" y="63321"/>
                  <a:pt x="15856" y="61834"/>
                  <a:pt x="20241" y="58543"/>
                </a:cubicBezTo>
                <a:cubicBezTo>
                  <a:pt x="34123" y="48137"/>
                  <a:pt x="34909" y="25932"/>
                  <a:pt x="49149" y="16038"/>
                </a:cubicBezTo>
                <a:cubicBezTo>
                  <a:pt x="55666" y="11497"/>
                  <a:pt x="63898" y="10427"/>
                  <a:pt x="71911" y="10427"/>
                </a:cubicBezTo>
                <a:cubicBezTo>
                  <a:pt x="72829" y="10427"/>
                  <a:pt x="73743" y="10441"/>
                  <a:pt x="74652" y="10466"/>
                </a:cubicBezTo>
                <a:cubicBezTo>
                  <a:pt x="79315" y="10591"/>
                  <a:pt x="84021" y="10942"/>
                  <a:pt x="88690" y="10942"/>
                </a:cubicBezTo>
                <a:cubicBezTo>
                  <a:pt x="92878" y="10942"/>
                  <a:pt x="97037" y="10659"/>
                  <a:pt x="101108" y="9680"/>
                </a:cubicBezTo>
                <a:cubicBezTo>
                  <a:pt x="105775" y="8549"/>
                  <a:pt x="113467" y="4953"/>
                  <a:pt x="11655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03">
  <p:cSld name="CUSTOM_1_1_3_1_1">
    <p:spTree>
      <p:nvGrpSpPr>
        <p:cNvPr id="1092" name="Shape 1092"/>
        <p:cNvGrpSpPr/>
        <p:nvPr/>
      </p:nvGrpSpPr>
      <p:grpSpPr>
        <a:xfrm>
          <a:off x="0" y="0"/>
          <a:ext cx="0" cy="0"/>
          <a:chOff x="0" y="0"/>
          <a:chExt cx="0" cy="0"/>
        </a:xfrm>
      </p:grpSpPr>
      <p:sp>
        <p:nvSpPr>
          <p:cNvPr id="1093" name="Google Shape;1093;gd778a894d7_0_2331"/>
          <p:cNvSpPr txBox="1"/>
          <p:nvPr>
            <p:ph type="title"/>
          </p:nvPr>
        </p:nvSpPr>
        <p:spPr>
          <a:xfrm>
            <a:off x="978133" y="503633"/>
            <a:ext cx="81696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94" name="Google Shape;1094;gd778a894d7_0_2331"/>
          <p:cNvSpPr/>
          <p:nvPr/>
        </p:nvSpPr>
        <p:spPr>
          <a:xfrm flipH="1">
            <a:off x="9004237" y="0"/>
            <a:ext cx="3187763" cy="1629271"/>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1" name="Shape 151"/>
        <p:cNvGrpSpPr/>
        <p:nvPr/>
      </p:nvGrpSpPr>
      <p:grpSpPr>
        <a:xfrm>
          <a:off x="0" y="0"/>
          <a:ext cx="0" cy="0"/>
          <a:chOff x="0" y="0"/>
          <a:chExt cx="0" cy="0"/>
        </a:xfrm>
      </p:grpSpPr>
      <p:sp>
        <p:nvSpPr>
          <p:cNvPr id="152" name="Google Shape;152;gd778a894d7_0_1640"/>
          <p:cNvSpPr txBox="1"/>
          <p:nvPr>
            <p:ph type="title"/>
          </p:nvPr>
        </p:nvSpPr>
        <p:spPr>
          <a:xfrm>
            <a:off x="4076600" y="812800"/>
            <a:ext cx="4648500" cy="3327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6400"/>
              <a:buNone/>
              <a:defRPr sz="5300">
                <a:solidFill>
                  <a:schemeClr val="accent4"/>
                </a:solidFill>
              </a:defRPr>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04">
  <p:cSld name="CUSTOM_1_1_3_1_1_1">
    <p:spTree>
      <p:nvGrpSpPr>
        <p:cNvPr id="1095" name="Shape 1095"/>
        <p:cNvGrpSpPr/>
        <p:nvPr/>
      </p:nvGrpSpPr>
      <p:grpSpPr>
        <a:xfrm>
          <a:off x="0" y="0"/>
          <a:ext cx="0" cy="0"/>
          <a:chOff x="0" y="0"/>
          <a:chExt cx="0" cy="0"/>
        </a:xfrm>
      </p:grpSpPr>
      <p:sp>
        <p:nvSpPr>
          <p:cNvPr id="1096" name="Google Shape;1096;gd778a894d7_0_2334"/>
          <p:cNvSpPr txBox="1"/>
          <p:nvPr>
            <p:ph type="title"/>
          </p:nvPr>
        </p:nvSpPr>
        <p:spPr>
          <a:xfrm>
            <a:off x="978133" y="503633"/>
            <a:ext cx="81696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97" name="Google Shape;1097;gd778a894d7_0_2334"/>
          <p:cNvSpPr/>
          <p:nvPr/>
        </p:nvSpPr>
        <p:spPr>
          <a:xfrm flipH="1" rot="5400000">
            <a:off x="9712771" y="595933"/>
            <a:ext cx="3075162" cy="1883283"/>
          </a:xfrm>
          <a:custGeom>
            <a:rect b="b" l="l" r="r" t="t"/>
            <a:pathLst>
              <a:path extrusionOk="0" h="62526" w="102097">
                <a:moveTo>
                  <a:pt x="6596" y="0"/>
                </a:moveTo>
                <a:cubicBezTo>
                  <a:pt x="7632" y="964"/>
                  <a:pt x="8478" y="2107"/>
                  <a:pt x="9037" y="3441"/>
                </a:cubicBezTo>
                <a:cubicBezTo>
                  <a:pt x="10716" y="7441"/>
                  <a:pt x="9418" y="12085"/>
                  <a:pt x="7406" y="15931"/>
                </a:cubicBezTo>
                <a:cubicBezTo>
                  <a:pt x="5406" y="19776"/>
                  <a:pt x="2691" y="23300"/>
                  <a:pt x="1346" y="27432"/>
                </a:cubicBezTo>
                <a:cubicBezTo>
                  <a:pt x="0" y="31563"/>
                  <a:pt x="405" y="36707"/>
                  <a:pt x="3798" y="39422"/>
                </a:cubicBezTo>
                <a:cubicBezTo>
                  <a:pt x="5354" y="40669"/>
                  <a:pt x="7306" y="41204"/>
                  <a:pt x="9307" y="41204"/>
                </a:cubicBezTo>
                <a:cubicBezTo>
                  <a:pt x="11011" y="41204"/>
                  <a:pt x="12751" y="40816"/>
                  <a:pt x="14312" y="40148"/>
                </a:cubicBezTo>
                <a:cubicBezTo>
                  <a:pt x="17705" y="38695"/>
                  <a:pt x="20467" y="36135"/>
                  <a:pt x="23289" y="33742"/>
                </a:cubicBezTo>
                <a:cubicBezTo>
                  <a:pt x="28778" y="29123"/>
                  <a:pt x="34933" y="24896"/>
                  <a:pt x="41994" y="23598"/>
                </a:cubicBezTo>
                <a:cubicBezTo>
                  <a:pt x="43278" y="23360"/>
                  <a:pt x="44597" y="23240"/>
                  <a:pt x="45919" y="23240"/>
                </a:cubicBezTo>
                <a:cubicBezTo>
                  <a:pt x="51866" y="23240"/>
                  <a:pt x="57876" y="25662"/>
                  <a:pt x="61032" y="30611"/>
                </a:cubicBezTo>
                <a:cubicBezTo>
                  <a:pt x="65747" y="38005"/>
                  <a:pt x="63020" y="48494"/>
                  <a:pt x="68021" y="55697"/>
                </a:cubicBezTo>
                <a:cubicBezTo>
                  <a:pt x="70604" y="59436"/>
                  <a:pt x="74998" y="61686"/>
                  <a:pt x="79498" y="62317"/>
                </a:cubicBezTo>
                <a:cubicBezTo>
                  <a:pt x="80510" y="62459"/>
                  <a:pt x="81527" y="62525"/>
                  <a:pt x="82544" y="62525"/>
                </a:cubicBezTo>
                <a:cubicBezTo>
                  <a:pt x="86054" y="62525"/>
                  <a:pt x="89570" y="61739"/>
                  <a:pt x="92893" y="60567"/>
                </a:cubicBezTo>
                <a:cubicBezTo>
                  <a:pt x="96131" y="59424"/>
                  <a:pt x="99215" y="57876"/>
                  <a:pt x="102096" y="56007"/>
                </a:cubicBezTo>
                <a:lnTo>
                  <a:pt x="10209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05">
  <p:cSld name="CUSTOM_1_1_3_1_1_1_1">
    <p:spTree>
      <p:nvGrpSpPr>
        <p:cNvPr id="1098" name="Shape 1098"/>
        <p:cNvGrpSpPr/>
        <p:nvPr/>
      </p:nvGrpSpPr>
      <p:grpSpPr>
        <a:xfrm>
          <a:off x="0" y="0"/>
          <a:ext cx="0" cy="0"/>
          <a:chOff x="0" y="0"/>
          <a:chExt cx="0" cy="0"/>
        </a:xfrm>
      </p:grpSpPr>
      <p:sp>
        <p:nvSpPr>
          <p:cNvPr id="1099" name="Google Shape;1099;gd778a894d7_0_2337"/>
          <p:cNvSpPr txBox="1"/>
          <p:nvPr>
            <p:ph type="title"/>
          </p:nvPr>
        </p:nvSpPr>
        <p:spPr>
          <a:xfrm>
            <a:off x="978133" y="503633"/>
            <a:ext cx="81696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100" name="Google Shape;1100;gd778a894d7_0_2337"/>
          <p:cNvSpPr/>
          <p:nvPr/>
        </p:nvSpPr>
        <p:spPr>
          <a:xfrm rot="-5400000">
            <a:off x="10319535" y="80647"/>
            <a:ext cx="1953018" cy="1791822"/>
          </a:xfrm>
          <a:custGeom>
            <a:rect b="b" l="l" r="r" t="t"/>
            <a:pathLst>
              <a:path extrusionOk="0" h="53756" w="58592">
                <a:moveTo>
                  <a:pt x="44835" y="0"/>
                </a:moveTo>
                <a:cubicBezTo>
                  <a:pt x="43040" y="0"/>
                  <a:pt x="41302" y="364"/>
                  <a:pt x="39827" y="1368"/>
                </a:cubicBezTo>
                <a:cubicBezTo>
                  <a:pt x="37541" y="2916"/>
                  <a:pt x="36398" y="5702"/>
                  <a:pt x="35934" y="8428"/>
                </a:cubicBezTo>
                <a:cubicBezTo>
                  <a:pt x="35470" y="11155"/>
                  <a:pt x="35565" y="13953"/>
                  <a:pt x="35124" y="16679"/>
                </a:cubicBezTo>
                <a:cubicBezTo>
                  <a:pt x="33946" y="24026"/>
                  <a:pt x="28576" y="30550"/>
                  <a:pt x="21599" y="33122"/>
                </a:cubicBezTo>
                <a:cubicBezTo>
                  <a:pt x="18170" y="34396"/>
                  <a:pt x="14479" y="34753"/>
                  <a:pt x="10955" y="35729"/>
                </a:cubicBezTo>
                <a:cubicBezTo>
                  <a:pt x="7430" y="36706"/>
                  <a:pt x="3882" y="38480"/>
                  <a:pt x="2085" y="41671"/>
                </a:cubicBezTo>
                <a:cubicBezTo>
                  <a:pt x="1" y="45362"/>
                  <a:pt x="811" y="50100"/>
                  <a:pt x="3001" y="53755"/>
                </a:cubicBezTo>
                <a:lnTo>
                  <a:pt x="58592" y="53755"/>
                </a:lnTo>
                <a:lnTo>
                  <a:pt x="58592" y="4023"/>
                </a:lnTo>
                <a:cubicBezTo>
                  <a:pt x="55675" y="2535"/>
                  <a:pt x="52591" y="1380"/>
                  <a:pt x="49400" y="618"/>
                </a:cubicBezTo>
                <a:cubicBezTo>
                  <a:pt x="47923" y="263"/>
                  <a:pt x="46359" y="0"/>
                  <a:pt x="4483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gd778a894d7_0_2337"/>
          <p:cNvSpPr/>
          <p:nvPr/>
        </p:nvSpPr>
        <p:spPr>
          <a:xfrm>
            <a:off x="0" y="5385967"/>
            <a:ext cx="1841887" cy="147199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06">
  <p:cSld name="CUSTOM_1_1_3_1_1_1_1_1">
    <p:spTree>
      <p:nvGrpSpPr>
        <p:cNvPr id="1102" name="Shape 1102"/>
        <p:cNvGrpSpPr/>
        <p:nvPr/>
      </p:nvGrpSpPr>
      <p:grpSpPr>
        <a:xfrm>
          <a:off x="0" y="0"/>
          <a:ext cx="0" cy="0"/>
          <a:chOff x="0" y="0"/>
          <a:chExt cx="0" cy="0"/>
        </a:xfrm>
      </p:grpSpPr>
      <p:sp>
        <p:nvSpPr>
          <p:cNvPr id="1103" name="Google Shape;1103;gd778a894d7_0_2341"/>
          <p:cNvSpPr txBox="1"/>
          <p:nvPr>
            <p:ph type="title"/>
          </p:nvPr>
        </p:nvSpPr>
        <p:spPr>
          <a:xfrm>
            <a:off x="978133" y="503633"/>
            <a:ext cx="81696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104" name="Google Shape;1104;gd778a894d7_0_2341"/>
          <p:cNvSpPr/>
          <p:nvPr/>
        </p:nvSpPr>
        <p:spPr>
          <a:xfrm>
            <a:off x="8566390" y="4522874"/>
            <a:ext cx="3625606" cy="2335133"/>
          </a:xfrm>
          <a:custGeom>
            <a:rect b="b" l="l" r="r" t="t"/>
            <a:pathLst>
              <a:path extrusionOk="0" h="56133" w="87154">
                <a:moveTo>
                  <a:pt x="77010" y="0"/>
                </a:moveTo>
                <a:cubicBezTo>
                  <a:pt x="73626" y="0"/>
                  <a:pt x="70307" y="872"/>
                  <a:pt x="67640" y="2911"/>
                </a:cubicBezTo>
                <a:cubicBezTo>
                  <a:pt x="62949" y="6495"/>
                  <a:pt x="61294" y="12674"/>
                  <a:pt x="59460" y="18282"/>
                </a:cubicBezTo>
                <a:cubicBezTo>
                  <a:pt x="57615" y="23890"/>
                  <a:pt x="54721" y="29950"/>
                  <a:pt x="49137" y="31855"/>
                </a:cubicBezTo>
                <a:cubicBezTo>
                  <a:pt x="47854" y="32294"/>
                  <a:pt x="46558" y="32474"/>
                  <a:pt x="45253" y="32474"/>
                </a:cubicBezTo>
                <a:cubicBezTo>
                  <a:pt x="40321" y="32474"/>
                  <a:pt x="35255" y="29907"/>
                  <a:pt x="30218" y="29022"/>
                </a:cubicBezTo>
                <a:cubicBezTo>
                  <a:pt x="28971" y="28800"/>
                  <a:pt x="27719" y="28694"/>
                  <a:pt x="26472" y="28694"/>
                </a:cubicBezTo>
                <a:cubicBezTo>
                  <a:pt x="15576" y="28694"/>
                  <a:pt x="5107" y="36818"/>
                  <a:pt x="1560" y="47310"/>
                </a:cubicBezTo>
                <a:cubicBezTo>
                  <a:pt x="596" y="50167"/>
                  <a:pt x="96" y="53144"/>
                  <a:pt x="0" y="56132"/>
                </a:cubicBezTo>
                <a:lnTo>
                  <a:pt x="87154" y="56132"/>
                </a:lnTo>
                <a:lnTo>
                  <a:pt x="87154" y="2447"/>
                </a:lnTo>
                <a:cubicBezTo>
                  <a:pt x="86142" y="1983"/>
                  <a:pt x="85118" y="1554"/>
                  <a:pt x="84058" y="1197"/>
                </a:cubicBezTo>
                <a:cubicBezTo>
                  <a:pt x="81813" y="434"/>
                  <a:pt x="79395" y="0"/>
                  <a:pt x="7701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07">
  <p:cSld name="CUSTOM_1_1_3_1_1_1_1_1_1">
    <p:spTree>
      <p:nvGrpSpPr>
        <p:cNvPr id="1105" name="Shape 1105"/>
        <p:cNvGrpSpPr/>
        <p:nvPr/>
      </p:nvGrpSpPr>
      <p:grpSpPr>
        <a:xfrm>
          <a:off x="0" y="0"/>
          <a:ext cx="0" cy="0"/>
          <a:chOff x="0" y="0"/>
          <a:chExt cx="0" cy="0"/>
        </a:xfrm>
      </p:grpSpPr>
      <p:sp>
        <p:nvSpPr>
          <p:cNvPr id="1106" name="Google Shape;1106;gd778a894d7_0_2344"/>
          <p:cNvSpPr txBox="1"/>
          <p:nvPr>
            <p:ph type="title"/>
          </p:nvPr>
        </p:nvSpPr>
        <p:spPr>
          <a:xfrm>
            <a:off x="978133" y="503633"/>
            <a:ext cx="81696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107" name="Google Shape;1107;gd778a894d7_0_2344"/>
          <p:cNvSpPr/>
          <p:nvPr/>
        </p:nvSpPr>
        <p:spPr>
          <a:xfrm flipH="1" rot="-5400000">
            <a:off x="8127397" y="953187"/>
            <a:ext cx="5017816" cy="3111410"/>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08">
  <p:cSld name="CUSTOM_1_1_3_1_1_1_1_1_1_1">
    <p:spTree>
      <p:nvGrpSpPr>
        <p:cNvPr id="1108" name="Shape 1108"/>
        <p:cNvGrpSpPr/>
        <p:nvPr/>
      </p:nvGrpSpPr>
      <p:grpSpPr>
        <a:xfrm>
          <a:off x="0" y="0"/>
          <a:ext cx="0" cy="0"/>
          <a:chOff x="0" y="0"/>
          <a:chExt cx="0" cy="0"/>
        </a:xfrm>
      </p:grpSpPr>
      <p:sp>
        <p:nvSpPr>
          <p:cNvPr id="1109" name="Google Shape;1109;gd778a894d7_0_2347"/>
          <p:cNvSpPr txBox="1"/>
          <p:nvPr>
            <p:ph type="title"/>
          </p:nvPr>
        </p:nvSpPr>
        <p:spPr>
          <a:xfrm>
            <a:off x="978133" y="503633"/>
            <a:ext cx="81696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110" name="Google Shape;1110;gd778a894d7_0_2347"/>
          <p:cNvSpPr/>
          <p:nvPr/>
        </p:nvSpPr>
        <p:spPr>
          <a:xfrm rot="5400000">
            <a:off x="9072011" y="3737954"/>
            <a:ext cx="2312542" cy="3927402"/>
          </a:xfrm>
          <a:custGeom>
            <a:rect b="b" l="l" r="r" t="t"/>
            <a:pathLst>
              <a:path extrusionOk="0" h="117825" w="69378">
                <a:moveTo>
                  <a:pt x="0" y="0"/>
                </a:moveTo>
                <a:cubicBezTo>
                  <a:pt x="357" y="2667"/>
                  <a:pt x="1131" y="5394"/>
                  <a:pt x="2441" y="8180"/>
                </a:cubicBezTo>
                <a:cubicBezTo>
                  <a:pt x="15836" y="36766"/>
                  <a:pt x="49721" y="26348"/>
                  <a:pt x="44113" y="66306"/>
                </a:cubicBezTo>
                <a:cubicBezTo>
                  <a:pt x="37588" y="112788"/>
                  <a:pt x="60103" y="117717"/>
                  <a:pt x="69378" y="117824"/>
                </a:cubicBezTo>
                <a:lnTo>
                  <a:pt x="69378"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01">
  <p:cSld name="CUSTOM_1_1_2">
    <p:spTree>
      <p:nvGrpSpPr>
        <p:cNvPr id="1111" name="Shape 1111"/>
        <p:cNvGrpSpPr/>
        <p:nvPr/>
      </p:nvGrpSpPr>
      <p:grpSpPr>
        <a:xfrm>
          <a:off x="0" y="0"/>
          <a:ext cx="0" cy="0"/>
          <a:chOff x="0" y="0"/>
          <a:chExt cx="0" cy="0"/>
        </a:xfrm>
      </p:grpSpPr>
      <p:sp>
        <p:nvSpPr>
          <p:cNvPr id="1112" name="Google Shape;1112;gd778a894d7_0_2350"/>
          <p:cNvSpPr/>
          <p:nvPr/>
        </p:nvSpPr>
        <p:spPr>
          <a:xfrm>
            <a:off x="-43" y="0"/>
            <a:ext cx="12192281" cy="4017870"/>
          </a:xfrm>
          <a:custGeom>
            <a:rect b="b" l="l" r="r" t="t"/>
            <a:pathLst>
              <a:path extrusionOk="0" h="94167" w="285751">
                <a:moveTo>
                  <a:pt x="0" y="0"/>
                </a:moveTo>
                <a:lnTo>
                  <a:pt x="0" y="67282"/>
                </a:lnTo>
                <a:cubicBezTo>
                  <a:pt x="1370" y="68604"/>
                  <a:pt x="2715" y="69937"/>
                  <a:pt x="4037" y="71247"/>
                </a:cubicBezTo>
                <a:cubicBezTo>
                  <a:pt x="10549" y="77712"/>
                  <a:pt x="16717" y="83820"/>
                  <a:pt x="24682" y="87368"/>
                </a:cubicBezTo>
                <a:cubicBezTo>
                  <a:pt x="29421" y="89475"/>
                  <a:pt x="34648" y="90618"/>
                  <a:pt x="40220" y="90749"/>
                </a:cubicBezTo>
                <a:cubicBezTo>
                  <a:pt x="40616" y="90759"/>
                  <a:pt x="41015" y="90764"/>
                  <a:pt x="41417" y="90764"/>
                </a:cubicBezTo>
                <a:cubicBezTo>
                  <a:pt x="46194" y="90764"/>
                  <a:pt x="51354" y="90048"/>
                  <a:pt x="56758" y="88642"/>
                </a:cubicBezTo>
                <a:cubicBezTo>
                  <a:pt x="66414" y="86130"/>
                  <a:pt x="77093" y="81403"/>
                  <a:pt x="89393" y="74176"/>
                </a:cubicBezTo>
                <a:cubicBezTo>
                  <a:pt x="90143" y="73735"/>
                  <a:pt x="90881" y="73295"/>
                  <a:pt x="91643" y="72854"/>
                </a:cubicBezTo>
                <a:cubicBezTo>
                  <a:pt x="109240" y="62484"/>
                  <a:pt x="128898" y="50911"/>
                  <a:pt x="149817" y="50911"/>
                </a:cubicBezTo>
                <a:cubicBezTo>
                  <a:pt x="152805" y="50911"/>
                  <a:pt x="155829" y="51149"/>
                  <a:pt x="158866" y="51661"/>
                </a:cubicBezTo>
                <a:cubicBezTo>
                  <a:pt x="174701" y="54328"/>
                  <a:pt x="187191" y="63829"/>
                  <a:pt x="199263" y="73021"/>
                </a:cubicBezTo>
                <a:cubicBezTo>
                  <a:pt x="208931" y="80379"/>
                  <a:pt x="218921" y="87987"/>
                  <a:pt x="230351" y="91690"/>
                </a:cubicBezTo>
                <a:cubicBezTo>
                  <a:pt x="235447" y="93346"/>
                  <a:pt x="240831" y="94166"/>
                  <a:pt x="246344" y="94166"/>
                </a:cubicBezTo>
                <a:cubicBezTo>
                  <a:pt x="255101" y="94166"/>
                  <a:pt x="264183" y="92095"/>
                  <a:pt x="272951" y="88011"/>
                </a:cubicBezTo>
                <a:cubicBezTo>
                  <a:pt x="277476" y="85903"/>
                  <a:pt x="281786" y="83308"/>
                  <a:pt x="285750" y="80331"/>
                </a:cubicBezTo>
                <a:lnTo>
                  <a:pt x="285750"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gd778a894d7_0_2350"/>
          <p:cNvSpPr/>
          <p:nvPr/>
        </p:nvSpPr>
        <p:spPr>
          <a:xfrm>
            <a:off x="7835874" y="0"/>
            <a:ext cx="4356224" cy="2667828"/>
          </a:xfrm>
          <a:custGeom>
            <a:rect b="b" l="l" r="r" t="t"/>
            <a:pathLst>
              <a:path extrusionOk="0" h="62526" w="102097">
                <a:moveTo>
                  <a:pt x="6596" y="0"/>
                </a:moveTo>
                <a:cubicBezTo>
                  <a:pt x="7632" y="964"/>
                  <a:pt x="8478" y="2107"/>
                  <a:pt x="9037" y="3441"/>
                </a:cubicBezTo>
                <a:cubicBezTo>
                  <a:pt x="10716" y="7441"/>
                  <a:pt x="9418" y="12085"/>
                  <a:pt x="7406" y="15931"/>
                </a:cubicBezTo>
                <a:cubicBezTo>
                  <a:pt x="5406" y="19776"/>
                  <a:pt x="2691" y="23300"/>
                  <a:pt x="1346" y="27432"/>
                </a:cubicBezTo>
                <a:cubicBezTo>
                  <a:pt x="0" y="31563"/>
                  <a:pt x="405" y="36707"/>
                  <a:pt x="3798" y="39422"/>
                </a:cubicBezTo>
                <a:cubicBezTo>
                  <a:pt x="5354" y="40669"/>
                  <a:pt x="7306" y="41204"/>
                  <a:pt x="9307" y="41204"/>
                </a:cubicBezTo>
                <a:cubicBezTo>
                  <a:pt x="11011" y="41204"/>
                  <a:pt x="12751" y="40816"/>
                  <a:pt x="14312" y="40148"/>
                </a:cubicBezTo>
                <a:cubicBezTo>
                  <a:pt x="17705" y="38695"/>
                  <a:pt x="20467" y="36135"/>
                  <a:pt x="23289" y="33742"/>
                </a:cubicBezTo>
                <a:cubicBezTo>
                  <a:pt x="28778" y="29123"/>
                  <a:pt x="34933" y="24896"/>
                  <a:pt x="41994" y="23598"/>
                </a:cubicBezTo>
                <a:cubicBezTo>
                  <a:pt x="43278" y="23360"/>
                  <a:pt x="44597" y="23240"/>
                  <a:pt x="45919" y="23240"/>
                </a:cubicBezTo>
                <a:cubicBezTo>
                  <a:pt x="51866" y="23240"/>
                  <a:pt x="57876" y="25662"/>
                  <a:pt x="61032" y="30611"/>
                </a:cubicBezTo>
                <a:cubicBezTo>
                  <a:pt x="65747" y="38005"/>
                  <a:pt x="63020" y="48494"/>
                  <a:pt x="68021" y="55697"/>
                </a:cubicBezTo>
                <a:cubicBezTo>
                  <a:pt x="70604" y="59436"/>
                  <a:pt x="74998" y="61686"/>
                  <a:pt x="79498" y="62317"/>
                </a:cubicBezTo>
                <a:cubicBezTo>
                  <a:pt x="80510" y="62459"/>
                  <a:pt x="81527" y="62525"/>
                  <a:pt x="82544" y="62525"/>
                </a:cubicBezTo>
                <a:cubicBezTo>
                  <a:pt x="86054" y="62525"/>
                  <a:pt x="89570" y="61739"/>
                  <a:pt x="92893" y="60567"/>
                </a:cubicBezTo>
                <a:cubicBezTo>
                  <a:pt x="96131" y="59424"/>
                  <a:pt x="99215" y="57876"/>
                  <a:pt x="102096" y="56007"/>
                </a:cubicBezTo>
                <a:lnTo>
                  <a:pt x="10209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gd778a894d7_0_2350"/>
          <p:cNvSpPr txBox="1"/>
          <p:nvPr>
            <p:ph type="title"/>
          </p:nvPr>
        </p:nvSpPr>
        <p:spPr>
          <a:xfrm>
            <a:off x="978133" y="503633"/>
            <a:ext cx="8147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115" name="Google Shape;1115;gd778a894d7_0_2350"/>
          <p:cNvSpPr txBox="1"/>
          <p:nvPr>
            <p:ph idx="1" type="body"/>
          </p:nvPr>
        </p:nvSpPr>
        <p:spPr>
          <a:xfrm>
            <a:off x="978133" y="1614700"/>
            <a:ext cx="4683600" cy="1814400"/>
          </a:xfrm>
          <a:prstGeom prst="rect">
            <a:avLst/>
          </a:prstGeom>
          <a:noFill/>
          <a:ln>
            <a:noFill/>
          </a:ln>
        </p:spPr>
        <p:txBody>
          <a:bodyPr anchorCtr="0" anchor="t" bIns="121900" lIns="121900" spcFirstLastPara="1" rIns="121900" wrap="square" tIns="121900">
            <a:noAutofit/>
          </a:bodyPr>
          <a:lstStyle>
            <a:lvl1pPr indent="-361950" lvl="0" marL="457200" algn="l">
              <a:lnSpc>
                <a:spcPct val="100000"/>
              </a:lnSpc>
              <a:spcBef>
                <a:spcPts val="0"/>
              </a:spcBef>
              <a:spcAft>
                <a:spcPts val="0"/>
              </a:spcAft>
              <a:buSzPts val="2100"/>
              <a:buFont typeface="Raleway Thin"/>
              <a:buChar char="●"/>
              <a:defRPr sz="2100"/>
            </a:lvl1pPr>
            <a:lvl2pPr indent="-361950" lvl="1" marL="914400" algn="l">
              <a:lnSpc>
                <a:spcPct val="115000"/>
              </a:lnSpc>
              <a:spcBef>
                <a:spcPts val="0"/>
              </a:spcBef>
              <a:spcAft>
                <a:spcPts val="0"/>
              </a:spcAft>
              <a:buSzPts val="2100"/>
              <a:buFont typeface="Nunito Light"/>
              <a:buChar char="○"/>
              <a:defRPr sz="2100"/>
            </a:lvl2pPr>
            <a:lvl3pPr indent="-361950" lvl="2" marL="1371600" algn="l">
              <a:lnSpc>
                <a:spcPct val="115000"/>
              </a:lnSpc>
              <a:spcBef>
                <a:spcPts val="2100"/>
              </a:spcBef>
              <a:spcAft>
                <a:spcPts val="0"/>
              </a:spcAft>
              <a:buSzPts val="2100"/>
              <a:buFont typeface="Nunito Light"/>
              <a:buChar char="■"/>
              <a:defRPr sz="2100"/>
            </a:lvl3pPr>
            <a:lvl4pPr indent="-361950" lvl="3" marL="1828800" algn="l">
              <a:lnSpc>
                <a:spcPct val="115000"/>
              </a:lnSpc>
              <a:spcBef>
                <a:spcPts val="2100"/>
              </a:spcBef>
              <a:spcAft>
                <a:spcPts val="0"/>
              </a:spcAft>
              <a:buSzPts val="2100"/>
              <a:buFont typeface="Nunito Light"/>
              <a:buChar char="●"/>
              <a:defRPr sz="2100"/>
            </a:lvl4pPr>
            <a:lvl5pPr indent="-361950" lvl="4" marL="2286000" algn="l">
              <a:lnSpc>
                <a:spcPct val="115000"/>
              </a:lnSpc>
              <a:spcBef>
                <a:spcPts val="2100"/>
              </a:spcBef>
              <a:spcAft>
                <a:spcPts val="0"/>
              </a:spcAft>
              <a:buSzPts val="2100"/>
              <a:buFont typeface="Nunito Light"/>
              <a:buChar char="○"/>
              <a:defRPr sz="2100"/>
            </a:lvl5pPr>
            <a:lvl6pPr indent="-361950" lvl="5" marL="2743200" algn="l">
              <a:lnSpc>
                <a:spcPct val="115000"/>
              </a:lnSpc>
              <a:spcBef>
                <a:spcPts val="2100"/>
              </a:spcBef>
              <a:spcAft>
                <a:spcPts val="0"/>
              </a:spcAft>
              <a:buSzPts val="2100"/>
              <a:buFont typeface="Nunito Light"/>
              <a:buChar char="■"/>
              <a:defRPr sz="2100"/>
            </a:lvl6pPr>
            <a:lvl7pPr indent="-361950" lvl="6" marL="3200400" algn="l">
              <a:lnSpc>
                <a:spcPct val="115000"/>
              </a:lnSpc>
              <a:spcBef>
                <a:spcPts val="2100"/>
              </a:spcBef>
              <a:spcAft>
                <a:spcPts val="0"/>
              </a:spcAft>
              <a:buSzPts val="2100"/>
              <a:buFont typeface="Nunito Light"/>
              <a:buChar char="●"/>
              <a:defRPr sz="2100"/>
            </a:lvl7pPr>
            <a:lvl8pPr indent="-361950" lvl="7" marL="3657600" algn="l">
              <a:lnSpc>
                <a:spcPct val="115000"/>
              </a:lnSpc>
              <a:spcBef>
                <a:spcPts val="2100"/>
              </a:spcBef>
              <a:spcAft>
                <a:spcPts val="0"/>
              </a:spcAft>
              <a:buSzPts val="2100"/>
              <a:buFont typeface="Nunito Light"/>
              <a:buChar char="○"/>
              <a:defRPr sz="2100"/>
            </a:lvl8pPr>
            <a:lvl9pPr indent="-361950" lvl="8" marL="4114800" algn="l">
              <a:lnSpc>
                <a:spcPct val="115000"/>
              </a:lnSpc>
              <a:spcBef>
                <a:spcPts val="2100"/>
              </a:spcBef>
              <a:spcAft>
                <a:spcPts val="2100"/>
              </a:spcAft>
              <a:buSzPts val="2100"/>
              <a:buFont typeface="Nunito Light"/>
              <a:buChar char="■"/>
              <a:defRPr sz="2100"/>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CUSTOM_4">
    <p:spTree>
      <p:nvGrpSpPr>
        <p:cNvPr id="1116" name="Shape 1116"/>
        <p:cNvGrpSpPr/>
        <p:nvPr/>
      </p:nvGrpSpPr>
      <p:grpSpPr>
        <a:xfrm>
          <a:off x="0" y="0"/>
          <a:ext cx="0" cy="0"/>
          <a:chOff x="0" y="0"/>
          <a:chExt cx="0" cy="0"/>
        </a:xfrm>
      </p:grpSpPr>
      <p:sp>
        <p:nvSpPr>
          <p:cNvPr id="1117" name="Google Shape;1117;gd778a894d7_0_2355"/>
          <p:cNvSpPr/>
          <p:nvPr/>
        </p:nvSpPr>
        <p:spPr>
          <a:xfrm>
            <a:off x="7863467" y="0"/>
            <a:ext cx="4389757" cy="1699858"/>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gd778a894d7_0_2355"/>
          <p:cNvSpPr txBox="1"/>
          <p:nvPr>
            <p:ph type="title"/>
          </p:nvPr>
        </p:nvSpPr>
        <p:spPr>
          <a:xfrm>
            <a:off x="1763533" y="2915973"/>
            <a:ext cx="2444400" cy="7635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119" name="Google Shape;1119;gd778a894d7_0_2355"/>
          <p:cNvSpPr txBox="1"/>
          <p:nvPr>
            <p:ph idx="2" type="title"/>
          </p:nvPr>
        </p:nvSpPr>
        <p:spPr>
          <a:xfrm>
            <a:off x="4873800" y="2915973"/>
            <a:ext cx="2444400" cy="7635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120" name="Google Shape;1120;gd778a894d7_0_2355"/>
          <p:cNvSpPr txBox="1"/>
          <p:nvPr>
            <p:ph idx="3" type="title"/>
          </p:nvPr>
        </p:nvSpPr>
        <p:spPr>
          <a:xfrm>
            <a:off x="7984067" y="2915973"/>
            <a:ext cx="2444400" cy="7635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121" name="Google Shape;1121;gd778a894d7_0_2355"/>
          <p:cNvSpPr txBox="1"/>
          <p:nvPr>
            <p:ph idx="4" type="title"/>
          </p:nvPr>
        </p:nvSpPr>
        <p:spPr>
          <a:xfrm>
            <a:off x="1763533" y="5174741"/>
            <a:ext cx="2444400" cy="7635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122" name="Google Shape;1122;gd778a894d7_0_2355"/>
          <p:cNvSpPr txBox="1"/>
          <p:nvPr>
            <p:ph idx="5" type="title"/>
          </p:nvPr>
        </p:nvSpPr>
        <p:spPr>
          <a:xfrm>
            <a:off x="4873800" y="5174741"/>
            <a:ext cx="2444400" cy="7635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123" name="Google Shape;1123;gd778a894d7_0_2355"/>
          <p:cNvSpPr txBox="1"/>
          <p:nvPr>
            <p:ph idx="6" type="title"/>
          </p:nvPr>
        </p:nvSpPr>
        <p:spPr>
          <a:xfrm>
            <a:off x="7984067" y="5174741"/>
            <a:ext cx="2444400" cy="7635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124" name="Google Shape;1124;gd778a894d7_0_2355"/>
          <p:cNvSpPr txBox="1"/>
          <p:nvPr>
            <p:ph idx="7" type="title"/>
          </p:nvPr>
        </p:nvSpPr>
        <p:spPr>
          <a:xfrm>
            <a:off x="978133" y="503633"/>
            <a:ext cx="108792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28" name="Shape 1128"/>
        <p:cNvGrpSpPr/>
        <p:nvPr/>
      </p:nvGrpSpPr>
      <p:grpSpPr>
        <a:xfrm>
          <a:off x="0" y="0"/>
          <a:ext cx="0" cy="0"/>
          <a:chOff x="0" y="0"/>
          <a:chExt cx="0" cy="0"/>
        </a:xfrm>
      </p:grpSpPr>
      <p:sp>
        <p:nvSpPr>
          <p:cNvPr id="1129" name="Google Shape;1129;gd6373dda26_0_2058"/>
          <p:cNvSpPr txBox="1"/>
          <p:nvPr>
            <p:ph type="ctrTitle"/>
          </p:nvPr>
        </p:nvSpPr>
        <p:spPr>
          <a:xfrm>
            <a:off x="951633" y="2043133"/>
            <a:ext cx="6642900" cy="2142000"/>
          </a:xfrm>
          <a:prstGeom prst="rect">
            <a:avLst/>
          </a:prstGeom>
        </p:spPr>
        <p:txBody>
          <a:bodyPr anchorCtr="0" anchor="b" bIns="121900" lIns="121900" spcFirstLastPara="1" rIns="121900" wrap="square" tIns="121900">
            <a:noAutofit/>
          </a:bodyPr>
          <a:lstStyle>
            <a:lvl1pPr lvl="0" rtl="0">
              <a:spcBef>
                <a:spcPts val="0"/>
              </a:spcBef>
              <a:spcAft>
                <a:spcPts val="0"/>
              </a:spcAft>
              <a:buClr>
                <a:srgbClr val="342524"/>
              </a:buClr>
              <a:buSzPts val="6900"/>
              <a:buNone/>
              <a:defRPr b="1" sz="6900">
                <a:solidFill>
                  <a:srgbClr val="342524"/>
                </a:solidFill>
                <a:latin typeface="Alegreya Sans SC"/>
                <a:ea typeface="Alegreya Sans SC"/>
                <a:cs typeface="Alegreya Sans SC"/>
                <a:sym typeface="Alegreya Sans SC"/>
              </a:defRPr>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130" name="Google Shape;1130;gd6373dda26_0_2058"/>
          <p:cNvSpPr txBox="1"/>
          <p:nvPr>
            <p:ph idx="1" type="subTitle"/>
          </p:nvPr>
        </p:nvSpPr>
        <p:spPr>
          <a:xfrm>
            <a:off x="951633" y="4132867"/>
            <a:ext cx="6888000" cy="681900"/>
          </a:xfrm>
          <a:prstGeom prst="rect">
            <a:avLst/>
          </a:prstGeom>
        </p:spPr>
        <p:txBody>
          <a:bodyPr anchorCtr="0" anchor="t" bIns="121900" lIns="121900" spcFirstLastPara="1" rIns="121900" wrap="square" tIns="121900">
            <a:normAutofit/>
          </a:bodyPr>
          <a:lstStyle>
            <a:lvl1pPr lvl="0" rtl="0">
              <a:lnSpc>
                <a:spcPct val="100000"/>
              </a:lnSpc>
              <a:spcBef>
                <a:spcPts val="0"/>
              </a:spcBef>
              <a:spcAft>
                <a:spcPts val="0"/>
              </a:spcAft>
              <a:buClr>
                <a:srgbClr val="232E44"/>
              </a:buClr>
              <a:buSzPts val="3700"/>
              <a:buNone/>
              <a:defRPr>
                <a:solidFill>
                  <a:srgbClr val="232E44"/>
                </a:solidFill>
                <a:latin typeface="Roboto Condensed"/>
                <a:ea typeface="Roboto Condensed"/>
                <a:cs typeface="Roboto Condensed"/>
                <a:sym typeface="Roboto Condensed"/>
              </a:defRPr>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131" name="Google Shape;1131;gd6373dda26_0_2058"/>
          <p:cNvSpPr/>
          <p:nvPr/>
        </p:nvSpPr>
        <p:spPr>
          <a:xfrm>
            <a:off x="6170511" y="5018116"/>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2" name="Google Shape;1132;gd6373dda26_0_2058"/>
          <p:cNvSpPr/>
          <p:nvPr/>
        </p:nvSpPr>
        <p:spPr>
          <a:xfrm>
            <a:off x="7964421" y="249853"/>
            <a:ext cx="782139" cy="666486"/>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3" name="Google Shape;1133;gd6373dda26_0_2058"/>
          <p:cNvSpPr/>
          <p:nvPr/>
        </p:nvSpPr>
        <p:spPr>
          <a:xfrm rot="5400000">
            <a:off x="2214194" y="5591448"/>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4" name="Google Shape;1134;gd6373dda26_0_2058"/>
          <p:cNvSpPr/>
          <p:nvPr/>
        </p:nvSpPr>
        <p:spPr>
          <a:xfrm rot="-5400000">
            <a:off x="452487"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5" name="Google Shape;1135;gd6373dda26_0_2058"/>
          <p:cNvSpPr/>
          <p:nvPr/>
        </p:nvSpPr>
        <p:spPr>
          <a:xfrm>
            <a:off x="11113736" y="5870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6" name="Google Shape;1136;gd6373dda26_0_2058"/>
          <p:cNvSpPr/>
          <p:nvPr/>
        </p:nvSpPr>
        <p:spPr>
          <a:xfrm>
            <a:off x="1955800"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7" name="Google Shape;1137;gd6373dda26_0_2058"/>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8" name="Google Shape;1138;gd6373dda26_0_2058"/>
          <p:cNvSpPr/>
          <p:nvPr/>
        </p:nvSpPr>
        <p:spPr>
          <a:xfrm>
            <a:off x="118555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9" name="Google Shape;1139;gd6373dda26_0_2058"/>
          <p:cNvSpPr/>
          <p:nvPr/>
        </p:nvSpPr>
        <p:spPr>
          <a:xfrm>
            <a:off x="8356600" y="2253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0" name="Google Shape;1140;gd6373dda26_0_2058"/>
          <p:cNvSpPr/>
          <p:nvPr/>
        </p:nvSpPr>
        <p:spPr>
          <a:xfrm>
            <a:off x="7118400" y="60752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1" name="Google Shape;1141;gd6373dda26_0_2058"/>
          <p:cNvSpPr/>
          <p:nvPr/>
        </p:nvSpPr>
        <p:spPr>
          <a:xfrm>
            <a:off x="3175000" y="63975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42" name="Shape 1142"/>
        <p:cNvGrpSpPr/>
        <p:nvPr/>
      </p:nvGrpSpPr>
      <p:grpSpPr>
        <a:xfrm>
          <a:off x="0" y="0"/>
          <a:ext cx="0" cy="0"/>
          <a:chOff x="0" y="0"/>
          <a:chExt cx="0" cy="0"/>
        </a:xfrm>
      </p:grpSpPr>
      <p:sp>
        <p:nvSpPr>
          <p:cNvPr id="1143" name="Google Shape;1143;gd6373dda26_0_2072"/>
          <p:cNvSpPr txBox="1"/>
          <p:nvPr>
            <p:ph type="title"/>
          </p:nvPr>
        </p:nvSpPr>
        <p:spPr>
          <a:xfrm>
            <a:off x="2869167" y="3350215"/>
            <a:ext cx="64536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6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144" name="Google Shape;1144;gd6373dda26_0_2072"/>
          <p:cNvSpPr txBox="1"/>
          <p:nvPr>
            <p:ph idx="1" type="subTitle"/>
          </p:nvPr>
        </p:nvSpPr>
        <p:spPr>
          <a:xfrm>
            <a:off x="4032167" y="4472600"/>
            <a:ext cx="4127700" cy="817500"/>
          </a:xfrm>
          <a:prstGeom prst="rect">
            <a:avLst/>
          </a:prstGeom>
        </p:spPr>
        <p:txBody>
          <a:bodyPr anchorCtr="0" anchor="ctr" bIns="121900" lIns="121900" spcFirstLastPara="1" rIns="121900" wrap="square" tIns="121900">
            <a:normAutofit/>
          </a:bodyPr>
          <a:lstStyle>
            <a:lvl1pPr lvl="0" rtl="0" algn="ctr">
              <a:lnSpc>
                <a:spcPct val="100000"/>
              </a:lnSpc>
              <a:spcBef>
                <a:spcPts val="0"/>
              </a:spcBef>
              <a:spcAft>
                <a:spcPts val="0"/>
              </a:spcAft>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145" name="Google Shape;1145;gd6373dda26_0_2072"/>
          <p:cNvSpPr txBox="1"/>
          <p:nvPr>
            <p:ph hasCustomPrompt="1" idx="2" type="title"/>
          </p:nvPr>
        </p:nvSpPr>
        <p:spPr>
          <a:xfrm>
            <a:off x="3964967" y="1259815"/>
            <a:ext cx="4262100" cy="17856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16000"/>
              <a:buNone/>
              <a:defRPr sz="10700">
                <a:solidFill>
                  <a:schemeClr val="accent5"/>
                </a:solidFill>
              </a:defRPr>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1146" name="Google Shape;1146;gd6373dda26_0_2072"/>
          <p:cNvSpPr/>
          <p:nvPr/>
        </p:nvSpPr>
        <p:spPr>
          <a:xfrm>
            <a:off x="658878" y="4078316"/>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7" name="Google Shape;1147;gd6373dda26_0_2072"/>
          <p:cNvSpPr/>
          <p:nvPr/>
        </p:nvSpPr>
        <p:spPr>
          <a:xfrm rot="5400000">
            <a:off x="9853327" y="5591414"/>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8" name="Google Shape;1148;gd6373dda26_0_2072"/>
          <p:cNvSpPr/>
          <p:nvPr/>
        </p:nvSpPr>
        <p:spPr>
          <a:xfrm rot="-5400000">
            <a:off x="872354"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9" name="Google Shape;1149;gd6373dda26_0_2072"/>
          <p:cNvSpPr/>
          <p:nvPr/>
        </p:nvSpPr>
        <p:spPr>
          <a:xfrm>
            <a:off x="10592636" y="16665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0" name="Google Shape;1150;gd6373dda26_0_2072"/>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1" name="Google Shape;1151;gd6373dda26_0_2072"/>
          <p:cNvSpPr/>
          <p:nvPr/>
        </p:nvSpPr>
        <p:spPr>
          <a:xfrm>
            <a:off x="11322100" y="16142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2" name="Google Shape;1152;gd6373dda26_0_2072"/>
          <p:cNvSpPr/>
          <p:nvPr/>
        </p:nvSpPr>
        <p:spPr>
          <a:xfrm>
            <a:off x="1307233" y="39511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3" name="Google Shape;1153;gd6373dda26_0_2072"/>
          <p:cNvSpPr/>
          <p:nvPr/>
        </p:nvSpPr>
        <p:spPr>
          <a:xfrm>
            <a:off x="10795000" y="61862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54" name="Shape 1154"/>
        <p:cNvGrpSpPr/>
        <p:nvPr/>
      </p:nvGrpSpPr>
      <p:grpSpPr>
        <a:xfrm>
          <a:off x="0" y="0"/>
          <a:ext cx="0" cy="0"/>
          <a:chOff x="0" y="0"/>
          <a:chExt cx="0" cy="0"/>
        </a:xfrm>
      </p:grpSpPr>
      <p:sp>
        <p:nvSpPr>
          <p:cNvPr id="1155" name="Google Shape;1155;gd6373dda26_0_2084"/>
          <p:cNvSpPr txBox="1"/>
          <p:nvPr>
            <p:ph type="title"/>
          </p:nvPr>
        </p:nvSpPr>
        <p:spPr>
          <a:xfrm>
            <a:off x="950967" y="440967"/>
            <a:ext cx="102903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sz="4000"/>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156" name="Google Shape;1156;gd6373dda26_0_2084"/>
          <p:cNvSpPr txBox="1"/>
          <p:nvPr>
            <p:ph idx="1" type="body"/>
          </p:nvPr>
        </p:nvSpPr>
        <p:spPr>
          <a:xfrm>
            <a:off x="950967" y="1536633"/>
            <a:ext cx="10290300" cy="4555200"/>
          </a:xfrm>
          <a:prstGeom prst="rect">
            <a:avLst/>
          </a:prstGeom>
        </p:spPr>
        <p:txBody>
          <a:bodyPr anchorCtr="0" anchor="t" bIns="121900" lIns="121900" spcFirstLastPara="1" rIns="121900" wrap="square" tIns="121900">
            <a:normAutofit/>
          </a:bodyPr>
          <a:lstStyle>
            <a:lvl1pPr indent="-330200" lvl="0" marL="457200" rtl="0">
              <a:lnSpc>
                <a:spcPct val="100000"/>
              </a:lnSpc>
              <a:spcBef>
                <a:spcPts val="0"/>
              </a:spcBef>
              <a:spcAft>
                <a:spcPts val="0"/>
              </a:spcAft>
              <a:buClr>
                <a:srgbClr val="434343"/>
              </a:buClr>
              <a:buSzPts val="1600"/>
              <a:buFont typeface="Anaheim"/>
              <a:buAutoNum type="arabicPeriod"/>
              <a:defRPr sz="1600"/>
            </a:lvl1pPr>
            <a:lvl2pPr indent="-330200" lvl="1" marL="914400" rtl="0">
              <a:spcBef>
                <a:spcPts val="0"/>
              </a:spcBef>
              <a:spcAft>
                <a:spcPts val="0"/>
              </a:spcAft>
              <a:buClr>
                <a:srgbClr val="434343"/>
              </a:buClr>
              <a:buSzPts val="1600"/>
              <a:buFont typeface="Roboto Condensed Light"/>
              <a:buAutoNum type="alphaLcPeriod"/>
              <a:defRPr/>
            </a:lvl2pPr>
            <a:lvl3pPr indent="-330200" lvl="2" marL="1371600" rtl="0">
              <a:spcBef>
                <a:spcPts val="0"/>
              </a:spcBef>
              <a:spcAft>
                <a:spcPts val="0"/>
              </a:spcAft>
              <a:buClr>
                <a:srgbClr val="434343"/>
              </a:buClr>
              <a:buSzPts val="1600"/>
              <a:buFont typeface="Roboto Condensed Light"/>
              <a:buAutoNum type="romanLcPeriod"/>
              <a:defRPr/>
            </a:lvl3pPr>
            <a:lvl4pPr indent="-330200" lvl="3" marL="1828800" rtl="0">
              <a:spcBef>
                <a:spcPts val="0"/>
              </a:spcBef>
              <a:spcAft>
                <a:spcPts val="0"/>
              </a:spcAft>
              <a:buClr>
                <a:srgbClr val="434343"/>
              </a:buClr>
              <a:buSzPts val="1600"/>
              <a:buFont typeface="Roboto Condensed Light"/>
              <a:buAutoNum type="arabicPeriod"/>
              <a:defRPr/>
            </a:lvl4pPr>
            <a:lvl5pPr indent="-330200" lvl="4" marL="2286000" rtl="0">
              <a:spcBef>
                <a:spcPts val="0"/>
              </a:spcBef>
              <a:spcAft>
                <a:spcPts val="0"/>
              </a:spcAft>
              <a:buClr>
                <a:srgbClr val="434343"/>
              </a:buClr>
              <a:buSzPts val="1600"/>
              <a:buFont typeface="Roboto Condensed Light"/>
              <a:buAutoNum type="alphaLcPeriod"/>
              <a:defRPr/>
            </a:lvl5pPr>
            <a:lvl6pPr indent="-330200" lvl="5" marL="2743200" rtl="0">
              <a:spcBef>
                <a:spcPts val="0"/>
              </a:spcBef>
              <a:spcAft>
                <a:spcPts val="0"/>
              </a:spcAft>
              <a:buClr>
                <a:srgbClr val="434343"/>
              </a:buClr>
              <a:buSzPts val="1600"/>
              <a:buFont typeface="Roboto Condensed Light"/>
              <a:buAutoNum type="romanLcPeriod"/>
              <a:defRPr/>
            </a:lvl6pPr>
            <a:lvl7pPr indent="-330200" lvl="6" marL="3200400" rtl="0">
              <a:spcBef>
                <a:spcPts val="0"/>
              </a:spcBef>
              <a:spcAft>
                <a:spcPts val="0"/>
              </a:spcAft>
              <a:buClr>
                <a:srgbClr val="434343"/>
              </a:buClr>
              <a:buSzPts val="1600"/>
              <a:buFont typeface="Roboto Condensed Light"/>
              <a:buAutoNum type="arabicPeriod"/>
              <a:defRPr/>
            </a:lvl7pPr>
            <a:lvl8pPr indent="-330200" lvl="7" marL="3657600" rtl="0">
              <a:spcBef>
                <a:spcPts val="0"/>
              </a:spcBef>
              <a:spcAft>
                <a:spcPts val="0"/>
              </a:spcAft>
              <a:buClr>
                <a:srgbClr val="434343"/>
              </a:buClr>
              <a:buSzPts val="1600"/>
              <a:buFont typeface="Roboto Condensed Light"/>
              <a:buAutoNum type="alphaLcPeriod"/>
              <a:defRPr/>
            </a:lvl8pPr>
            <a:lvl9pPr indent="-330200" lvl="8" marL="4114800" rtl="0">
              <a:spcBef>
                <a:spcPts val="0"/>
              </a:spcBef>
              <a:spcAft>
                <a:spcPts val="0"/>
              </a:spcAft>
              <a:buClr>
                <a:srgbClr val="434343"/>
              </a:buClr>
              <a:buSzPts val="1600"/>
              <a:buFont typeface="Roboto Condensed Light"/>
              <a:buAutoNum type="romanLcPeriod"/>
              <a:defRPr/>
            </a:lvl9pPr>
          </a:lstStyle>
          <a:p/>
        </p:txBody>
      </p:sp>
      <p:sp>
        <p:nvSpPr>
          <p:cNvPr id="1157" name="Google Shape;1157;gd6373dda26_0_2084"/>
          <p:cNvSpPr/>
          <p:nvPr/>
        </p:nvSpPr>
        <p:spPr>
          <a:xfrm flipH="1" rot="-5400000">
            <a:off x="9518980" y="5591448"/>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8" name="Google Shape;1158;gd6373dda26_0_2084"/>
          <p:cNvSpPr/>
          <p:nvPr/>
        </p:nvSpPr>
        <p:spPr>
          <a:xfrm flipH="1" rot="5400000">
            <a:off x="11325114"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9" name="Google Shape;1159;gd6373dda26_0_2084"/>
          <p:cNvSpPr/>
          <p:nvPr/>
        </p:nvSpPr>
        <p:spPr>
          <a:xfrm flipH="1">
            <a:off x="135375" y="1806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0" name="Google Shape;1160;gd6373dda26_0_2084"/>
          <p:cNvSpPr/>
          <p:nvPr/>
        </p:nvSpPr>
        <p:spPr>
          <a:xfrm flipH="1">
            <a:off x="10691592"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1" name="Google Shape;1161;gd6373dda26_0_2084"/>
          <p:cNvSpPr/>
          <p:nvPr/>
        </p:nvSpPr>
        <p:spPr>
          <a:xfrm flipH="1">
            <a:off x="690292" y="902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2" name="Google Shape;1162;gd6373dda26_0_2084"/>
          <p:cNvSpPr/>
          <p:nvPr/>
        </p:nvSpPr>
        <p:spPr>
          <a:xfrm flipH="1">
            <a:off x="11116992" y="60752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3" name="Google Shape;1163;gd6373dda26_0_2084"/>
          <p:cNvSpPr/>
          <p:nvPr/>
        </p:nvSpPr>
        <p:spPr>
          <a:xfrm flipH="1">
            <a:off x="9505992" y="63975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53" name="Shape 153"/>
        <p:cNvGrpSpPr/>
        <p:nvPr/>
      </p:nvGrpSpPr>
      <p:grpSpPr>
        <a:xfrm>
          <a:off x="0" y="0"/>
          <a:ext cx="0" cy="0"/>
          <a:chOff x="0" y="0"/>
          <a:chExt cx="0" cy="0"/>
        </a:xfrm>
      </p:grpSpPr>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64" name="Shape 1164"/>
        <p:cNvGrpSpPr/>
        <p:nvPr/>
      </p:nvGrpSpPr>
      <p:grpSpPr>
        <a:xfrm>
          <a:off x="0" y="0"/>
          <a:ext cx="0" cy="0"/>
          <a:chOff x="0" y="0"/>
          <a:chExt cx="0" cy="0"/>
        </a:xfrm>
      </p:grpSpPr>
      <p:sp>
        <p:nvSpPr>
          <p:cNvPr id="1165" name="Google Shape;1165;gd6373dda26_0_2094"/>
          <p:cNvSpPr txBox="1"/>
          <p:nvPr>
            <p:ph idx="1" type="subTitle"/>
          </p:nvPr>
        </p:nvSpPr>
        <p:spPr>
          <a:xfrm>
            <a:off x="2085939" y="5132794"/>
            <a:ext cx="3420300" cy="560700"/>
          </a:xfrm>
          <a:prstGeom prst="rect">
            <a:avLst/>
          </a:prstGeom>
        </p:spPr>
        <p:txBody>
          <a:bodyPr anchorCtr="0" anchor="t" bIns="121900" lIns="121900" spcFirstLastPara="1" rIns="121900" wrap="square" tIns="121900">
            <a:normAutofit/>
          </a:bodyPr>
          <a:lstStyle>
            <a:lvl1pPr lvl="0" rtl="0" algn="ctr">
              <a:spcBef>
                <a:spcPts val="0"/>
              </a:spcBef>
              <a:spcAft>
                <a:spcPts val="0"/>
              </a:spcAft>
              <a:buClr>
                <a:schemeClr val="accent6"/>
              </a:buClr>
              <a:buSzPts val="2400"/>
              <a:buFont typeface="Alegreya Sans SC"/>
              <a:buNone/>
              <a:defRPr b="1" sz="2800">
                <a:solidFill>
                  <a:schemeClr val="accent6"/>
                </a:solidFill>
                <a:latin typeface="Alegreya Sans SC"/>
                <a:ea typeface="Alegreya Sans SC"/>
                <a:cs typeface="Alegreya Sans SC"/>
                <a:sym typeface="Alegreya Sans SC"/>
              </a:defRPr>
            </a:lvl1pPr>
            <a:lvl2pPr lvl="1" rtl="0" algn="ctr">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2pPr>
            <a:lvl3pPr lvl="2" rtl="0" algn="ctr">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3pPr>
            <a:lvl4pPr lvl="3" rtl="0" algn="ctr">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4pPr>
            <a:lvl5pPr lvl="4" rtl="0" algn="ctr">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5pPr>
            <a:lvl6pPr lvl="5" rtl="0" algn="ctr">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6pPr>
            <a:lvl7pPr lvl="6" rtl="0" algn="ctr">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7pPr>
            <a:lvl8pPr lvl="7" rtl="0" algn="ctr">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8pPr>
            <a:lvl9pPr lvl="8" rtl="0" algn="ctr">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9pPr>
          </a:lstStyle>
          <a:p/>
        </p:txBody>
      </p:sp>
      <p:sp>
        <p:nvSpPr>
          <p:cNvPr id="1166" name="Google Shape;1166;gd6373dda26_0_2094"/>
          <p:cNvSpPr txBox="1"/>
          <p:nvPr>
            <p:ph idx="2" type="subTitle"/>
          </p:nvPr>
        </p:nvSpPr>
        <p:spPr>
          <a:xfrm>
            <a:off x="2083433" y="3873000"/>
            <a:ext cx="3420300" cy="14364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400"/>
              <a:buNone/>
              <a:defRPr sz="2100"/>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1167" name="Google Shape;1167;gd6373dda26_0_2094"/>
          <p:cNvSpPr txBox="1"/>
          <p:nvPr>
            <p:ph idx="3" type="subTitle"/>
          </p:nvPr>
        </p:nvSpPr>
        <p:spPr>
          <a:xfrm>
            <a:off x="6710506" y="5132794"/>
            <a:ext cx="3420300" cy="560700"/>
          </a:xfrm>
          <a:prstGeom prst="rect">
            <a:avLst/>
          </a:prstGeom>
        </p:spPr>
        <p:txBody>
          <a:bodyPr anchorCtr="0" anchor="t" bIns="121900" lIns="121900" spcFirstLastPara="1" rIns="121900" wrap="square" tIns="121900">
            <a:normAutofit/>
          </a:bodyPr>
          <a:lstStyle>
            <a:lvl1pPr lvl="0" rtl="0" algn="ctr">
              <a:spcBef>
                <a:spcPts val="0"/>
              </a:spcBef>
              <a:spcAft>
                <a:spcPts val="0"/>
              </a:spcAft>
              <a:buClr>
                <a:schemeClr val="accent6"/>
              </a:buClr>
              <a:buSzPts val="2400"/>
              <a:buFont typeface="Alegreya Sans SC"/>
              <a:buNone/>
              <a:defRPr b="1" sz="2800">
                <a:solidFill>
                  <a:schemeClr val="accent6"/>
                </a:solidFill>
                <a:latin typeface="Alegreya Sans SC"/>
                <a:ea typeface="Alegreya Sans SC"/>
                <a:cs typeface="Alegreya Sans SC"/>
                <a:sym typeface="Alegreya Sans SC"/>
              </a:defRPr>
            </a:lvl1pPr>
            <a:lvl2pPr lvl="1" rtl="0" algn="ctr">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2pPr>
            <a:lvl3pPr lvl="2" rtl="0" algn="ctr">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3pPr>
            <a:lvl4pPr lvl="3" rtl="0" algn="ctr">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4pPr>
            <a:lvl5pPr lvl="4" rtl="0" algn="ctr">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5pPr>
            <a:lvl6pPr lvl="5" rtl="0" algn="ctr">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6pPr>
            <a:lvl7pPr lvl="6" rtl="0" algn="ctr">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7pPr>
            <a:lvl8pPr lvl="7" rtl="0" algn="ctr">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8pPr>
            <a:lvl9pPr lvl="8" rtl="0" algn="ctr">
              <a:spcBef>
                <a:spcPts val="0"/>
              </a:spcBef>
              <a:spcAft>
                <a:spcPts val="0"/>
              </a:spcAft>
              <a:buClr>
                <a:schemeClr val="accent6"/>
              </a:buClr>
              <a:buSzPts val="2400"/>
              <a:buFont typeface="Alegreya Sans SC"/>
              <a:buNone/>
              <a:defRPr b="1" sz="2400">
                <a:solidFill>
                  <a:schemeClr val="accent6"/>
                </a:solidFill>
                <a:latin typeface="Alegreya Sans SC"/>
                <a:ea typeface="Alegreya Sans SC"/>
                <a:cs typeface="Alegreya Sans SC"/>
                <a:sym typeface="Alegreya Sans SC"/>
              </a:defRPr>
            </a:lvl9pPr>
          </a:lstStyle>
          <a:p/>
        </p:txBody>
      </p:sp>
      <p:sp>
        <p:nvSpPr>
          <p:cNvPr id="1168" name="Google Shape;1168;gd6373dda26_0_2094"/>
          <p:cNvSpPr txBox="1"/>
          <p:nvPr>
            <p:ph idx="4" type="subTitle"/>
          </p:nvPr>
        </p:nvSpPr>
        <p:spPr>
          <a:xfrm>
            <a:off x="6708067" y="3873000"/>
            <a:ext cx="3420300" cy="14364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400"/>
              <a:buNone/>
              <a:defRPr sz="2100"/>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1169" name="Google Shape;1169;gd6373dda26_0_2094"/>
          <p:cNvSpPr txBox="1"/>
          <p:nvPr>
            <p:ph type="title"/>
          </p:nvPr>
        </p:nvSpPr>
        <p:spPr>
          <a:xfrm>
            <a:off x="950967" y="449070"/>
            <a:ext cx="10290000" cy="7635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000"/>
              <a:buNone/>
              <a:defRPr sz="4000"/>
            </a:lvl1pPr>
            <a:lvl2pPr lvl="1" rtl="0">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rtl="0">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rtl="0">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rtl="0">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rtl="0">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rtl="0">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rtl="0">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rtl="0">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1170" name="Google Shape;1170;gd6373dda26_0_2094"/>
          <p:cNvSpPr/>
          <p:nvPr/>
        </p:nvSpPr>
        <p:spPr>
          <a:xfrm rot="5400000">
            <a:off x="10608894" y="5591414"/>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1" name="Google Shape;1171;gd6373dda26_0_2094"/>
          <p:cNvSpPr/>
          <p:nvPr/>
        </p:nvSpPr>
        <p:spPr>
          <a:xfrm rot="-5400000">
            <a:off x="452487"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2" name="Google Shape;1172;gd6373dda26_0_2094"/>
          <p:cNvSpPr/>
          <p:nvPr/>
        </p:nvSpPr>
        <p:spPr>
          <a:xfrm>
            <a:off x="457400" y="14364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3" name="Google Shape;1173;gd6373dda26_0_2094"/>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4" name="Google Shape;1174;gd6373dda26_0_2094"/>
          <p:cNvSpPr/>
          <p:nvPr/>
        </p:nvSpPr>
        <p:spPr>
          <a:xfrm>
            <a:off x="10369600" y="60752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5" name="Google Shape;1175;gd6373dda26_0_2094"/>
          <p:cNvSpPr/>
          <p:nvPr/>
        </p:nvSpPr>
        <p:spPr>
          <a:xfrm>
            <a:off x="11569700" y="6397500"/>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6" name="Google Shape;1176;gd6373dda26_0_2094"/>
          <p:cNvSpPr/>
          <p:nvPr/>
        </p:nvSpPr>
        <p:spPr>
          <a:xfrm>
            <a:off x="939800" y="1038200"/>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7" name="Google Shape;1177;gd6373dda26_0_2094"/>
          <p:cNvSpPr/>
          <p:nvPr/>
        </p:nvSpPr>
        <p:spPr>
          <a:xfrm>
            <a:off x="11709400" y="5508600"/>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78" name="Shape 1178"/>
        <p:cNvGrpSpPr/>
        <p:nvPr/>
      </p:nvGrpSpPr>
      <p:grpSpPr>
        <a:xfrm>
          <a:off x="0" y="0"/>
          <a:ext cx="0" cy="0"/>
          <a:chOff x="0" y="0"/>
          <a:chExt cx="0" cy="0"/>
        </a:xfrm>
      </p:grpSpPr>
      <p:sp>
        <p:nvSpPr>
          <p:cNvPr id="1179" name="Google Shape;1179;gd6373dda26_0_2108"/>
          <p:cNvSpPr txBox="1"/>
          <p:nvPr>
            <p:ph type="title"/>
          </p:nvPr>
        </p:nvSpPr>
        <p:spPr>
          <a:xfrm>
            <a:off x="950967" y="449070"/>
            <a:ext cx="10290000" cy="7635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000"/>
              <a:buNone/>
              <a:defRPr sz="4000"/>
            </a:lvl1pPr>
            <a:lvl2pPr lvl="1" rtl="0">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rtl="0">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rtl="0">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rtl="0">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rtl="0">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rtl="0">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rtl="0">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rtl="0">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1180" name="Google Shape;1180;gd6373dda26_0_2108"/>
          <p:cNvSpPr/>
          <p:nvPr/>
        </p:nvSpPr>
        <p:spPr>
          <a:xfrm>
            <a:off x="8777221" y="249853"/>
            <a:ext cx="782139" cy="666486"/>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1" name="Google Shape;1181;gd6373dda26_0_2108"/>
          <p:cNvSpPr/>
          <p:nvPr/>
        </p:nvSpPr>
        <p:spPr>
          <a:xfrm rot="-5400000">
            <a:off x="452487"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2" name="Google Shape;1182;gd6373dda26_0_2108"/>
          <p:cNvSpPr/>
          <p:nvPr/>
        </p:nvSpPr>
        <p:spPr>
          <a:xfrm>
            <a:off x="11113736" y="2822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3" name="Google Shape;1183;gd6373dda26_0_2108"/>
          <p:cNvSpPr/>
          <p:nvPr/>
        </p:nvSpPr>
        <p:spPr>
          <a:xfrm>
            <a:off x="1955800"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4" name="Google Shape;1184;gd6373dda26_0_2108"/>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5" name="Google Shape;1185;gd6373dda26_0_2108"/>
          <p:cNvSpPr/>
          <p:nvPr/>
        </p:nvSpPr>
        <p:spPr>
          <a:xfrm>
            <a:off x="11855500" y="1918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6" name="Google Shape;1186;gd6373dda26_0_2108"/>
          <p:cNvSpPr/>
          <p:nvPr/>
        </p:nvSpPr>
        <p:spPr>
          <a:xfrm>
            <a:off x="9169400" y="2253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87" name="Shape 1187"/>
        <p:cNvGrpSpPr/>
        <p:nvPr/>
      </p:nvGrpSpPr>
      <p:grpSpPr>
        <a:xfrm>
          <a:off x="0" y="0"/>
          <a:ext cx="0" cy="0"/>
          <a:chOff x="0" y="0"/>
          <a:chExt cx="0" cy="0"/>
        </a:xfrm>
      </p:grpSpPr>
      <p:sp>
        <p:nvSpPr>
          <p:cNvPr id="1188" name="Google Shape;1188;gd6373dda26_0_2117"/>
          <p:cNvSpPr txBox="1"/>
          <p:nvPr>
            <p:ph idx="1" type="subTitle"/>
          </p:nvPr>
        </p:nvSpPr>
        <p:spPr>
          <a:xfrm>
            <a:off x="1287400" y="2291083"/>
            <a:ext cx="4542000" cy="3329700"/>
          </a:xfrm>
          <a:prstGeom prst="rect">
            <a:avLst/>
          </a:prstGeom>
        </p:spPr>
        <p:txBody>
          <a:bodyPr anchorCtr="0" anchor="t" bIns="121900" lIns="121900" spcFirstLastPara="1" rIns="121900" wrap="square" tIns="121900">
            <a:normAutofit/>
          </a:bodyPr>
          <a:lstStyle>
            <a:lvl1pPr lvl="0" rtl="0">
              <a:lnSpc>
                <a:spcPct val="100000"/>
              </a:lnSpc>
              <a:spcBef>
                <a:spcPts val="0"/>
              </a:spcBef>
              <a:spcAft>
                <a:spcPts val="0"/>
              </a:spcAft>
              <a:buSzPts val="2400"/>
              <a:buNone/>
              <a:defRPr/>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1189" name="Google Shape;1189;gd6373dda26_0_2117"/>
          <p:cNvSpPr txBox="1"/>
          <p:nvPr>
            <p:ph type="title"/>
          </p:nvPr>
        </p:nvSpPr>
        <p:spPr>
          <a:xfrm>
            <a:off x="1287400" y="1237317"/>
            <a:ext cx="40656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sz="4000"/>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190" name="Google Shape;1190;gd6373dda26_0_2117"/>
          <p:cNvSpPr/>
          <p:nvPr/>
        </p:nvSpPr>
        <p:spPr>
          <a:xfrm rot="5400000">
            <a:off x="6054594" y="5591414"/>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1" name="Google Shape;1191;gd6373dda26_0_2117"/>
          <p:cNvSpPr/>
          <p:nvPr/>
        </p:nvSpPr>
        <p:spPr>
          <a:xfrm rot="-5400000">
            <a:off x="452487"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2" name="Google Shape;1192;gd6373dda26_0_2117"/>
          <p:cNvSpPr/>
          <p:nvPr/>
        </p:nvSpPr>
        <p:spPr>
          <a:xfrm>
            <a:off x="10564878" y="571682"/>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3" name="Google Shape;1193;gd6373dda26_0_2117"/>
          <p:cNvSpPr/>
          <p:nvPr/>
        </p:nvSpPr>
        <p:spPr>
          <a:xfrm>
            <a:off x="1955800"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4" name="Google Shape;1194;gd6373dda26_0_2117"/>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5" name="Google Shape;1195;gd6373dda26_0_2117"/>
          <p:cNvSpPr/>
          <p:nvPr/>
        </p:nvSpPr>
        <p:spPr>
          <a:xfrm>
            <a:off x="118555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6" name="Google Shape;1196;gd6373dda26_0_2117"/>
          <p:cNvSpPr/>
          <p:nvPr/>
        </p:nvSpPr>
        <p:spPr>
          <a:xfrm>
            <a:off x="7004100" y="61388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7" name="Google Shape;1197;gd6373dda26_0_2117"/>
          <p:cNvSpPr/>
          <p:nvPr/>
        </p:nvSpPr>
        <p:spPr>
          <a:xfrm>
            <a:off x="10534700" y="8014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8" name="Google Shape;1198;gd6373dda26_0_2117"/>
          <p:cNvSpPr/>
          <p:nvPr/>
        </p:nvSpPr>
        <p:spPr>
          <a:xfrm>
            <a:off x="5556300" y="6637333"/>
            <a:ext cx="82500" cy="825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99" name="Shape 1199"/>
        <p:cNvGrpSpPr/>
        <p:nvPr/>
      </p:nvGrpSpPr>
      <p:grpSpPr>
        <a:xfrm>
          <a:off x="0" y="0"/>
          <a:ext cx="0" cy="0"/>
          <a:chOff x="0" y="0"/>
          <a:chExt cx="0" cy="0"/>
        </a:xfrm>
      </p:grpSpPr>
      <p:sp>
        <p:nvSpPr>
          <p:cNvPr id="1200" name="Google Shape;1200;gd6373dda26_0_2129"/>
          <p:cNvSpPr txBox="1"/>
          <p:nvPr>
            <p:ph type="title"/>
          </p:nvPr>
        </p:nvSpPr>
        <p:spPr>
          <a:xfrm>
            <a:off x="961800" y="1422400"/>
            <a:ext cx="6391500" cy="3108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9300">
                <a:solidFill>
                  <a:schemeClr val="accent6"/>
                </a:solidFill>
              </a:defRPr>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201" name="Google Shape;1201;gd6373dda26_0_2129"/>
          <p:cNvSpPr/>
          <p:nvPr/>
        </p:nvSpPr>
        <p:spPr>
          <a:xfrm>
            <a:off x="3175000" y="63975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2" name="Google Shape;1202;gd6373dda26_0_2129"/>
          <p:cNvSpPr/>
          <p:nvPr/>
        </p:nvSpPr>
        <p:spPr>
          <a:xfrm rot="5400000">
            <a:off x="1534130" y="5517094"/>
            <a:ext cx="1117765" cy="1601176"/>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203" name="Google Shape;1203;gd6373dda26_0_2129"/>
          <p:cNvGrpSpPr/>
          <p:nvPr/>
        </p:nvGrpSpPr>
        <p:grpSpPr>
          <a:xfrm rot="10800000">
            <a:off x="10529559" y="68110"/>
            <a:ext cx="1423883" cy="1302487"/>
            <a:chOff x="8335302" y="372450"/>
            <a:chExt cx="1067939" cy="976890"/>
          </a:xfrm>
        </p:grpSpPr>
        <p:sp>
          <p:nvSpPr>
            <p:cNvPr id="1204" name="Google Shape;1204;gd6373dda26_0_2129"/>
            <p:cNvSpPr/>
            <p:nvPr/>
          </p:nvSpPr>
          <p:spPr>
            <a:xfrm>
              <a:off x="8335302" y="440290"/>
              <a:ext cx="1067939" cy="909050"/>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5" name="Google Shape;1205;gd6373dda26_0_2129"/>
            <p:cNvSpPr/>
            <p:nvPr/>
          </p:nvSpPr>
          <p:spPr>
            <a:xfrm>
              <a:off x="8891625" y="372450"/>
              <a:ext cx="95400" cy="954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206" name="Google Shape;1206;gd6373dda26_0_2129"/>
          <p:cNvGrpSpPr/>
          <p:nvPr/>
        </p:nvGrpSpPr>
        <p:grpSpPr>
          <a:xfrm>
            <a:off x="2830522" y="190861"/>
            <a:ext cx="782140" cy="691006"/>
            <a:chOff x="5973316" y="169000"/>
            <a:chExt cx="586620" cy="518268"/>
          </a:xfrm>
        </p:grpSpPr>
        <p:sp>
          <p:nvSpPr>
            <p:cNvPr id="1207" name="Google Shape;1207;gd6373dda26_0_2129"/>
            <p:cNvSpPr/>
            <p:nvPr/>
          </p:nvSpPr>
          <p:spPr>
            <a:xfrm>
              <a:off x="5973316" y="187390"/>
              <a:ext cx="586620" cy="499878"/>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8" name="Google Shape;1208;gd6373dda26_0_2129"/>
            <p:cNvSpPr/>
            <p:nvPr/>
          </p:nvSpPr>
          <p:spPr>
            <a:xfrm>
              <a:off x="6267450" y="169000"/>
              <a:ext cx="70200" cy="70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209" name="Google Shape;1209;gd6373dda26_0_2129"/>
          <p:cNvGrpSpPr/>
          <p:nvPr/>
        </p:nvGrpSpPr>
        <p:grpSpPr>
          <a:xfrm>
            <a:off x="4458224" y="4693090"/>
            <a:ext cx="1423883" cy="1212036"/>
            <a:chOff x="4627883" y="3763587"/>
            <a:chExt cx="1067939" cy="909050"/>
          </a:xfrm>
        </p:grpSpPr>
        <p:sp>
          <p:nvSpPr>
            <p:cNvPr id="1210" name="Google Shape;1210;gd6373dda26_0_2129"/>
            <p:cNvSpPr/>
            <p:nvPr/>
          </p:nvSpPr>
          <p:spPr>
            <a:xfrm>
              <a:off x="4627883" y="3763587"/>
              <a:ext cx="1067939" cy="909050"/>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1" name="Google Shape;1211;gd6373dda26_0_2129"/>
            <p:cNvSpPr/>
            <p:nvPr/>
          </p:nvSpPr>
          <p:spPr>
            <a:xfrm>
              <a:off x="5338800" y="4556400"/>
              <a:ext cx="95400" cy="954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212" name="Google Shape;1212;gd6373dda26_0_2129"/>
          <p:cNvSpPr/>
          <p:nvPr/>
        </p:nvSpPr>
        <p:spPr>
          <a:xfrm>
            <a:off x="1215267" y="57122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13" name="Shape 1213"/>
        <p:cNvGrpSpPr/>
        <p:nvPr/>
      </p:nvGrpSpPr>
      <p:grpSpPr>
        <a:xfrm>
          <a:off x="0" y="0"/>
          <a:ext cx="0" cy="0"/>
          <a:chOff x="0" y="0"/>
          <a:chExt cx="0" cy="0"/>
        </a:xfrm>
      </p:grpSpPr>
      <p:sp>
        <p:nvSpPr>
          <p:cNvPr id="1214" name="Google Shape;1214;gd6373dda26_0_2143"/>
          <p:cNvSpPr txBox="1"/>
          <p:nvPr>
            <p:ph type="title"/>
          </p:nvPr>
        </p:nvSpPr>
        <p:spPr>
          <a:xfrm>
            <a:off x="1976966" y="2440633"/>
            <a:ext cx="3321300" cy="1976400"/>
          </a:xfrm>
          <a:prstGeom prst="rect">
            <a:avLst/>
          </a:prstGeom>
        </p:spPr>
        <p:txBody>
          <a:bodyPr anchorCtr="0" anchor="ctr" bIns="121900" lIns="121900" spcFirstLastPara="1" rIns="121900" wrap="square" tIns="121900">
            <a:normAutofit/>
          </a:bodyPr>
          <a:lstStyle>
            <a:lvl1pPr lvl="0" rtl="0" algn="l">
              <a:spcBef>
                <a:spcPts val="0"/>
              </a:spcBef>
              <a:spcAft>
                <a:spcPts val="0"/>
              </a:spcAft>
              <a:buSzPts val="3700"/>
              <a:buNone/>
              <a:defRPr sz="4000"/>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15" name="Google Shape;1215;gd6373dda26_0_2143"/>
          <p:cNvSpPr txBox="1"/>
          <p:nvPr>
            <p:ph idx="1" type="body"/>
          </p:nvPr>
        </p:nvSpPr>
        <p:spPr>
          <a:xfrm>
            <a:off x="6122234" y="1151233"/>
            <a:ext cx="4905600" cy="4555200"/>
          </a:xfrm>
          <a:prstGeom prst="rect">
            <a:avLst/>
          </a:prstGeom>
        </p:spPr>
        <p:txBody>
          <a:bodyPr anchorCtr="0" anchor="ctr" bIns="121900" lIns="121900" spcFirstLastPara="1" rIns="121900" wrap="square" tIns="121900">
            <a:normAutofit/>
          </a:bodyPr>
          <a:lstStyle>
            <a:lvl1pPr indent="-330200" lvl="0" marL="457200" rtl="0">
              <a:lnSpc>
                <a:spcPct val="100000"/>
              </a:lnSpc>
              <a:spcBef>
                <a:spcPts val="0"/>
              </a:spcBef>
              <a:spcAft>
                <a:spcPts val="0"/>
              </a:spcAft>
              <a:buClr>
                <a:schemeClr val="accent5"/>
              </a:buClr>
              <a:buSzPts val="1600"/>
              <a:buChar char="●"/>
              <a:defRPr sz="2100"/>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216" name="Google Shape;1216;gd6373dda26_0_2143"/>
          <p:cNvSpPr/>
          <p:nvPr/>
        </p:nvSpPr>
        <p:spPr>
          <a:xfrm>
            <a:off x="10796521" y="5901353"/>
            <a:ext cx="782139" cy="666486"/>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7" name="Google Shape;1217;gd6373dda26_0_2143"/>
          <p:cNvSpPr/>
          <p:nvPr/>
        </p:nvSpPr>
        <p:spPr>
          <a:xfrm rot="5400000">
            <a:off x="4741494" y="5588181"/>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8" name="Google Shape;1218;gd6373dda26_0_2143"/>
          <p:cNvSpPr/>
          <p:nvPr/>
        </p:nvSpPr>
        <p:spPr>
          <a:xfrm rot="-5400000">
            <a:off x="452487"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9" name="Google Shape;1219;gd6373dda26_0_2143"/>
          <p:cNvSpPr/>
          <p:nvPr/>
        </p:nvSpPr>
        <p:spPr>
          <a:xfrm rot="-8100000">
            <a:off x="10637636" y="306490"/>
            <a:ext cx="1424064" cy="1212190"/>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0" name="Google Shape;1220;gd6373dda26_0_2143"/>
          <p:cNvSpPr/>
          <p:nvPr/>
        </p:nvSpPr>
        <p:spPr>
          <a:xfrm>
            <a:off x="1955800"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1" name="Google Shape;1221;gd6373dda26_0_2143"/>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2" name="Google Shape;1222;gd6373dda26_0_2143"/>
          <p:cNvSpPr/>
          <p:nvPr/>
        </p:nvSpPr>
        <p:spPr>
          <a:xfrm rot="-8100000">
            <a:off x="10772471" y="1230455"/>
            <a:ext cx="127279" cy="127279"/>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3" name="Google Shape;1223;gd6373dda26_0_2143"/>
          <p:cNvSpPr/>
          <p:nvPr/>
        </p:nvSpPr>
        <p:spPr>
          <a:xfrm>
            <a:off x="11188700" y="58768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4" name="Google Shape;1224;gd6373dda26_0_2143"/>
          <p:cNvSpPr/>
          <p:nvPr/>
        </p:nvSpPr>
        <p:spPr>
          <a:xfrm>
            <a:off x="5723833" y="6287250"/>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25" name="Shape 1225"/>
        <p:cNvGrpSpPr/>
        <p:nvPr/>
      </p:nvGrpSpPr>
      <p:grpSpPr>
        <a:xfrm>
          <a:off x="0" y="0"/>
          <a:ext cx="0" cy="0"/>
          <a:chOff x="0" y="0"/>
          <a:chExt cx="0" cy="0"/>
        </a:xfrm>
      </p:grpSpPr>
      <p:sp>
        <p:nvSpPr>
          <p:cNvPr id="1226" name="Google Shape;1226;gd6373dda26_0_2155"/>
          <p:cNvSpPr txBox="1"/>
          <p:nvPr>
            <p:ph type="title"/>
          </p:nvPr>
        </p:nvSpPr>
        <p:spPr>
          <a:xfrm>
            <a:off x="4076600" y="812800"/>
            <a:ext cx="4648500" cy="3327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6400"/>
              <a:buNone/>
              <a:defRPr sz="5300">
                <a:solidFill>
                  <a:schemeClr val="accent4"/>
                </a:solidFill>
              </a:defRPr>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27" name="Shape 1227"/>
        <p:cNvGrpSpPr/>
        <p:nvPr/>
      </p:nvGrpSpPr>
      <p:grpSpPr>
        <a:xfrm>
          <a:off x="0" y="0"/>
          <a:ext cx="0" cy="0"/>
          <a:chOff x="0" y="0"/>
          <a:chExt cx="0" cy="0"/>
        </a:xfrm>
      </p:grpSpPr>
      <p:sp>
        <p:nvSpPr>
          <p:cNvPr id="1228" name="Google Shape;1228;gd6373dda26_0_2157"/>
          <p:cNvSpPr txBox="1"/>
          <p:nvPr>
            <p:ph hasCustomPrompt="1" type="title"/>
          </p:nvPr>
        </p:nvSpPr>
        <p:spPr>
          <a:xfrm>
            <a:off x="415600" y="719333"/>
            <a:ext cx="11360700" cy="18495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1229" name="Google Shape;1229;gd6373dda26_0_2157"/>
          <p:cNvSpPr txBox="1"/>
          <p:nvPr>
            <p:ph idx="1" type="body"/>
          </p:nvPr>
        </p:nvSpPr>
        <p:spPr>
          <a:xfrm>
            <a:off x="950967" y="2399567"/>
            <a:ext cx="10290300" cy="7755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sz="2700"/>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1230" name="Google Shape;1230;gd6373dda26_0_2157"/>
          <p:cNvSpPr/>
          <p:nvPr/>
        </p:nvSpPr>
        <p:spPr>
          <a:xfrm>
            <a:off x="722211" y="2655916"/>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1" name="Google Shape;1231;gd6373dda26_0_2157"/>
          <p:cNvSpPr/>
          <p:nvPr/>
        </p:nvSpPr>
        <p:spPr>
          <a:xfrm>
            <a:off x="9932921" y="3310553"/>
            <a:ext cx="782139" cy="666486"/>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2" name="Google Shape;1232;gd6373dda26_0_2157"/>
          <p:cNvSpPr/>
          <p:nvPr/>
        </p:nvSpPr>
        <p:spPr>
          <a:xfrm rot="-5400000">
            <a:off x="452487"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3" name="Google Shape;1233;gd6373dda26_0_2157"/>
          <p:cNvSpPr/>
          <p:nvPr/>
        </p:nvSpPr>
        <p:spPr>
          <a:xfrm>
            <a:off x="11113736" y="5870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4" name="Google Shape;1234;gd6373dda26_0_2157"/>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5" name="Google Shape;1235;gd6373dda26_0_2157"/>
          <p:cNvSpPr/>
          <p:nvPr/>
        </p:nvSpPr>
        <p:spPr>
          <a:xfrm>
            <a:off x="118555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6" name="Google Shape;1236;gd6373dda26_0_2157"/>
          <p:cNvSpPr/>
          <p:nvPr/>
        </p:nvSpPr>
        <p:spPr>
          <a:xfrm>
            <a:off x="10325100" y="32860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7" name="Google Shape;1237;gd6373dda26_0_2157"/>
          <p:cNvSpPr/>
          <p:nvPr/>
        </p:nvSpPr>
        <p:spPr>
          <a:xfrm>
            <a:off x="1670100" y="3713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238" name="Shape 1238"/>
        <p:cNvGrpSpPr/>
        <p:nvPr/>
      </p:nvGrpSpPr>
      <p:grpSpPr>
        <a:xfrm>
          <a:off x="0" y="0"/>
          <a:ext cx="0" cy="0"/>
          <a:chOff x="0" y="0"/>
          <a:chExt cx="0" cy="0"/>
        </a:xfrm>
      </p:grpSpPr>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1239" name="Shape 1239"/>
        <p:cNvGrpSpPr/>
        <p:nvPr/>
      </p:nvGrpSpPr>
      <p:grpSpPr>
        <a:xfrm>
          <a:off x="0" y="0"/>
          <a:ext cx="0" cy="0"/>
          <a:chOff x="0" y="0"/>
          <a:chExt cx="0" cy="0"/>
        </a:xfrm>
      </p:grpSpPr>
      <p:sp>
        <p:nvSpPr>
          <p:cNvPr id="1240" name="Google Shape;1240;gd6373dda26_0_2169"/>
          <p:cNvSpPr txBox="1"/>
          <p:nvPr>
            <p:ph type="title"/>
          </p:nvPr>
        </p:nvSpPr>
        <p:spPr>
          <a:xfrm>
            <a:off x="950967" y="449070"/>
            <a:ext cx="10290000" cy="7635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000"/>
              <a:buNone/>
              <a:defRPr sz="4000"/>
            </a:lvl1pPr>
            <a:lvl2pPr lvl="1" rtl="0">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rtl="0">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rtl="0">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rtl="0">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rtl="0">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rtl="0">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rtl="0">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rtl="0">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1241" name="Google Shape;1241;gd6373dda26_0_2169"/>
          <p:cNvSpPr txBox="1"/>
          <p:nvPr>
            <p:ph idx="2" type="title"/>
          </p:nvPr>
        </p:nvSpPr>
        <p:spPr>
          <a:xfrm>
            <a:off x="950167" y="2533500"/>
            <a:ext cx="3133200" cy="763500"/>
          </a:xfrm>
          <a:prstGeom prst="rect">
            <a:avLst/>
          </a:prstGeom>
        </p:spPr>
        <p:txBody>
          <a:bodyPr anchorCtr="0" anchor="t" bIns="121900" lIns="121900" spcFirstLastPara="1" rIns="121900" wrap="square" tIns="121900">
            <a:normAutofit/>
          </a:bodyPr>
          <a:lstStyle>
            <a:lvl1pPr lvl="0" rtl="0" algn="r">
              <a:spcBef>
                <a:spcPts val="0"/>
              </a:spcBef>
              <a:spcAft>
                <a:spcPts val="0"/>
              </a:spcAft>
              <a:buSzPts val="3200"/>
              <a:buNone/>
              <a:defRPr sz="2800"/>
            </a:lvl1pPr>
            <a:lvl2pPr lvl="1" rtl="0">
              <a:spcBef>
                <a:spcPts val="0"/>
              </a:spcBef>
              <a:spcAft>
                <a:spcPts val="0"/>
              </a:spcAft>
              <a:buSzPts val="3700"/>
              <a:buFont typeface="Alegreya Sans SC"/>
              <a:buNone/>
              <a:defRPr>
                <a:latin typeface="Alegreya Sans SC"/>
                <a:ea typeface="Alegreya Sans SC"/>
                <a:cs typeface="Alegreya Sans SC"/>
                <a:sym typeface="Alegreya Sans SC"/>
              </a:defRPr>
            </a:lvl2pPr>
            <a:lvl3pPr lvl="2" rtl="0">
              <a:spcBef>
                <a:spcPts val="0"/>
              </a:spcBef>
              <a:spcAft>
                <a:spcPts val="0"/>
              </a:spcAft>
              <a:buSzPts val="3700"/>
              <a:buFont typeface="Alegreya Sans SC"/>
              <a:buNone/>
              <a:defRPr>
                <a:latin typeface="Alegreya Sans SC"/>
                <a:ea typeface="Alegreya Sans SC"/>
                <a:cs typeface="Alegreya Sans SC"/>
                <a:sym typeface="Alegreya Sans SC"/>
              </a:defRPr>
            </a:lvl3pPr>
            <a:lvl4pPr lvl="3" rtl="0">
              <a:spcBef>
                <a:spcPts val="0"/>
              </a:spcBef>
              <a:spcAft>
                <a:spcPts val="0"/>
              </a:spcAft>
              <a:buSzPts val="3700"/>
              <a:buFont typeface="Alegreya Sans SC"/>
              <a:buNone/>
              <a:defRPr>
                <a:latin typeface="Alegreya Sans SC"/>
                <a:ea typeface="Alegreya Sans SC"/>
                <a:cs typeface="Alegreya Sans SC"/>
                <a:sym typeface="Alegreya Sans SC"/>
              </a:defRPr>
            </a:lvl4pPr>
            <a:lvl5pPr lvl="4" rtl="0">
              <a:spcBef>
                <a:spcPts val="0"/>
              </a:spcBef>
              <a:spcAft>
                <a:spcPts val="0"/>
              </a:spcAft>
              <a:buSzPts val="3700"/>
              <a:buFont typeface="Alegreya Sans SC"/>
              <a:buNone/>
              <a:defRPr>
                <a:latin typeface="Alegreya Sans SC"/>
                <a:ea typeface="Alegreya Sans SC"/>
                <a:cs typeface="Alegreya Sans SC"/>
                <a:sym typeface="Alegreya Sans SC"/>
              </a:defRPr>
            </a:lvl5pPr>
            <a:lvl6pPr lvl="5" rtl="0">
              <a:spcBef>
                <a:spcPts val="0"/>
              </a:spcBef>
              <a:spcAft>
                <a:spcPts val="0"/>
              </a:spcAft>
              <a:buSzPts val="3700"/>
              <a:buFont typeface="Alegreya Sans SC"/>
              <a:buNone/>
              <a:defRPr>
                <a:latin typeface="Alegreya Sans SC"/>
                <a:ea typeface="Alegreya Sans SC"/>
                <a:cs typeface="Alegreya Sans SC"/>
                <a:sym typeface="Alegreya Sans SC"/>
              </a:defRPr>
            </a:lvl6pPr>
            <a:lvl7pPr lvl="6" rtl="0">
              <a:spcBef>
                <a:spcPts val="0"/>
              </a:spcBef>
              <a:spcAft>
                <a:spcPts val="0"/>
              </a:spcAft>
              <a:buSzPts val="3700"/>
              <a:buFont typeface="Alegreya Sans SC"/>
              <a:buNone/>
              <a:defRPr>
                <a:latin typeface="Alegreya Sans SC"/>
                <a:ea typeface="Alegreya Sans SC"/>
                <a:cs typeface="Alegreya Sans SC"/>
                <a:sym typeface="Alegreya Sans SC"/>
              </a:defRPr>
            </a:lvl7pPr>
            <a:lvl8pPr lvl="7" rtl="0">
              <a:spcBef>
                <a:spcPts val="0"/>
              </a:spcBef>
              <a:spcAft>
                <a:spcPts val="0"/>
              </a:spcAft>
              <a:buSzPts val="3700"/>
              <a:buFont typeface="Alegreya Sans SC"/>
              <a:buNone/>
              <a:defRPr>
                <a:latin typeface="Alegreya Sans SC"/>
                <a:ea typeface="Alegreya Sans SC"/>
                <a:cs typeface="Alegreya Sans SC"/>
                <a:sym typeface="Alegreya Sans SC"/>
              </a:defRPr>
            </a:lvl8pPr>
            <a:lvl9pPr lvl="8" rtl="0">
              <a:spcBef>
                <a:spcPts val="0"/>
              </a:spcBef>
              <a:spcAft>
                <a:spcPts val="0"/>
              </a:spcAft>
              <a:buSzPts val="3700"/>
              <a:buFont typeface="Alegreya Sans SC"/>
              <a:buNone/>
              <a:defRPr>
                <a:latin typeface="Alegreya Sans SC"/>
                <a:ea typeface="Alegreya Sans SC"/>
                <a:cs typeface="Alegreya Sans SC"/>
                <a:sym typeface="Alegreya Sans SC"/>
              </a:defRPr>
            </a:lvl9pPr>
          </a:lstStyle>
          <a:p/>
        </p:txBody>
      </p:sp>
      <p:sp>
        <p:nvSpPr>
          <p:cNvPr id="1242" name="Google Shape;1242;gd6373dda26_0_2169"/>
          <p:cNvSpPr txBox="1"/>
          <p:nvPr>
            <p:ph idx="1" type="subTitle"/>
          </p:nvPr>
        </p:nvSpPr>
        <p:spPr>
          <a:xfrm>
            <a:off x="1371767" y="2940433"/>
            <a:ext cx="2711700" cy="861900"/>
          </a:xfrm>
          <a:prstGeom prst="rect">
            <a:avLst/>
          </a:prstGeom>
        </p:spPr>
        <p:txBody>
          <a:bodyPr anchorCtr="0" anchor="t" bIns="121900" lIns="121900" spcFirstLastPara="1" rIns="121900" wrap="square" tIns="121900">
            <a:normAutofit/>
          </a:bodyPr>
          <a:lstStyle>
            <a:lvl1pPr lvl="0" rtl="0" algn="r">
              <a:lnSpc>
                <a:spcPct val="100000"/>
              </a:lnSpc>
              <a:spcBef>
                <a:spcPts val="0"/>
              </a:spcBef>
              <a:spcAft>
                <a:spcPts val="0"/>
              </a:spcAft>
              <a:buSzPts val="2400"/>
              <a:buNone/>
              <a:defRPr sz="2100"/>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243" name="Google Shape;1243;gd6373dda26_0_2169"/>
          <p:cNvSpPr txBox="1"/>
          <p:nvPr>
            <p:ph hasCustomPrompt="1" idx="3" type="title"/>
          </p:nvPr>
        </p:nvSpPr>
        <p:spPr>
          <a:xfrm>
            <a:off x="989121" y="1752896"/>
            <a:ext cx="2929200" cy="861900"/>
          </a:xfrm>
          <a:prstGeom prst="rect">
            <a:avLst/>
          </a:prstGeom>
        </p:spPr>
        <p:txBody>
          <a:bodyPr anchorCtr="0" anchor="b" bIns="121900" lIns="121900" spcFirstLastPara="1" rIns="121900" wrap="square" tIns="121900">
            <a:normAutofit/>
          </a:bodyPr>
          <a:lstStyle>
            <a:lvl1pPr lvl="0" rtl="0" algn="r">
              <a:spcBef>
                <a:spcPts val="0"/>
              </a:spcBef>
              <a:spcAft>
                <a:spcPts val="0"/>
              </a:spcAft>
              <a:buSzPts val="3700"/>
              <a:buNone/>
              <a:defRPr sz="4800">
                <a:solidFill>
                  <a:srgbClr val="D99740"/>
                </a:solidFill>
              </a:defRPr>
            </a:lvl1pPr>
            <a:lvl2pPr lvl="1" rtl="0">
              <a:spcBef>
                <a:spcPts val="0"/>
              </a:spcBef>
              <a:spcAft>
                <a:spcPts val="0"/>
              </a:spcAft>
              <a:buSzPts val="3700"/>
              <a:buFont typeface="Alegreya Sans SC"/>
              <a:buNone/>
              <a:defRPr>
                <a:latin typeface="Alegreya Sans SC"/>
                <a:ea typeface="Alegreya Sans SC"/>
                <a:cs typeface="Alegreya Sans SC"/>
                <a:sym typeface="Alegreya Sans SC"/>
              </a:defRPr>
            </a:lvl2pPr>
            <a:lvl3pPr lvl="2" rtl="0">
              <a:spcBef>
                <a:spcPts val="0"/>
              </a:spcBef>
              <a:spcAft>
                <a:spcPts val="0"/>
              </a:spcAft>
              <a:buSzPts val="3700"/>
              <a:buFont typeface="Alegreya Sans SC"/>
              <a:buNone/>
              <a:defRPr>
                <a:latin typeface="Alegreya Sans SC"/>
                <a:ea typeface="Alegreya Sans SC"/>
                <a:cs typeface="Alegreya Sans SC"/>
                <a:sym typeface="Alegreya Sans SC"/>
              </a:defRPr>
            </a:lvl3pPr>
            <a:lvl4pPr lvl="3" rtl="0">
              <a:spcBef>
                <a:spcPts val="0"/>
              </a:spcBef>
              <a:spcAft>
                <a:spcPts val="0"/>
              </a:spcAft>
              <a:buSzPts val="3700"/>
              <a:buFont typeface="Alegreya Sans SC"/>
              <a:buNone/>
              <a:defRPr>
                <a:latin typeface="Alegreya Sans SC"/>
                <a:ea typeface="Alegreya Sans SC"/>
                <a:cs typeface="Alegreya Sans SC"/>
                <a:sym typeface="Alegreya Sans SC"/>
              </a:defRPr>
            </a:lvl4pPr>
            <a:lvl5pPr lvl="4" rtl="0">
              <a:spcBef>
                <a:spcPts val="0"/>
              </a:spcBef>
              <a:spcAft>
                <a:spcPts val="0"/>
              </a:spcAft>
              <a:buSzPts val="3700"/>
              <a:buFont typeface="Alegreya Sans SC"/>
              <a:buNone/>
              <a:defRPr>
                <a:latin typeface="Alegreya Sans SC"/>
                <a:ea typeface="Alegreya Sans SC"/>
                <a:cs typeface="Alegreya Sans SC"/>
                <a:sym typeface="Alegreya Sans SC"/>
              </a:defRPr>
            </a:lvl5pPr>
            <a:lvl6pPr lvl="5" rtl="0">
              <a:spcBef>
                <a:spcPts val="0"/>
              </a:spcBef>
              <a:spcAft>
                <a:spcPts val="0"/>
              </a:spcAft>
              <a:buSzPts val="3700"/>
              <a:buFont typeface="Alegreya Sans SC"/>
              <a:buNone/>
              <a:defRPr>
                <a:latin typeface="Alegreya Sans SC"/>
                <a:ea typeface="Alegreya Sans SC"/>
                <a:cs typeface="Alegreya Sans SC"/>
                <a:sym typeface="Alegreya Sans SC"/>
              </a:defRPr>
            </a:lvl6pPr>
            <a:lvl7pPr lvl="6" rtl="0">
              <a:spcBef>
                <a:spcPts val="0"/>
              </a:spcBef>
              <a:spcAft>
                <a:spcPts val="0"/>
              </a:spcAft>
              <a:buSzPts val="3700"/>
              <a:buFont typeface="Alegreya Sans SC"/>
              <a:buNone/>
              <a:defRPr>
                <a:latin typeface="Alegreya Sans SC"/>
                <a:ea typeface="Alegreya Sans SC"/>
                <a:cs typeface="Alegreya Sans SC"/>
                <a:sym typeface="Alegreya Sans SC"/>
              </a:defRPr>
            </a:lvl7pPr>
            <a:lvl8pPr lvl="7" rtl="0">
              <a:spcBef>
                <a:spcPts val="0"/>
              </a:spcBef>
              <a:spcAft>
                <a:spcPts val="0"/>
              </a:spcAft>
              <a:buSzPts val="3700"/>
              <a:buFont typeface="Alegreya Sans SC"/>
              <a:buNone/>
              <a:defRPr>
                <a:latin typeface="Alegreya Sans SC"/>
                <a:ea typeface="Alegreya Sans SC"/>
                <a:cs typeface="Alegreya Sans SC"/>
                <a:sym typeface="Alegreya Sans SC"/>
              </a:defRPr>
            </a:lvl8pPr>
            <a:lvl9pPr lvl="8" rtl="0">
              <a:spcBef>
                <a:spcPts val="0"/>
              </a:spcBef>
              <a:spcAft>
                <a:spcPts val="0"/>
              </a:spcAft>
              <a:buSzPts val="3700"/>
              <a:buFont typeface="Alegreya Sans SC"/>
              <a:buNone/>
              <a:defRPr>
                <a:latin typeface="Alegreya Sans SC"/>
                <a:ea typeface="Alegreya Sans SC"/>
                <a:cs typeface="Alegreya Sans SC"/>
                <a:sym typeface="Alegreya Sans SC"/>
              </a:defRPr>
            </a:lvl9pPr>
          </a:lstStyle>
          <a:p>
            <a:r>
              <a:t>xx%</a:t>
            </a:r>
          </a:p>
        </p:txBody>
      </p:sp>
      <p:sp>
        <p:nvSpPr>
          <p:cNvPr id="1244" name="Google Shape;1244;gd6373dda26_0_2169"/>
          <p:cNvSpPr txBox="1"/>
          <p:nvPr>
            <p:ph idx="4" type="title"/>
          </p:nvPr>
        </p:nvSpPr>
        <p:spPr>
          <a:xfrm>
            <a:off x="950967" y="4872467"/>
            <a:ext cx="3132300" cy="763500"/>
          </a:xfrm>
          <a:prstGeom prst="rect">
            <a:avLst/>
          </a:prstGeom>
        </p:spPr>
        <p:txBody>
          <a:bodyPr anchorCtr="0" anchor="t" bIns="121900" lIns="121900" spcFirstLastPara="1" rIns="121900" wrap="square" tIns="121900">
            <a:normAutofit/>
          </a:bodyPr>
          <a:lstStyle>
            <a:lvl1pPr lvl="0" rtl="0" algn="r">
              <a:spcBef>
                <a:spcPts val="0"/>
              </a:spcBef>
              <a:spcAft>
                <a:spcPts val="0"/>
              </a:spcAft>
              <a:buSzPts val="3200"/>
              <a:buNone/>
              <a:defRPr sz="2800"/>
            </a:lvl1pPr>
            <a:lvl2pPr lvl="1" rtl="0">
              <a:spcBef>
                <a:spcPts val="0"/>
              </a:spcBef>
              <a:spcAft>
                <a:spcPts val="0"/>
              </a:spcAft>
              <a:buSzPts val="3700"/>
              <a:buFont typeface="Alegreya Sans SC"/>
              <a:buNone/>
              <a:defRPr>
                <a:latin typeface="Alegreya Sans SC"/>
                <a:ea typeface="Alegreya Sans SC"/>
                <a:cs typeface="Alegreya Sans SC"/>
                <a:sym typeface="Alegreya Sans SC"/>
              </a:defRPr>
            </a:lvl2pPr>
            <a:lvl3pPr lvl="2" rtl="0">
              <a:spcBef>
                <a:spcPts val="0"/>
              </a:spcBef>
              <a:spcAft>
                <a:spcPts val="0"/>
              </a:spcAft>
              <a:buSzPts val="3700"/>
              <a:buFont typeface="Alegreya Sans SC"/>
              <a:buNone/>
              <a:defRPr>
                <a:latin typeface="Alegreya Sans SC"/>
                <a:ea typeface="Alegreya Sans SC"/>
                <a:cs typeface="Alegreya Sans SC"/>
                <a:sym typeface="Alegreya Sans SC"/>
              </a:defRPr>
            </a:lvl3pPr>
            <a:lvl4pPr lvl="3" rtl="0">
              <a:spcBef>
                <a:spcPts val="0"/>
              </a:spcBef>
              <a:spcAft>
                <a:spcPts val="0"/>
              </a:spcAft>
              <a:buSzPts val="3700"/>
              <a:buFont typeface="Alegreya Sans SC"/>
              <a:buNone/>
              <a:defRPr>
                <a:latin typeface="Alegreya Sans SC"/>
                <a:ea typeface="Alegreya Sans SC"/>
                <a:cs typeface="Alegreya Sans SC"/>
                <a:sym typeface="Alegreya Sans SC"/>
              </a:defRPr>
            </a:lvl4pPr>
            <a:lvl5pPr lvl="4" rtl="0">
              <a:spcBef>
                <a:spcPts val="0"/>
              </a:spcBef>
              <a:spcAft>
                <a:spcPts val="0"/>
              </a:spcAft>
              <a:buSzPts val="3700"/>
              <a:buFont typeface="Alegreya Sans SC"/>
              <a:buNone/>
              <a:defRPr>
                <a:latin typeface="Alegreya Sans SC"/>
                <a:ea typeface="Alegreya Sans SC"/>
                <a:cs typeface="Alegreya Sans SC"/>
                <a:sym typeface="Alegreya Sans SC"/>
              </a:defRPr>
            </a:lvl5pPr>
            <a:lvl6pPr lvl="5" rtl="0">
              <a:spcBef>
                <a:spcPts val="0"/>
              </a:spcBef>
              <a:spcAft>
                <a:spcPts val="0"/>
              </a:spcAft>
              <a:buSzPts val="3700"/>
              <a:buFont typeface="Alegreya Sans SC"/>
              <a:buNone/>
              <a:defRPr>
                <a:latin typeface="Alegreya Sans SC"/>
                <a:ea typeface="Alegreya Sans SC"/>
                <a:cs typeface="Alegreya Sans SC"/>
                <a:sym typeface="Alegreya Sans SC"/>
              </a:defRPr>
            </a:lvl6pPr>
            <a:lvl7pPr lvl="6" rtl="0">
              <a:spcBef>
                <a:spcPts val="0"/>
              </a:spcBef>
              <a:spcAft>
                <a:spcPts val="0"/>
              </a:spcAft>
              <a:buSzPts val="3700"/>
              <a:buFont typeface="Alegreya Sans SC"/>
              <a:buNone/>
              <a:defRPr>
                <a:latin typeface="Alegreya Sans SC"/>
                <a:ea typeface="Alegreya Sans SC"/>
                <a:cs typeface="Alegreya Sans SC"/>
                <a:sym typeface="Alegreya Sans SC"/>
              </a:defRPr>
            </a:lvl7pPr>
            <a:lvl8pPr lvl="7" rtl="0">
              <a:spcBef>
                <a:spcPts val="0"/>
              </a:spcBef>
              <a:spcAft>
                <a:spcPts val="0"/>
              </a:spcAft>
              <a:buSzPts val="3700"/>
              <a:buFont typeface="Alegreya Sans SC"/>
              <a:buNone/>
              <a:defRPr>
                <a:latin typeface="Alegreya Sans SC"/>
                <a:ea typeface="Alegreya Sans SC"/>
                <a:cs typeface="Alegreya Sans SC"/>
                <a:sym typeface="Alegreya Sans SC"/>
              </a:defRPr>
            </a:lvl8pPr>
            <a:lvl9pPr lvl="8" rtl="0">
              <a:spcBef>
                <a:spcPts val="0"/>
              </a:spcBef>
              <a:spcAft>
                <a:spcPts val="0"/>
              </a:spcAft>
              <a:buSzPts val="3700"/>
              <a:buFont typeface="Alegreya Sans SC"/>
              <a:buNone/>
              <a:defRPr>
                <a:latin typeface="Alegreya Sans SC"/>
                <a:ea typeface="Alegreya Sans SC"/>
                <a:cs typeface="Alegreya Sans SC"/>
                <a:sym typeface="Alegreya Sans SC"/>
              </a:defRPr>
            </a:lvl9pPr>
          </a:lstStyle>
          <a:p/>
        </p:txBody>
      </p:sp>
      <p:sp>
        <p:nvSpPr>
          <p:cNvPr id="1245" name="Google Shape;1245;gd6373dda26_0_2169"/>
          <p:cNvSpPr txBox="1"/>
          <p:nvPr>
            <p:ph idx="5" type="subTitle"/>
          </p:nvPr>
        </p:nvSpPr>
        <p:spPr>
          <a:xfrm>
            <a:off x="1371667" y="5279400"/>
            <a:ext cx="2711700" cy="861900"/>
          </a:xfrm>
          <a:prstGeom prst="rect">
            <a:avLst/>
          </a:prstGeom>
        </p:spPr>
        <p:txBody>
          <a:bodyPr anchorCtr="0" anchor="t" bIns="121900" lIns="121900" spcFirstLastPara="1" rIns="121900" wrap="square" tIns="121900">
            <a:normAutofit/>
          </a:bodyPr>
          <a:lstStyle>
            <a:lvl1pPr lvl="0" rtl="0" algn="r">
              <a:lnSpc>
                <a:spcPct val="100000"/>
              </a:lnSpc>
              <a:spcBef>
                <a:spcPts val="0"/>
              </a:spcBef>
              <a:spcAft>
                <a:spcPts val="0"/>
              </a:spcAft>
              <a:buSzPts val="2400"/>
              <a:buNone/>
              <a:defRPr sz="2100"/>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246" name="Google Shape;1246;gd6373dda26_0_2169"/>
          <p:cNvSpPr txBox="1"/>
          <p:nvPr>
            <p:ph hasCustomPrompt="1" idx="6" type="title"/>
          </p:nvPr>
        </p:nvSpPr>
        <p:spPr>
          <a:xfrm>
            <a:off x="989121" y="3996956"/>
            <a:ext cx="2929200" cy="861900"/>
          </a:xfrm>
          <a:prstGeom prst="rect">
            <a:avLst/>
          </a:prstGeom>
        </p:spPr>
        <p:txBody>
          <a:bodyPr anchorCtr="0" anchor="ctr" bIns="121900" lIns="121900" spcFirstLastPara="1" rIns="121900" wrap="square" tIns="121900">
            <a:normAutofit/>
          </a:bodyPr>
          <a:lstStyle>
            <a:lvl1pPr lvl="0" rtl="0" algn="r">
              <a:spcBef>
                <a:spcPts val="0"/>
              </a:spcBef>
              <a:spcAft>
                <a:spcPts val="0"/>
              </a:spcAft>
              <a:buSzPts val="3700"/>
              <a:buNone/>
              <a:defRPr sz="4800">
                <a:solidFill>
                  <a:srgbClr val="D99740"/>
                </a:solidFill>
              </a:defRPr>
            </a:lvl1pPr>
            <a:lvl2pPr lvl="1" rtl="0">
              <a:spcBef>
                <a:spcPts val="0"/>
              </a:spcBef>
              <a:spcAft>
                <a:spcPts val="0"/>
              </a:spcAft>
              <a:buSzPts val="3700"/>
              <a:buFont typeface="Alegreya Sans SC"/>
              <a:buNone/>
              <a:defRPr>
                <a:latin typeface="Alegreya Sans SC"/>
                <a:ea typeface="Alegreya Sans SC"/>
                <a:cs typeface="Alegreya Sans SC"/>
                <a:sym typeface="Alegreya Sans SC"/>
              </a:defRPr>
            </a:lvl2pPr>
            <a:lvl3pPr lvl="2" rtl="0">
              <a:spcBef>
                <a:spcPts val="0"/>
              </a:spcBef>
              <a:spcAft>
                <a:spcPts val="0"/>
              </a:spcAft>
              <a:buSzPts val="3700"/>
              <a:buFont typeface="Alegreya Sans SC"/>
              <a:buNone/>
              <a:defRPr>
                <a:latin typeface="Alegreya Sans SC"/>
                <a:ea typeface="Alegreya Sans SC"/>
                <a:cs typeface="Alegreya Sans SC"/>
                <a:sym typeface="Alegreya Sans SC"/>
              </a:defRPr>
            </a:lvl3pPr>
            <a:lvl4pPr lvl="3" rtl="0">
              <a:spcBef>
                <a:spcPts val="0"/>
              </a:spcBef>
              <a:spcAft>
                <a:spcPts val="0"/>
              </a:spcAft>
              <a:buSzPts val="3700"/>
              <a:buFont typeface="Alegreya Sans SC"/>
              <a:buNone/>
              <a:defRPr>
                <a:latin typeface="Alegreya Sans SC"/>
                <a:ea typeface="Alegreya Sans SC"/>
                <a:cs typeface="Alegreya Sans SC"/>
                <a:sym typeface="Alegreya Sans SC"/>
              </a:defRPr>
            </a:lvl4pPr>
            <a:lvl5pPr lvl="4" rtl="0">
              <a:spcBef>
                <a:spcPts val="0"/>
              </a:spcBef>
              <a:spcAft>
                <a:spcPts val="0"/>
              </a:spcAft>
              <a:buSzPts val="3700"/>
              <a:buFont typeface="Alegreya Sans SC"/>
              <a:buNone/>
              <a:defRPr>
                <a:latin typeface="Alegreya Sans SC"/>
                <a:ea typeface="Alegreya Sans SC"/>
                <a:cs typeface="Alegreya Sans SC"/>
                <a:sym typeface="Alegreya Sans SC"/>
              </a:defRPr>
            </a:lvl5pPr>
            <a:lvl6pPr lvl="5" rtl="0">
              <a:spcBef>
                <a:spcPts val="0"/>
              </a:spcBef>
              <a:spcAft>
                <a:spcPts val="0"/>
              </a:spcAft>
              <a:buSzPts val="3700"/>
              <a:buFont typeface="Alegreya Sans SC"/>
              <a:buNone/>
              <a:defRPr>
                <a:latin typeface="Alegreya Sans SC"/>
                <a:ea typeface="Alegreya Sans SC"/>
                <a:cs typeface="Alegreya Sans SC"/>
                <a:sym typeface="Alegreya Sans SC"/>
              </a:defRPr>
            </a:lvl6pPr>
            <a:lvl7pPr lvl="6" rtl="0">
              <a:spcBef>
                <a:spcPts val="0"/>
              </a:spcBef>
              <a:spcAft>
                <a:spcPts val="0"/>
              </a:spcAft>
              <a:buSzPts val="3700"/>
              <a:buFont typeface="Alegreya Sans SC"/>
              <a:buNone/>
              <a:defRPr>
                <a:latin typeface="Alegreya Sans SC"/>
                <a:ea typeface="Alegreya Sans SC"/>
                <a:cs typeface="Alegreya Sans SC"/>
                <a:sym typeface="Alegreya Sans SC"/>
              </a:defRPr>
            </a:lvl7pPr>
            <a:lvl8pPr lvl="7" rtl="0">
              <a:spcBef>
                <a:spcPts val="0"/>
              </a:spcBef>
              <a:spcAft>
                <a:spcPts val="0"/>
              </a:spcAft>
              <a:buSzPts val="3700"/>
              <a:buFont typeface="Alegreya Sans SC"/>
              <a:buNone/>
              <a:defRPr>
                <a:latin typeface="Alegreya Sans SC"/>
                <a:ea typeface="Alegreya Sans SC"/>
                <a:cs typeface="Alegreya Sans SC"/>
                <a:sym typeface="Alegreya Sans SC"/>
              </a:defRPr>
            </a:lvl8pPr>
            <a:lvl9pPr lvl="8" rtl="0">
              <a:spcBef>
                <a:spcPts val="0"/>
              </a:spcBef>
              <a:spcAft>
                <a:spcPts val="0"/>
              </a:spcAft>
              <a:buSzPts val="3700"/>
              <a:buFont typeface="Alegreya Sans SC"/>
              <a:buNone/>
              <a:defRPr>
                <a:latin typeface="Alegreya Sans SC"/>
                <a:ea typeface="Alegreya Sans SC"/>
                <a:cs typeface="Alegreya Sans SC"/>
                <a:sym typeface="Alegreya Sans SC"/>
              </a:defRPr>
            </a:lvl9pPr>
          </a:lstStyle>
          <a:p>
            <a:r>
              <a:t>xx%</a:t>
            </a:r>
          </a:p>
        </p:txBody>
      </p:sp>
      <p:sp>
        <p:nvSpPr>
          <p:cNvPr id="1247" name="Google Shape;1247;gd6373dda26_0_2169"/>
          <p:cNvSpPr txBox="1"/>
          <p:nvPr>
            <p:ph idx="7" type="title"/>
          </p:nvPr>
        </p:nvSpPr>
        <p:spPr>
          <a:xfrm flipH="1">
            <a:off x="8108524" y="2533500"/>
            <a:ext cx="3133200" cy="763500"/>
          </a:xfrm>
          <a:prstGeom prst="rect">
            <a:avLst/>
          </a:prstGeom>
        </p:spPr>
        <p:txBody>
          <a:bodyPr anchorCtr="0" anchor="t" bIns="121900" lIns="121900" spcFirstLastPara="1" rIns="121900" wrap="square" tIns="121900">
            <a:normAutofit/>
          </a:bodyPr>
          <a:lstStyle>
            <a:lvl1pPr lvl="0" rtl="0" algn="l">
              <a:spcBef>
                <a:spcPts val="0"/>
              </a:spcBef>
              <a:spcAft>
                <a:spcPts val="0"/>
              </a:spcAft>
              <a:buSzPts val="3200"/>
              <a:buNone/>
              <a:defRPr sz="2800"/>
            </a:lvl1pPr>
            <a:lvl2pPr lvl="1" rtl="0">
              <a:spcBef>
                <a:spcPts val="0"/>
              </a:spcBef>
              <a:spcAft>
                <a:spcPts val="0"/>
              </a:spcAft>
              <a:buSzPts val="3700"/>
              <a:buFont typeface="Alegreya Sans SC"/>
              <a:buNone/>
              <a:defRPr>
                <a:latin typeface="Alegreya Sans SC"/>
                <a:ea typeface="Alegreya Sans SC"/>
                <a:cs typeface="Alegreya Sans SC"/>
                <a:sym typeface="Alegreya Sans SC"/>
              </a:defRPr>
            </a:lvl2pPr>
            <a:lvl3pPr lvl="2" rtl="0">
              <a:spcBef>
                <a:spcPts val="0"/>
              </a:spcBef>
              <a:spcAft>
                <a:spcPts val="0"/>
              </a:spcAft>
              <a:buSzPts val="3700"/>
              <a:buFont typeface="Alegreya Sans SC"/>
              <a:buNone/>
              <a:defRPr>
                <a:latin typeface="Alegreya Sans SC"/>
                <a:ea typeface="Alegreya Sans SC"/>
                <a:cs typeface="Alegreya Sans SC"/>
                <a:sym typeface="Alegreya Sans SC"/>
              </a:defRPr>
            </a:lvl3pPr>
            <a:lvl4pPr lvl="3" rtl="0">
              <a:spcBef>
                <a:spcPts val="0"/>
              </a:spcBef>
              <a:spcAft>
                <a:spcPts val="0"/>
              </a:spcAft>
              <a:buSzPts val="3700"/>
              <a:buFont typeface="Alegreya Sans SC"/>
              <a:buNone/>
              <a:defRPr>
                <a:latin typeface="Alegreya Sans SC"/>
                <a:ea typeface="Alegreya Sans SC"/>
                <a:cs typeface="Alegreya Sans SC"/>
                <a:sym typeface="Alegreya Sans SC"/>
              </a:defRPr>
            </a:lvl4pPr>
            <a:lvl5pPr lvl="4" rtl="0">
              <a:spcBef>
                <a:spcPts val="0"/>
              </a:spcBef>
              <a:spcAft>
                <a:spcPts val="0"/>
              </a:spcAft>
              <a:buSzPts val="3700"/>
              <a:buFont typeface="Alegreya Sans SC"/>
              <a:buNone/>
              <a:defRPr>
                <a:latin typeface="Alegreya Sans SC"/>
                <a:ea typeface="Alegreya Sans SC"/>
                <a:cs typeface="Alegreya Sans SC"/>
                <a:sym typeface="Alegreya Sans SC"/>
              </a:defRPr>
            </a:lvl5pPr>
            <a:lvl6pPr lvl="5" rtl="0">
              <a:spcBef>
                <a:spcPts val="0"/>
              </a:spcBef>
              <a:spcAft>
                <a:spcPts val="0"/>
              </a:spcAft>
              <a:buSzPts val="3700"/>
              <a:buFont typeface="Alegreya Sans SC"/>
              <a:buNone/>
              <a:defRPr>
                <a:latin typeface="Alegreya Sans SC"/>
                <a:ea typeface="Alegreya Sans SC"/>
                <a:cs typeface="Alegreya Sans SC"/>
                <a:sym typeface="Alegreya Sans SC"/>
              </a:defRPr>
            </a:lvl6pPr>
            <a:lvl7pPr lvl="6" rtl="0">
              <a:spcBef>
                <a:spcPts val="0"/>
              </a:spcBef>
              <a:spcAft>
                <a:spcPts val="0"/>
              </a:spcAft>
              <a:buSzPts val="3700"/>
              <a:buFont typeface="Alegreya Sans SC"/>
              <a:buNone/>
              <a:defRPr>
                <a:latin typeface="Alegreya Sans SC"/>
                <a:ea typeface="Alegreya Sans SC"/>
                <a:cs typeface="Alegreya Sans SC"/>
                <a:sym typeface="Alegreya Sans SC"/>
              </a:defRPr>
            </a:lvl7pPr>
            <a:lvl8pPr lvl="7" rtl="0">
              <a:spcBef>
                <a:spcPts val="0"/>
              </a:spcBef>
              <a:spcAft>
                <a:spcPts val="0"/>
              </a:spcAft>
              <a:buSzPts val="3700"/>
              <a:buFont typeface="Alegreya Sans SC"/>
              <a:buNone/>
              <a:defRPr>
                <a:latin typeface="Alegreya Sans SC"/>
                <a:ea typeface="Alegreya Sans SC"/>
                <a:cs typeface="Alegreya Sans SC"/>
                <a:sym typeface="Alegreya Sans SC"/>
              </a:defRPr>
            </a:lvl8pPr>
            <a:lvl9pPr lvl="8" rtl="0">
              <a:spcBef>
                <a:spcPts val="0"/>
              </a:spcBef>
              <a:spcAft>
                <a:spcPts val="0"/>
              </a:spcAft>
              <a:buSzPts val="3700"/>
              <a:buFont typeface="Alegreya Sans SC"/>
              <a:buNone/>
              <a:defRPr>
                <a:latin typeface="Alegreya Sans SC"/>
                <a:ea typeface="Alegreya Sans SC"/>
                <a:cs typeface="Alegreya Sans SC"/>
                <a:sym typeface="Alegreya Sans SC"/>
              </a:defRPr>
            </a:lvl9pPr>
          </a:lstStyle>
          <a:p/>
        </p:txBody>
      </p:sp>
      <p:sp>
        <p:nvSpPr>
          <p:cNvPr id="1248" name="Google Shape;1248;gd6373dda26_0_2169"/>
          <p:cNvSpPr txBox="1"/>
          <p:nvPr>
            <p:ph idx="8" type="subTitle"/>
          </p:nvPr>
        </p:nvSpPr>
        <p:spPr>
          <a:xfrm flipH="1">
            <a:off x="8108424" y="2940429"/>
            <a:ext cx="2706900" cy="861900"/>
          </a:xfrm>
          <a:prstGeom prst="rect">
            <a:avLst/>
          </a:prstGeom>
        </p:spPr>
        <p:txBody>
          <a:bodyPr anchorCtr="0" anchor="t" bIns="121900" lIns="121900" spcFirstLastPara="1" rIns="121900" wrap="square" tIns="121900">
            <a:normAutofit/>
          </a:bodyPr>
          <a:lstStyle>
            <a:lvl1pPr lvl="0" rtl="0">
              <a:lnSpc>
                <a:spcPct val="100000"/>
              </a:lnSpc>
              <a:spcBef>
                <a:spcPts val="0"/>
              </a:spcBef>
              <a:spcAft>
                <a:spcPts val="0"/>
              </a:spcAft>
              <a:buSzPts val="2400"/>
              <a:buNone/>
              <a:defRPr sz="2100"/>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249" name="Google Shape;1249;gd6373dda26_0_2169"/>
          <p:cNvSpPr txBox="1"/>
          <p:nvPr>
            <p:ph hasCustomPrompt="1" idx="9" type="title"/>
          </p:nvPr>
        </p:nvSpPr>
        <p:spPr>
          <a:xfrm flipH="1">
            <a:off x="8273679" y="1752896"/>
            <a:ext cx="2929200" cy="861900"/>
          </a:xfrm>
          <a:prstGeom prst="rect">
            <a:avLst/>
          </a:prstGeom>
        </p:spPr>
        <p:txBody>
          <a:bodyPr anchorCtr="0" anchor="b" bIns="121900" lIns="121900" spcFirstLastPara="1" rIns="121900" wrap="square" tIns="121900">
            <a:normAutofit/>
          </a:bodyPr>
          <a:lstStyle>
            <a:lvl1pPr lvl="0" rtl="0" algn="l">
              <a:spcBef>
                <a:spcPts val="0"/>
              </a:spcBef>
              <a:spcAft>
                <a:spcPts val="0"/>
              </a:spcAft>
              <a:buSzPts val="3700"/>
              <a:buNone/>
              <a:defRPr sz="4800">
                <a:solidFill>
                  <a:srgbClr val="D99740"/>
                </a:solidFill>
              </a:defRPr>
            </a:lvl1pPr>
            <a:lvl2pPr lvl="1" rtl="0">
              <a:spcBef>
                <a:spcPts val="0"/>
              </a:spcBef>
              <a:spcAft>
                <a:spcPts val="0"/>
              </a:spcAft>
              <a:buSzPts val="3700"/>
              <a:buFont typeface="Alegreya Sans SC"/>
              <a:buNone/>
              <a:defRPr>
                <a:latin typeface="Alegreya Sans SC"/>
                <a:ea typeface="Alegreya Sans SC"/>
                <a:cs typeface="Alegreya Sans SC"/>
                <a:sym typeface="Alegreya Sans SC"/>
              </a:defRPr>
            </a:lvl2pPr>
            <a:lvl3pPr lvl="2" rtl="0">
              <a:spcBef>
                <a:spcPts val="0"/>
              </a:spcBef>
              <a:spcAft>
                <a:spcPts val="0"/>
              </a:spcAft>
              <a:buSzPts val="3700"/>
              <a:buFont typeface="Alegreya Sans SC"/>
              <a:buNone/>
              <a:defRPr>
                <a:latin typeface="Alegreya Sans SC"/>
                <a:ea typeface="Alegreya Sans SC"/>
                <a:cs typeface="Alegreya Sans SC"/>
                <a:sym typeface="Alegreya Sans SC"/>
              </a:defRPr>
            </a:lvl3pPr>
            <a:lvl4pPr lvl="3" rtl="0">
              <a:spcBef>
                <a:spcPts val="0"/>
              </a:spcBef>
              <a:spcAft>
                <a:spcPts val="0"/>
              </a:spcAft>
              <a:buSzPts val="3700"/>
              <a:buFont typeface="Alegreya Sans SC"/>
              <a:buNone/>
              <a:defRPr>
                <a:latin typeface="Alegreya Sans SC"/>
                <a:ea typeface="Alegreya Sans SC"/>
                <a:cs typeface="Alegreya Sans SC"/>
                <a:sym typeface="Alegreya Sans SC"/>
              </a:defRPr>
            </a:lvl4pPr>
            <a:lvl5pPr lvl="4" rtl="0">
              <a:spcBef>
                <a:spcPts val="0"/>
              </a:spcBef>
              <a:spcAft>
                <a:spcPts val="0"/>
              </a:spcAft>
              <a:buSzPts val="3700"/>
              <a:buFont typeface="Alegreya Sans SC"/>
              <a:buNone/>
              <a:defRPr>
                <a:latin typeface="Alegreya Sans SC"/>
                <a:ea typeface="Alegreya Sans SC"/>
                <a:cs typeface="Alegreya Sans SC"/>
                <a:sym typeface="Alegreya Sans SC"/>
              </a:defRPr>
            </a:lvl5pPr>
            <a:lvl6pPr lvl="5" rtl="0">
              <a:spcBef>
                <a:spcPts val="0"/>
              </a:spcBef>
              <a:spcAft>
                <a:spcPts val="0"/>
              </a:spcAft>
              <a:buSzPts val="3700"/>
              <a:buFont typeface="Alegreya Sans SC"/>
              <a:buNone/>
              <a:defRPr>
                <a:latin typeface="Alegreya Sans SC"/>
                <a:ea typeface="Alegreya Sans SC"/>
                <a:cs typeface="Alegreya Sans SC"/>
                <a:sym typeface="Alegreya Sans SC"/>
              </a:defRPr>
            </a:lvl6pPr>
            <a:lvl7pPr lvl="6" rtl="0">
              <a:spcBef>
                <a:spcPts val="0"/>
              </a:spcBef>
              <a:spcAft>
                <a:spcPts val="0"/>
              </a:spcAft>
              <a:buSzPts val="3700"/>
              <a:buFont typeface="Alegreya Sans SC"/>
              <a:buNone/>
              <a:defRPr>
                <a:latin typeface="Alegreya Sans SC"/>
                <a:ea typeface="Alegreya Sans SC"/>
                <a:cs typeface="Alegreya Sans SC"/>
                <a:sym typeface="Alegreya Sans SC"/>
              </a:defRPr>
            </a:lvl7pPr>
            <a:lvl8pPr lvl="7" rtl="0">
              <a:spcBef>
                <a:spcPts val="0"/>
              </a:spcBef>
              <a:spcAft>
                <a:spcPts val="0"/>
              </a:spcAft>
              <a:buSzPts val="3700"/>
              <a:buFont typeface="Alegreya Sans SC"/>
              <a:buNone/>
              <a:defRPr>
                <a:latin typeface="Alegreya Sans SC"/>
                <a:ea typeface="Alegreya Sans SC"/>
                <a:cs typeface="Alegreya Sans SC"/>
                <a:sym typeface="Alegreya Sans SC"/>
              </a:defRPr>
            </a:lvl8pPr>
            <a:lvl9pPr lvl="8" rtl="0">
              <a:spcBef>
                <a:spcPts val="0"/>
              </a:spcBef>
              <a:spcAft>
                <a:spcPts val="0"/>
              </a:spcAft>
              <a:buSzPts val="3700"/>
              <a:buFont typeface="Alegreya Sans SC"/>
              <a:buNone/>
              <a:defRPr>
                <a:latin typeface="Alegreya Sans SC"/>
                <a:ea typeface="Alegreya Sans SC"/>
                <a:cs typeface="Alegreya Sans SC"/>
                <a:sym typeface="Alegreya Sans SC"/>
              </a:defRPr>
            </a:lvl9pPr>
          </a:lstStyle>
          <a:p>
            <a:r>
              <a:t>xx%</a:t>
            </a:r>
          </a:p>
        </p:txBody>
      </p:sp>
      <p:sp>
        <p:nvSpPr>
          <p:cNvPr id="1250" name="Google Shape;1250;gd6373dda26_0_2169"/>
          <p:cNvSpPr txBox="1"/>
          <p:nvPr>
            <p:ph idx="13" type="title"/>
          </p:nvPr>
        </p:nvSpPr>
        <p:spPr>
          <a:xfrm flipH="1">
            <a:off x="8108524" y="4872467"/>
            <a:ext cx="3133200" cy="763500"/>
          </a:xfrm>
          <a:prstGeom prst="rect">
            <a:avLst/>
          </a:prstGeom>
        </p:spPr>
        <p:txBody>
          <a:bodyPr anchorCtr="0" anchor="t" bIns="121900" lIns="121900" spcFirstLastPara="1" rIns="121900" wrap="square" tIns="121900">
            <a:normAutofit/>
          </a:bodyPr>
          <a:lstStyle>
            <a:lvl1pPr lvl="0" rtl="0" algn="l">
              <a:spcBef>
                <a:spcPts val="0"/>
              </a:spcBef>
              <a:spcAft>
                <a:spcPts val="0"/>
              </a:spcAft>
              <a:buSzPts val="3200"/>
              <a:buNone/>
              <a:defRPr sz="2800"/>
            </a:lvl1pPr>
            <a:lvl2pPr lvl="1" rtl="0">
              <a:spcBef>
                <a:spcPts val="0"/>
              </a:spcBef>
              <a:spcAft>
                <a:spcPts val="0"/>
              </a:spcAft>
              <a:buSzPts val="3700"/>
              <a:buFont typeface="Alegreya Sans SC"/>
              <a:buNone/>
              <a:defRPr>
                <a:latin typeface="Alegreya Sans SC"/>
                <a:ea typeface="Alegreya Sans SC"/>
                <a:cs typeface="Alegreya Sans SC"/>
                <a:sym typeface="Alegreya Sans SC"/>
              </a:defRPr>
            </a:lvl2pPr>
            <a:lvl3pPr lvl="2" rtl="0">
              <a:spcBef>
                <a:spcPts val="0"/>
              </a:spcBef>
              <a:spcAft>
                <a:spcPts val="0"/>
              </a:spcAft>
              <a:buSzPts val="3700"/>
              <a:buFont typeface="Alegreya Sans SC"/>
              <a:buNone/>
              <a:defRPr>
                <a:latin typeface="Alegreya Sans SC"/>
                <a:ea typeface="Alegreya Sans SC"/>
                <a:cs typeface="Alegreya Sans SC"/>
                <a:sym typeface="Alegreya Sans SC"/>
              </a:defRPr>
            </a:lvl3pPr>
            <a:lvl4pPr lvl="3" rtl="0">
              <a:spcBef>
                <a:spcPts val="0"/>
              </a:spcBef>
              <a:spcAft>
                <a:spcPts val="0"/>
              </a:spcAft>
              <a:buSzPts val="3700"/>
              <a:buFont typeface="Alegreya Sans SC"/>
              <a:buNone/>
              <a:defRPr>
                <a:latin typeface="Alegreya Sans SC"/>
                <a:ea typeface="Alegreya Sans SC"/>
                <a:cs typeface="Alegreya Sans SC"/>
                <a:sym typeface="Alegreya Sans SC"/>
              </a:defRPr>
            </a:lvl4pPr>
            <a:lvl5pPr lvl="4" rtl="0">
              <a:spcBef>
                <a:spcPts val="0"/>
              </a:spcBef>
              <a:spcAft>
                <a:spcPts val="0"/>
              </a:spcAft>
              <a:buSzPts val="3700"/>
              <a:buFont typeface="Alegreya Sans SC"/>
              <a:buNone/>
              <a:defRPr>
                <a:latin typeface="Alegreya Sans SC"/>
                <a:ea typeface="Alegreya Sans SC"/>
                <a:cs typeface="Alegreya Sans SC"/>
                <a:sym typeface="Alegreya Sans SC"/>
              </a:defRPr>
            </a:lvl5pPr>
            <a:lvl6pPr lvl="5" rtl="0">
              <a:spcBef>
                <a:spcPts val="0"/>
              </a:spcBef>
              <a:spcAft>
                <a:spcPts val="0"/>
              </a:spcAft>
              <a:buSzPts val="3700"/>
              <a:buFont typeface="Alegreya Sans SC"/>
              <a:buNone/>
              <a:defRPr>
                <a:latin typeface="Alegreya Sans SC"/>
                <a:ea typeface="Alegreya Sans SC"/>
                <a:cs typeface="Alegreya Sans SC"/>
                <a:sym typeface="Alegreya Sans SC"/>
              </a:defRPr>
            </a:lvl6pPr>
            <a:lvl7pPr lvl="6" rtl="0">
              <a:spcBef>
                <a:spcPts val="0"/>
              </a:spcBef>
              <a:spcAft>
                <a:spcPts val="0"/>
              </a:spcAft>
              <a:buSzPts val="3700"/>
              <a:buFont typeface="Alegreya Sans SC"/>
              <a:buNone/>
              <a:defRPr>
                <a:latin typeface="Alegreya Sans SC"/>
                <a:ea typeface="Alegreya Sans SC"/>
                <a:cs typeface="Alegreya Sans SC"/>
                <a:sym typeface="Alegreya Sans SC"/>
              </a:defRPr>
            </a:lvl7pPr>
            <a:lvl8pPr lvl="7" rtl="0">
              <a:spcBef>
                <a:spcPts val="0"/>
              </a:spcBef>
              <a:spcAft>
                <a:spcPts val="0"/>
              </a:spcAft>
              <a:buSzPts val="3700"/>
              <a:buFont typeface="Alegreya Sans SC"/>
              <a:buNone/>
              <a:defRPr>
                <a:latin typeface="Alegreya Sans SC"/>
                <a:ea typeface="Alegreya Sans SC"/>
                <a:cs typeface="Alegreya Sans SC"/>
                <a:sym typeface="Alegreya Sans SC"/>
              </a:defRPr>
            </a:lvl8pPr>
            <a:lvl9pPr lvl="8" rtl="0">
              <a:spcBef>
                <a:spcPts val="0"/>
              </a:spcBef>
              <a:spcAft>
                <a:spcPts val="0"/>
              </a:spcAft>
              <a:buSzPts val="3700"/>
              <a:buFont typeface="Alegreya Sans SC"/>
              <a:buNone/>
              <a:defRPr>
                <a:latin typeface="Alegreya Sans SC"/>
                <a:ea typeface="Alegreya Sans SC"/>
                <a:cs typeface="Alegreya Sans SC"/>
                <a:sym typeface="Alegreya Sans SC"/>
              </a:defRPr>
            </a:lvl9pPr>
          </a:lstStyle>
          <a:p/>
        </p:txBody>
      </p:sp>
      <p:sp>
        <p:nvSpPr>
          <p:cNvPr id="1251" name="Google Shape;1251;gd6373dda26_0_2169"/>
          <p:cNvSpPr txBox="1"/>
          <p:nvPr>
            <p:ph idx="14" type="subTitle"/>
          </p:nvPr>
        </p:nvSpPr>
        <p:spPr>
          <a:xfrm flipH="1">
            <a:off x="8108424" y="5279400"/>
            <a:ext cx="2706900" cy="861900"/>
          </a:xfrm>
          <a:prstGeom prst="rect">
            <a:avLst/>
          </a:prstGeom>
        </p:spPr>
        <p:txBody>
          <a:bodyPr anchorCtr="0" anchor="t" bIns="121900" lIns="121900" spcFirstLastPara="1" rIns="121900" wrap="square" tIns="121900">
            <a:normAutofit/>
          </a:bodyPr>
          <a:lstStyle>
            <a:lvl1pPr lvl="0" rtl="0">
              <a:lnSpc>
                <a:spcPct val="100000"/>
              </a:lnSpc>
              <a:spcBef>
                <a:spcPts val="0"/>
              </a:spcBef>
              <a:spcAft>
                <a:spcPts val="0"/>
              </a:spcAft>
              <a:buSzPts val="2400"/>
              <a:buNone/>
              <a:defRPr sz="2100"/>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252" name="Google Shape;1252;gd6373dda26_0_2169"/>
          <p:cNvSpPr txBox="1"/>
          <p:nvPr>
            <p:ph hasCustomPrompt="1" idx="15" type="title"/>
          </p:nvPr>
        </p:nvSpPr>
        <p:spPr>
          <a:xfrm flipH="1">
            <a:off x="8273679" y="3996956"/>
            <a:ext cx="2929200" cy="861900"/>
          </a:xfrm>
          <a:prstGeom prst="rect">
            <a:avLst/>
          </a:prstGeom>
        </p:spPr>
        <p:txBody>
          <a:bodyPr anchorCtr="0" anchor="ctr" bIns="121900" lIns="121900" spcFirstLastPara="1" rIns="121900" wrap="square" tIns="121900">
            <a:normAutofit/>
          </a:bodyPr>
          <a:lstStyle>
            <a:lvl1pPr lvl="0" rtl="0" algn="l">
              <a:spcBef>
                <a:spcPts val="0"/>
              </a:spcBef>
              <a:spcAft>
                <a:spcPts val="0"/>
              </a:spcAft>
              <a:buSzPts val="3700"/>
              <a:buNone/>
              <a:defRPr sz="4800">
                <a:solidFill>
                  <a:srgbClr val="D99740"/>
                </a:solidFill>
              </a:defRPr>
            </a:lvl1pPr>
            <a:lvl2pPr lvl="1" rtl="0">
              <a:spcBef>
                <a:spcPts val="0"/>
              </a:spcBef>
              <a:spcAft>
                <a:spcPts val="0"/>
              </a:spcAft>
              <a:buSzPts val="3700"/>
              <a:buFont typeface="Alegreya Sans SC"/>
              <a:buNone/>
              <a:defRPr>
                <a:latin typeface="Alegreya Sans SC"/>
                <a:ea typeface="Alegreya Sans SC"/>
                <a:cs typeface="Alegreya Sans SC"/>
                <a:sym typeface="Alegreya Sans SC"/>
              </a:defRPr>
            </a:lvl2pPr>
            <a:lvl3pPr lvl="2" rtl="0">
              <a:spcBef>
                <a:spcPts val="0"/>
              </a:spcBef>
              <a:spcAft>
                <a:spcPts val="0"/>
              </a:spcAft>
              <a:buSzPts val="3700"/>
              <a:buFont typeface="Alegreya Sans SC"/>
              <a:buNone/>
              <a:defRPr>
                <a:latin typeface="Alegreya Sans SC"/>
                <a:ea typeface="Alegreya Sans SC"/>
                <a:cs typeface="Alegreya Sans SC"/>
                <a:sym typeface="Alegreya Sans SC"/>
              </a:defRPr>
            </a:lvl3pPr>
            <a:lvl4pPr lvl="3" rtl="0">
              <a:spcBef>
                <a:spcPts val="0"/>
              </a:spcBef>
              <a:spcAft>
                <a:spcPts val="0"/>
              </a:spcAft>
              <a:buSzPts val="3700"/>
              <a:buFont typeface="Alegreya Sans SC"/>
              <a:buNone/>
              <a:defRPr>
                <a:latin typeface="Alegreya Sans SC"/>
                <a:ea typeface="Alegreya Sans SC"/>
                <a:cs typeface="Alegreya Sans SC"/>
                <a:sym typeface="Alegreya Sans SC"/>
              </a:defRPr>
            </a:lvl4pPr>
            <a:lvl5pPr lvl="4" rtl="0">
              <a:spcBef>
                <a:spcPts val="0"/>
              </a:spcBef>
              <a:spcAft>
                <a:spcPts val="0"/>
              </a:spcAft>
              <a:buSzPts val="3700"/>
              <a:buFont typeface="Alegreya Sans SC"/>
              <a:buNone/>
              <a:defRPr>
                <a:latin typeface="Alegreya Sans SC"/>
                <a:ea typeface="Alegreya Sans SC"/>
                <a:cs typeface="Alegreya Sans SC"/>
                <a:sym typeface="Alegreya Sans SC"/>
              </a:defRPr>
            </a:lvl5pPr>
            <a:lvl6pPr lvl="5" rtl="0">
              <a:spcBef>
                <a:spcPts val="0"/>
              </a:spcBef>
              <a:spcAft>
                <a:spcPts val="0"/>
              </a:spcAft>
              <a:buSzPts val="3700"/>
              <a:buFont typeface="Alegreya Sans SC"/>
              <a:buNone/>
              <a:defRPr>
                <a:latin typeface="Alegreya Sans SC"/>
                <a:ea typeface="Alegreya Sans SC"/>
                <a:cs typeface="Alegreya Sans SC"/>
                <a:sym typeface="Alegreya Sans SC"/>
              </a:defRPr>
            </a:lvl6pPr>
            <a:lvl7pPr lvl="6" rtl="0">
              <a:spcBef>
                <a:spcPts val="0"/>
              </a:spcBef>
              <a:spcAft>
                <a:spcPts val="0"/>
              </a:spcAft>
              <a:buSzPts val="3700"/>
              <a:buFont typeface="Alegreya Sans SC"/>
              <a:buNone/>
              <a:defRPr>
                <a:latin typeface="Alegreya Sans SC"/>
                <a:ea typeface="Alegreya Sans SC"/>
                <a:cs typeface="Alegreya Sans SC"/>
                <a:sym typeface="Alegreya Sans SC"/>
              </a:defRPr>
            </a:lvl7pPr>
            <a:lvl8pPr lvl="7" rtl="0">
              <a:spcBef>
                <a:spcPts val="0"/>
              </a:spcBef>
              <a:spcAft>
                <a:spcPts val="0"/>
              </a:spcAft>
              <a:buSzPts val="3700"/>
              <a:buFont typeface="Alegreya Sans SC"/>
              <a:buNone/>
              <a:defRPr>
                <a:latin typeface="Alegreya Sans SC"/>
                <a:ea typeface="Alegreya Sans SC"/>
                <a:cs typeface="Alegreya Sans SC"/>
                <a:sym typeface="Alegreya Sans SC"/>
              </a:defRPr>
            </a:lvl8pPr>
            <a:lvl9pPr lvl="8" rtl="0">
              <a:spcBef>
                <a:spcPts val="0"/>
              </a:spcBef>
              <a:spcAft>
                <a:spcPts val="0"/>
              </a:spcAft>
              <a:buSzPts val="3700"/>
              <a:buFont typeface="Alegreya Sans SC"/>
              <a:buNone/>
              <a:defRPr>
                <a:latin typeface="Alegreya Sans SC"/>
                <a:ea typeface="Alegreya Sans SC"/>
                <a:cs typeface="Alegreya Sans SC"/>
                <a:sym typeface="Alegreya Sans SC"/>
              </a:defRPr>
            </a:lvl9pPr>
          </a:lstStyle>
          <a:p>
            <a:r>
              <a:t>xx%</a:t>
            </a:r>
          </a:p>
        </p:txBody>
      </p:sp>
      <p:sp>
        <p:nvSpPr>
          <p:cNvPr id="1253" name="Google Shape;1253;gd6373dda26_0_2169"/>
          <p:cNvSpPr/>
          <p:nvPr/>
        </p:nvSpPr>
        <p:spPr>
          <a:xfrm>
            <a:off x="1955800"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4" name="Google Shape;1254;gd6373dda26_0_2169"/>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5" name="Google Shape;1255;gd6373dda26_0_2169"/>
          <p:cNvSpPr/>
          <p:nvPr/>
        </p:nvSpPr>
        <p:spPr>
          <a:xfrm>
            <a:off x="118555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6" name="Google Shape;1256;gd6373dda26_0_2169"/>
          <p:cNvSpPr/>
          <p:nvPr/>
        </p:nvSpPr>
        <p:spPr>
          <a:xfrm>
            <a:off x="7118400" y="60752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7" name="Google Shape;1257;gd6373dda26_0_2169"/>
          <p:cNvSpPr/>
          <p:nvPr/>
        </p:nvSpPr>
        <p:spPr>
          <a:xfrm>
            <a:off x="11114620" y="556318"/>
            <a:ext cx="1248392" cy="1211370"/>
          </a:xfrm>
          <a:custGeom>
            <a:rect b="b" l="l" r="r" t="t"/>
            <a:pathLst>
              <a:path extrusionOk="0" h="38283" w="39453">
                <a:moveTo>
                  <a:pt x="13393" y="1"/>
                </a:moveTo>
                <a:cubicBezTo>
                  <a:pt x="13218" y="1"/>
                  <a:pt x="13041" y="32"/>
                  <a:pt x="12869" y="99"/>
                </a:cubicBezTo>
                <a:cubicBezTo>
                  <a:pt x="12110" y="389"/>
                  <a:pt x="11737" y="1245"/>
                  <a:pt x="12027" y="2005"/>
                </a:cubicBezTo>
                <a:cubicBezTo>
                  <a:pt x="12248" y="2557"/>
                  <a:pt x="12787" y="2930"/>
                  <a:pt x="13394" y="2930"/>
                </a:cubicBezTo>
                <a:lnTo>
                  <a:pt x="17275" y="12942"/>
                </a:lnTo>
                <a:cubicBezTo>
                  <a:pt x="16985" y="13108"/>
                  <a:pt x="16695" y="13287"/>
                  <a:pt x="16418" y="13480"/>
                </a:cubicBezTo>
                <a:lnTo>
                  <a:pt x="11171" y="7515"/>
                </a:lnTo>
                <a:cubicBezTo>
                  <a:pt x="11364" y="7142"/>
                  <a:pt x="11309" y="6700"/>
                  <a:pt x="11033" y="6396"/>
                </a:cubicBezTo>
                <a:cubicBezTo>
                  <a:pt x="10837" y="6170"/>
                  <a:pt x="10560" y="6055"/>
                  <a:pt x="10281" y="6055"/>
                </a:cubicBezTo>
                <a:cubicBezTo>
                  <a:pt x="10047" y="6055"/>
                  <a:pt x="9813" y="6136"/>
                  <a:pt x="9624" y="6299"/>
                </a:cubicBezTo>
                <a:cubicBezTo>
                  <a:pt x="9210" y="6658"/>
                  <a:pt x="9168" y="7294"/>
                  <a:pt x="9527" y="7708"/>
                </a:cubicBezTo>
                <a:cubicBezTo>
                  <a:pt x="9724" y="7925"/>
                  <a:pt x="10006" y="8043"/>
                  <a:pt x="10291" y="8043"/>
                </a:cubicBezTo>
                <a:cubicBezTo>
                  <a:pt x="10406" y="8043"/>
                  <a:pt x="10521" y="8024"/>
                  <a:pt x="10632" y="7984"/>
                </a:cubicBezTo>
                <a:lnTo>
                  <a:pt x="15838" y="13908"/>
                </a:lnTo>
                <a:cubicBezTo>
                  <a:pt x="13698" y="15635"/>
                  <a:pt x="12414" y="18203"/>
                  <a:pt x="12317" y="20951"/>
                </a:cubicBezTo>
                <a:lnTo>
                  <a:pt x="4680" y="20951"/>
                </a:lnTo>
                <a:cubicBezTo>
                  <a:pt x="4520" y="20539"/>
                  <a:pt x="4139" y="20320"/>
                  <a:pt x="3756" y="20320"/>
                </a:cubicBezTo>
                <a:cubicBezTo>
                  <a:pt x="3448" y="20320"/>
                  <a:pt x="3137" y="20462"/>
                  <a:pt x="2940" y="20758"/>
                </a:cubicBezTo>
                <a:cubicBezTo>
                  <a:pt x="2484" y="21421"/>
                  <a:pt x="2954" y="22319"/>
                  <a:pt x="3755" y="22319"/>
                </a:cubicBezTo>
                <a:cubicBezTo>
                  <a:pt x="4169" y="22319"/>
                  <a:pt x="4542" y="22056"/>
                  <a:pt x="4694" y="21670"/>
                </a:cubicBezTo>
                <a:lnTo>
                  <a:pt x="12317" y="21670"/>
                </a:lnTo>
                <a:cubicBezTo>
                  <a:pt x="12345" y="22401"/>
                  <a:pt x="12455" y="23120"/>
                  <a:pt x="12648" y="23810"/>
                </a:cubicBezTo>
                <a:lnTo>
                  <a:pt x="2830" y="28851"/>
                </a:lnTo>
                <a:cubicBezTo>
                  <a:pt x="2528" y="28583"/>
                  <a:pt x="2191" y="28468"/>
                  <a:pt x="1866" y="28468"/>
                </a:cubicBezTo>
                <a:cubicBezTo>
                  <a:pt x="880" y="28468"/>
                  <a:pt x="1" y="29528"/>
                  <a:pt x="551" y="30618"/>
                </a:cubicBezTo>
                <a:cubicBezTo>
                  <a:pt x="837" y="31169"/>
                  <a:pt x="1335" y="31414"/>
                  <a:pt x="1831" y="31414"/>
                </a:cubicBezTo>
                <a:cubicBezTo>
                  <a:pt x="2626" y="31414"/>
                  <a:pt x="3415" y="30785"/>
                  <a:pt x="3313" y="29790"/>
                </a:cubicBezTo>
                <a:lnTo>
                  <a:pt x="12980" y="24818"/>
                </a:lnTo>
                <a:cubicBezTo>
                  <a:pt x="14416" y="28450"/>
                  <a:pt x="17924" y="30839"/>
                  <a:pt x="21832" y="30839"/>
                </a:cubicBezTo>
                <a:lnTo>
                  <a:pt x="21832" y="36349"/>
                </a:lnTo>
                <a:cubicBezTo>
                  <a:pt x="20796" y="36750"/>
                  <a:pt x="21086" y="38282"/>
                  <a:pt x="22191" y="38282"/>
                </a:cubicBezTo>
                <a:cubicBezTo>
                  <a:pt x="23296" y="38282"/>
                  <a:pt x="23586" y="36750"/>
                  <a:pt x="22550" y="36349"/>
                </a:cubicBezTo>
                <a:lnTo>
                  <a:pt x="22550" y="30798"/>
                </a:lnTo>
                <a:cubicBezTo>
                  <a:pt x="26361" y="30521"/>
                  <a:pt x="29634" y="27967"/>
                  <a:pt x="30863" y="24349"/>
                </a:cubicBezTo>
                <a:lnTo>
                  <a:pt x="39453" y="29417"/>
                </a:lnTo>
                <a:lnTo>
                  <a:pt x="39453" y="28188"/>
                </a:lnTo>
                <a:lnTo>
                  <a:pt x="31153" y="23299"/>
                </a:lnTo>
                <a:cubicBezTo>
                  <a:pt x="31291" y="22650"/>
                  <a:pt x="31361" y="21973"/>
                  <a:pt x="31361" y="21310"/>
                </a:cubicBezTo>
                <a:cubicBezTo>
                  <a:pt x="31361" y="20371"/>
                  <a:pt x="31222" y="19446"/>
                  <a:pt x="30946" y="18549"/>
                </a:cubicBezTo>
                <a:lnTo>
                  <a:pt x="39453" y="16933"/>
                </a:lnTo>
                <a:lnTo>
                  <a:pt x="39453" y="15869"/>
                </a:lnTo>
                <a:lnTo>
                  <a:pt x="30587" y="17554"/>
                </a:lnTo>
                <a:cubicBezTo>
                  <a:pt x="30159" y="16588"/>
                  <a:pt x="29593" y="15704"/>
                  <a:pt x="28889" y="14930"/>
                </a:cubicBezTo>
                <a:lnTo>
                  <a:pt x="33763" y="9738"/>
                </a:lnTo>
                <a:cubicBezTo>
                  <a:pt x="33890" y="9788"/>
                  <a:pt x="34020" y="9812"/>
                  <a:pt x="34149" y="9812"/>
                </a:cubicBezTo>
                <a:cubicBezTo>
                  <a:pt x="34415" y="9812"/>
                  <a:pt x="34673" y="9708"/>
                  <a:pt x="34868" y="9503"/>
                </a:cubicBezTo>
                <a:cubicBezTo>
                  <a:pt x="35241" y="9103"/>
                  <a:pt x="35227" y="8467"/>
                  <a:pt x="34827" y="8095"/>
                </a:cubicBezTo>
                <a:cubicBezTo>
                  <a:pt x="34635" y="7910"/>
                  <a:pt x="34390" y="7820"/>
                  <a:pt x="34144" y="7820"/>
                </a:cubicBezTo>
                <a:cubicBezTo>
                  <a:pt x="33876" y="7820"/>
                  <a:pt x="33606" y="7927"/>
                  <a:pt x="33404" y="8136"/>
                </a:cubicBezTo>
                <a:cubicBezTo>
                  <a:pt x="33128" y="8440"/>
                  <a:pt x="33059" y="8882"/>
                  <a:pt x="33239" y="9241"/>
                </a:cubicBezTo>
                <a:lnTo>
                  <a:pt x="28391" y="14406"/>
                </a:lnTo>
                <a:cubicBezTo>
                  <a:pt x="26624" y="12721"/>
                  <a:pt x="24276" y="11782"/>
                  <a:pt x="21832" y="11782"/>
                </a:cubicBezTo>
                <a:cubicBezTo>
                  <a:pt x="20589" y="11782"/>
                  <a:pt x="19374" y="12017"/>
                  <a:pt x="18228" y="12486"/>
                </a:cubicBezTo>
                <a:lnTo>
                  <a:pt x="14375" y="2543"/>
                </a:lnTo>
                <a:cubicBezTo>
                  <a:pt x="14830" y="2143"/>
                  <a:pt x="14982" y="1494"/>
                  <a:pt x="14761" y="941"/>
                </a:cubicBezTo>
                <a:cubicBezTo>
                  <a:pt x="14538" y="356"/>
                  <a:pt x="13979" y="1"/>
                  <a:pt x="13393"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8" name="Google Shape;1258;gd6373dda26_0_2169"/>
          <p:cNvSpPr/>
          <p:nvPr/>
        </p:nvSpPr>
        <p:spPr>
          <a:xfrm rot="5400000">
            <a:off x="6748094" y="5591414"/>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9" name="Google Shape;1259;gd6373dda26_0_2169"/>
          <p:cNvSpPr/>
          <p:nvPr/>
        </p:nvSpPr>
        <p:spPr>
          <a:xfrm rot="-5400000">
            <a:off x="452487"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
    <p:spTree>
      <p:nvGrpSpPr>
        <p:cNvPr id="1260" name="Shape 1260"/>
        <p:cNvGrpSpPr/>
        <p:nvPr/>
      </p:nvGrpSpPr>
      <p:grpSpPr>
        <a:xfrm>
          <a:off x="0" y="0"/>
          <a:ext cx="0" cy="0"/>
          <a:chOff x="0" y="0"/>
          <a:chExt cx="0" cy="0"/>
        </a:xfrm>
      </p:grpSpPr>
      <p:sp>
        <p:nvSpPr>
          <p:cNvPr id="1261" name="Google Shape;1261;gd6373dda26_0_2190"/>
          <p:cNvSpPr txBox="1"/>
          <p:nvPr>
            <p:ph idx="1" type="subTitle"/>
          </p:nvPr>
        </p:nvSpPr>
        <p:spPr>
          <a:xfrm>
            <a:off x="2064986" y="4237879"/>
            <a:ext cx="3267600" cy="560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Clr>
                <a:schemeClr val="accent6"/>
              </a:buClr>
              <a:buSzPts val="2400"/>
              <a:buFont typeface="Cabin"/>
              <a:buNone/>
              <a:defRPr b="1" sz="2700">
                <a:solidFill>
                  <a:schemeClr val="accent6"/>
                </a:solidFill>
                <a:latin typeface="Alegreya Sans SC"/>
                <a:ea typeface="Alegreya Sans SC"/>
                <a:cs typeface="Alegreya Sans SC"/>
                <a:sym typeface="Alegreya Sans SC"/>
              </a:defRPr>
            </a:lvl1pPr>
            <a:lvl2pPr lvl="1" rtl="0" algn="ctr">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2pPr>
            <a:lvl3pPr lvl="2" rtl="0" algn="ctr">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3pPr>
            <a:lvl4pPr lvl="3" rtl="0" algn="ctr">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4pPr>
            <a:lvl5pPr lvl="4" rtl="0" algn="ctr">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5pPr>
            <a:lvl6pPr lvl="5" rtl="0" algn="ctr">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6pPr>
            <a:lvl7pPr lvl="6" rtl="0" algn="ctr">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7pPr>
            <a:lvl8pPr lvl="7" rtl="0" algn="ctr">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8pPr>
            <a:lvl9pPr lvl="8" rtl="0" algn="ctr">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9pPr>
          </a:lstStyle>
          <a:p/>
        </p:txBody>
      </p:sp>
      <p:sp>
        <p:nvSpPr>
          <p:cNvPr id="1262" name="Google Shape;1262;gd6373dda26_0_2190"/>
          <p:cNvSpPr txBox="1"/>
          <p:nvPr>
            <p:ph idx="2" type="subTitle"/>
          </p:nvPr>
        </p:nvSpPr>
        <p:spPr>
          <a:xfrm>
            <a:off x="2064986" y="4694393"/>
            <a:ext cx="3267600" cy="16092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400"/>
              <a:buNone/>
              <a:defRPr sz="2100"/>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1263" name="Google Shape;1263;gd6373dda26_0_2190"/>
          <p:cNvSpPr txBox="1"/>
          <p:nvPr>
            <p:ph idx="3" type="subTitle"/>
          </p:nvPr>
        </p:nvSpPr>
        <p:spPr>
          <a:xfrm>
            <a:off x="6859414" y="4237879"/>
            <a:ext cx="3267600" cy="560700"/>
          </a:xfrm>
          <a:prstGeom prst="rect">
            <a:avLst/>
          </a:prstGeom>
        </p:spPr>
        <p:txBody>
          <a:bodyPr anchorCtr="0" anchor="t" bIns="121900" lIns="121900" spcFirstLastPara="1" rIns="121900" wrap="square" tIns="121900">
            <a:normAutofit/>
          </a:bodyPr>
          <a:lstStyle>
            <a:lvl1pPr lvl="0" rtl="0" algn="ctr">
              <a:spcBef>
                <a:spcPts val="0"/>
              </a:spcBef>
              <a:spcAft>
                <a:spcPts val="0"/>
              </a:spcAft>
              <a:buClr>
                <a:schemeClr val="accent6"/>
              </a:buClr>
              <a:buSzPts val="2400"/>
              <a:buFont typeface="Cabin"/>
              <a:buNone/>
              <a:defRPr b="1" sz="2700">
                <a:solidFill>
                  <a:schemeClr val="accent6"/>
                </a:solidFill>
                <a:latin typeface="Alegreya Sans SC"/>
                <a:ea typeface="Alegreya Sans SC"/>
                <a:cs typeface="Alegreya Sans SC"/>
                <a:sym typeface="Alegreya Sans SC"/>
              </a:defRPr>
            </a:lvl1pPr>
            <a:lvl2pPr lvl="1" rtl="0" algn="ctr">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2pPr>
            <a:lvl3pPr lvl="2" rtl="0" algn="ctr">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3pPr>
            <a:lvl4pPr lvl="3" rtl="0" algn="ctr">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4pPr>
            <a:lvl5pPr lvl="4" rtl="0" algn="ctr">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5pPr>
            <a:lvl6pPr lvl="5" rtl="0" algn="ctr">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6pPr>
            <a:lvl7pPr lvl="6" rtl="0" algn="ctr">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7pPr>
            <a:lvl8pPr lvl="7" rtl="0" algn="ctr">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8pPr>
            <a:lvl9pPr lvl="8" rtl="0" algn="ctr">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9pPr>
          </a:lstStyle>
          <a:p/>
        </p:txBody>
      </p:sp>
      <p:sp>
        <p:nvSpPr>
          <p:cNvPr id="1264" name="Google Shape;1264;gd6373dda26_0_2190"/>
          <p:cNvSpPr txBox="1"/>
          <p:nvPr>
            <p:ph idx="4" type="subTitle"/>
          </p:nvPr>
        </p:nvSpPr>
        <p:spPr>
          <a:xfrm>
            <a:off x="6859414" y="4694393"/>
            <a:ext cx="3267600" cy="16092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400"/>
              <a:buNone/>
              <a:defRPr sz="2100"/>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1265" name="Google Shape;1265;gd6373dda26_0_2190"/>
          <p:cNvSpPr txBox="1"/>
          <p:nvPr>
            <p:ph hasCustomPrompt="1" type="title"/>
          </p:nvPr>
        </p:nvSpPr>
        <p:spPr>
          <a:xfrm>
            <a:off x="2765386" y="2406533"/>
            <a:ext cx="1866900" cy="861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3700"/>
              <a:buNone/>
              <a:defRPr sz="4800">
                <a:solidFill>
                  <a:schemeClr val="accent4"/>
                </a:solidFill>
              </a:defRPr>
            </a:lvl1pPr>
            <a:lvl2pPr lvl="1" rtl="0">
              <a:spcBef>
                <a:spcPts val="0"/>
              </a:spcBef>
              <a:spcAft>
                <a:spcPts val="0"/>
              </a:spcAft>
              <a:buSzPts val="3700"/>
              <a:buFont typeface="Alegreya Sans SC"/>
              <a:buNone/>
              <a:defRPr>
                <a:latin typeface="Alegreya Sans SC"/>
                <a:ea typeface="Alegreya Sans SC"/>
                <a:cs typeface="Alegreya Sans SC"/>
                <a:sym typeface="Alegreya Sans SC"/>
              </a:defRPr>
            </a:lvl2pPr>
            <a:lvl3pPr lvl="2" rtl="0">
              <a:spcBef>
                <a:spcPts val="0"/>
              </a:spcBef>
              <a:spcAft>
                <a:spcPts val="0"/>
              </a:spcAft>
              <a:buSzPts val="3700"/>
              <a:buFont typeface="Alegreya Sans SC"/>
              <a:buNone/>
              <a:defRPr>
                <a:latin typeface="Alegreya Sans SC"/>
                <a:ea typeface="Alegreya Sans SC"/>
                <a:cs typeface="Alegreya Sans SC"/>
                <a:sym typeface="Alegreya Sans SC"/>
              </a:defRPr>
            </a:lvl3pPr>
            <a:lvl4pPr lvl="3" rtl="0">
              <a:spcBef>
                <a:spcPts val="0"/>
              </a:spcBef>
              <a:spcAft>
                <a:spcPts val="0"/>
              </a:spcAft>
              <a:buSzPts val="3700"/>
              <a:buFont typeface="Alegreya Sans SC"/>
              <a:buNone/>
              <a:defRPr>
                <a:latin typeface="Alegreya Sans SC"/>
                <a:ea typeface="Alegreya Sans SC"/>
                <a:cs typeface="Alegreya Sans SC"/>
                <a:sym typeface="Alegreya Sans SC"/>
              </a:defRPr>
            </a:lvl4pPr>
            <a:lvl5pPr lvl="4" rtl="0">
              <a:spcBef>
                <a:spcPts val="0"/>
              </a:spcBef>
              <a:spcAft>
                <a:spcPts val="0"/>
              </a:spcAft>
              <a:buSzPts val="3700"/>
              <a:buFont typeface="Alegreya Sans SC"/>
              <a:buNone/>
              <a:defRPr>
                <a:latin typeface="Alegreya Sans SC"/>
                <a:ea typeface="Alegreya Sans SC"/>
                <a:cs typeface="Alegreya Sans SC"/>
                <a:sym typeface="Alegreya Sans SC"/>
              </a:defRPr>
            </a:lvl5pPr>
            <a:lvl6pPr lvl="5" rtl="0">
              <a:spcBef>
                <a:spcPts val="0"/>
              </a:spcBef>
              <a:spcAft>
                <a:spcPts val="0"/>
              </a:spcAft>
              <a:buSzPts val="3700"/>
              <a:buFont typeface="Alegreya Sans SC"/>
              <a:buNone/>
              <a:defRPr>
                <a:latin typeface="Alegreya Sans SC"/>
                <a:ea typeface="Alegreya Sans SC"/>
                <a:cs typeface="Alegreya Sans SC"/>
                <a:sym typeface="Alegreya Sans SC"/>
              </a:defRPr>
            </a:lvl6pPr>
            <a:lvl7pPr lvl="6" rtl="0">
              <a:spcBef>
                <a:spcPts val="0"/>
              </a:spcBef>
              <a:spcAft>
                <a:spcPts val="0"/>
              </a:spcAft>
              <a:buSzPts val="3700"/>
              <a:buFont typeface="Alegreya Sans SC"/>
              <a:buNone/>
              <a:defRPr>
                <a:latin typeface="Alegreya Sans SC"/>
                <a:ea typeface="Alegreya Sans SC"/>
                <a:cs typeface="Alegreya Sans SC"/>
                <a:sym typeface="Alegreya Sans SC"/>
              </a:defRPr>
            </a:lvl7pPr>
            <a:lvl8pPr lvl="7" rtl="0">
              <a:spcBef>
                <a:spcPts val="0"/>
              </a:spcBef>
              <a:spcAft>
                <a:spcPts val="0"/>
              </a:spcAft>
              <a:buSzPts val="3700"/>
              <a:buFont typeface="Alegreya Sans SC"/>
              <a:buNone/>
              <a:defRPr>
                <a:latin typeface="Alegreya Sans SC"/>
                <a:ea typeface="Alegreya Sans SC"/>
                <a:cs typeface="Alegreya Sans SC"/>
                <a:sym typeface="Alegreya Sans SC"/>
              </a:defRPr>
            </a:lvl8pPr>
            <a:lvl9pPr lvl="8" rtl="0">
              <a:spcBef>
                <a:spcPts val="0"/>
              </a:spcBef>
              <a:spcAft>
                <a:spcPts val="0"/>
              </a:spcAft>
              <a:buSzPts val="3700"/>
              <a:buFont typeface="Alegreya Sans SC"/>
              <a:buNone/>
              <a:defRPr>
                <a:latin typeface="Alegreya Sans SC"/>
                <a:ea typeface="Alegreya Sans SC"/>
                <a:cs typeface="Alegreya Sans SC"/>
                <a:sym typeface="Alegreya Sans SC"/>
              </a:defRPr>
            </a:lvl9pPr>
          </a:lstStyle>
          <a:p>
            <a:r>
              <a:t>xx%</a:t>
            </a:r>
          </a:p>
        </p:txBody>
      </p:sp>
      <p:sp>
        <p:nvSpPr>
          <p:cNvPr id="1266" name="Google Shape;1266;gd6373dda26_0_2190"/>
          <p:cNvSpPr txBox="1"/>
          <p:nvPr>
            <p:ph hasCustomPrompt="1" idx="5" type="title"/>
          </p:nvPr>
        </p:nvSpPr>
        <p:spPr>
          <a:xfrm flipH="1">
            <a:off x="7559714" y="2406533"/>
            <a:ext cx="1866900" cy="861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3700"/>
              <a:buNone/>
              <a:defRPr sz="4800">
                <a:solidFill>
                  <a:srgbClr val="D99740"/>
                </a:solidFill>
              </a:defRPr>
            </a:lvl1pPr>
            <a:lvl2pPr lvl="1" rtl="0">
              <a:spcBef>
                <a:spcPts val="0"/>
              </a:spcBef>
              <a:spcAft>
                <a:spcPts val="0"/>
              </a:spcAft>
              <a:buSzPts val="3700"/>
              <a:buFont typeface="Alegreya Sans SC"/>
              <a:buNone/>
              <a:defRPr>
                <a:latin typeface="Alegreya Sans SC"/>
                <a:ea typeface="Alegreya Sans SC"/>
                <a:cs typeface="Alegreya Sans SC"/>
                <a:sym typeface="Alegreya Sans SC"/>
              </a:defRPr>
            </a:lvl2pPr>
            <a:lvl3pPr lvl="2" rtl="0">
              <a:spcBef>
                <a:spcPts val="0"/>
              </a:spcBef>
              <a:spcAft>
                <a:spcPts val="0"/>
              </a:spcAft>
              <a:buSzPts val="3700"/>
              <a:buFont typeface="Alegreya Sans SC"/>
              <a:buNone/>
              <a:defRPr>
                <a:latin typeface="Alegreya Sans SC"/>
                <a:ea typeface="Alegreya Sans SC"/>
                <a:cs typeface="Alegreya Sans SC"/>
                <a:sym typeface="Alegreya Sans SC"/>
              </a:defRPr>
            </a:lvl3pPr>
            <a:lvl4pPr lvl="3" rtl="0">
              <a:spcBef>
                <a:spcPts val="0"/>
              </a:spcBef>
              <a:spcAft>
                <a:spcPts val="0"/>
              </a:spcAft>
              <a:buSzPts val="3700"/>
              <a:buFont typeface="Alegreya Sans SC"/>
              <a:buNone/>
              <a:defRPr>
                <a:latin typeface="Alegreya Sans SC"/>
                <a:ea typeface="Alegreya Sans SC"/>
                <a:cs typeface="Alegreya Sans SC"/>
                <a:sym typeface="Alegreya Sans SC"/>
              </a:defRPr>
            </a:lvl4pPr>
            <a:lvl5pPr lvl="4" rtl="0">
              <a:spcBef>
                <a:spcPts val="0"/>
              </a:spcBef>
              <a:spcAft>
                <a:spcPts val="0"/>
              </a:spcAft>
              <a:buSzPts val="3700"/>
              <a:buFont typeface="Alegreya Sans SC"/>
              <a:buNone/>
              <a:defRPr>
                <a:latin typeface="Alegreya Sans SC"/>
                <a:ea typeface="Alegreya Sans SC"/>
                <a:cs typeface="Alegreya Sans SC"/>
                <a:sym typeface="Alegreya Sans SC"/>
              </a:defRPr>
            </a:lvl5pPr>
            <a:lvl6pPr lvl="5" rtl="0">
              <a:spcBef>
                <a:spcPts val="0"/>
              </a:spcBef>
              <a:spcAft>
                <a:spcPts val="0"/>
              </a:spcAft>
              <a:buSzPts val="3700"/>
              <a:buFont typeface="Alegreya Sans SC"/>
              <a:buNone/>
              <a:defRPr>
                <a:latin typeface="Alegreya Sans SC"/>
                <a:ea typeface="Alegreya Sans SC"/>
                <a:cs typeface="Alegreya Sans SC"/>
                <a:sym typeface="Alegreya Sans SC"/>
              </a:defRPr>
            </a:lvl6pPr>
            <a:lvl7pPr lvl="6" rtl="0">
              <a:spcBef>
                <a:spcPts val="0"/>
              </a:spcBef>
              <a:spcAft>
                <a:spcPts val="0"/>
              </a:spcAft>
              <a:buSzPts val="3700"/>
              <a:buFont typeface="Alegreya Sans SC"/>
              <a:buNone/>
              <a:defRPr>
                <a:latin typeface="Alegreya Sans SC"/>
                <a:ea typeface="Alegreya Sans SC"/>
                <a:cs typeface="Alegreya Sans SC"/>
                <a:sym typeface="Alegreya Sans SC"/>
              </a:defRPr>
            </a:lvl7pPr>
            <a:lvl8pPr lvl="7" rtl="0">
              <a:spcBef>
                <a:spcPts val="0"/>
              </a:spcBef>
              <a:spcAft>
                <a:spcPts val="0"/>
              </a:spcAft>
              <a:buSzPts val="3700"/>
              <a:buFont typeface="Alegreya Sans SC"/>
              <a:buNone/>
              <a:defRPr>
                <a:latin typeface="Alegreya Sans SC"/>
                <a:ea typeface="Alegreya Sans SC"/>
                <a:cs typeface="Alegreya Sans SC"/>
                <a:sym typeface="Alegreya Sans SC"/>
              </a:defRPr>
            </a:lvl8pPr>
            <a:lvl9pPr lvl="8" rtl="0">
              <a:spcBef>
                <a:spcPts val="0"/>
              </a:spcBef>
              <a:spcAft>
                <a:spcPts val="0"/>
              </a:spcAft>
              <a:buSzPts val="3700"/>
              <a:buFont typeface="Alegreya Sans SC"/>
              <a:buNone/>
              <a:defRPr>
                <a:latin typeface="Alegreya Sans SC"/>
                <a:ea typeface="Alegreya Sans SC"/>
                <a:cs typeface="Alegreya Sans SC"/>
                <a:sym typeface="Alegreya Sans SC"/>
              </a:defRPr>
            </a:lvl9pPr>
          </a:lstStyle>
          <a:p>
            <a:r>
              <a:t>xx%</a:t>
            </a:r>
          </a:p>
        </p:txBody>
      </p:sp>
      <p:sp>
        <p:nvSpPr>
          <p:cNvPr id="1267" name="Google Shape;1267;gd6373dda26_0_2190"/>
          <p:cNvSpPr txBox="1"/>
          <p:nvPr>
            <p:ph idx="6" type="title"/>
          </p:nvPr>
        </p:nvSpPr>
        <p:spPr>
          <a:xfrm>
            <a:off x="950967" y="449070"/>
            <a:ext cx="10290000" cy="7635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000"/>
              <a:buNone/>
              <a:defRPr sz="4000"/>
            </a:lvl1pPr>
            <a:lvl2pPr lvl="1" rtl="0">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rtl="0">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rtl="0">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rtl="0">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rtl="0">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rtl="0">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rtl="0">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rtl="0">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1268" name="Google Shape;1268;gd6373dda26_0_2190"/>
          <p:cNvSpPr/>
          <p:nvPr/>
        </p:nvSpPr>
        <p:spPr>
          <a:xfrm flipH="1" rot="-5400000">
            <a:off x="9823780" y="5591448"/>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9" name="Google Shape;1269;gd6373dda26_0_2190"/>
          <p:cNvSpPr/>
          <p:nvPr/>
        </p:nvSpPr>
        <p:spPr>
          <a:xfrm flipH="1" rot="5400000">
            <a:off x="10410714"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0" name="Google Shape;1270;gd6373dda26_0_2190"/>
          <p:cNvSpPr/>
          <p:nvPr/>
        </p:nvSpPr>
        <p:spPr>
          <a:xfrm flipH="1" rot="-5217134">
            <a:off x="345646" y="645800"/>
            <a:ext cx="1423983" cy="1212121"/>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1" name="Google Shape;1271;gd6373dda26_0_2190"/>
          <p:cNvSpPr/>
          <p:nvPr/>
        </p:nvSpPr>
        <p:spPr>
          <a:xfrm flipH="1">
            <a:off x="9777192"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2" name="Google Shape;1272;gd6373dda26_0_2190"/>
          <p:cNvSpPr/>
          <p:nvPr/>
        </p:nvSpPr>
        <p:spPr>
          <a:xfrm flipH="1">
            <a:off x="11402792"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3" name="Google Shape;1273;gd6373dda26_0_2190"/>
          <p:cNvSpPr/>
          <p:nvPr/>
        </p:nvSpPr>
        <p:spPr>
          <a:xfrm flipH="1" rot="-5213701">
            <a:off x="356930" y="1247906"/>
            <a:ext cx="127387" cy="127387"/>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4" name="Google Shape;1274;gd6373dda26_0_2190"/>
          <p:cNvSpPr/>
          <p:nvPr/>
        </p:nvSpPr>
        <p:spPr>
          <a:xfrm flipH="1">
            <a:off x="9810792" y="63975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5" name="Google Shape;1275;gd6373dda26_0_2190"/>
          <p:cNvSpPr/>
          <p:nvPr/>
        </p:nvSpPr>
        <p:spPr>
          <a:xfrm flipH="1">
            <a:off x="11097992" y="5983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6" name="Google Shape;1276;gd6373dda26_0_2190"/>
          <p:cNvSpPr/>
          <p:nvPr/>
        </p:nvSpPr>
        <p:spPr>
          <a:xfrm flipH="1">
            <a:off x="1682792" y="5047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154" name="Shape 154"/>
        <p:cNvGrpSpPr/>
        <p:nvPr/>
      </p:nvGrpSpPr>
      <p:grpSpPr>
        <a:xfrm>
          <a:off x="0" y="0"/>
          <a:ext cx="0" cy="0"/>
          <a:chOff x="0" y="0"/>
          <a:chExt cx="0" cy="0"/>
        </a:xfrm>
      </p:grpSpPr>
      <p:sp>
        <p:nvSpPr>
          <p:cNvPr id="155" name="Google Shape;155;gd778a894d7_0_1654"/>
          <p:cNvSpPr txBox="1"/>
          <p:nvPr>
            <p:ph type="title"/>
          </p:nvPr>
        </p:nvSpPr>
        <p:spPr>
          <a:xfrm>
            <a:off x="950967" y="449070"/>
            <a:ext cx="10290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000"/>
              <a:buNone/>
              <a:defRPr sz="4000"/>
            </a:lvl1pPr>
            <a:lvl2pPr lvl="1"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156" name="Google Shape;156;gd778a894d7_0_1654"/>
          <p:cNvSpPr txBox="1"/>
          <p:nvPr>
            <p:ph idx="2" type="title"/>
          </p:nvPr>
        </p:nvSpPr>
        <p:spPr>
          <a:xfrm>
            <a:off x="950167" y="2533500"/>
            <a:ext cx="3133200" cy="763500"/>
          </a:xfrm>
          <a:prstGeom prst="rect">
            <a:avLst/>
          </a:prstGeom>
          <a:noFill/>
          <a:ln>
            <a:noFill/>
          </a:ln>
        </p:spPr>
        <p:txBody>
          <a:bodyPr anchorCtr="0" anchor="t" bIns="121900" lIns="121900" spcFirstLastPara="1" rIns="121900" wrap="square" tIns="121900">
            <a:normAutofit/>
          </a:bodyPr>
          <a:lstStyle>
            <a:lvl1pPr lvl="0" algn="r">
              <a:lnSpc>
                <a:spcPct val="100000"/>
              </a:lnSpc>
              <a:spcBef>
                <a:spcPts val="0"/>
              </a:spcBef>
              <a:spcAft>
                <a:spcPts val="0"/>
              </a:spcAft>
              <a:buSzPts val="3200"/>
              <a:buNone/>
              <a:defRPr sz="2800"/>
            </a:lvl1pPr>
            <a:lvl2pPr lvl="1"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2pPr>
            <a:lvl3pPr lvl="2"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3pPr>
            <a:lvl4pPr lvl="3"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4pPr>
            <a:lvl5pPr lvl="4"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5pPr>
            <a:lvl6pPr lvl="5"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6pPr>
            <a:lvl7pPr lvl="6"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7pPr>
            <a:lvl8pPr lvl="7"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8pPr>
            <a:lvl9pPr lvl="8"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9pPr>
          </a:lstStyle>
          <a:p/>
        </p:txBody>
      </p:sp>
      <p:sp>
        <p:nvSpPr>
          <p:cNvPr id="157" name="Google Shape;157;gd778a894d7_0_1654"/>
          <p:cNvSpPr txBox="1"/>
          <p:nvPr>
            <p:ph idx="1" type="subTitle"/>
          </p:nvPr>
        </p:nvSpPr>
        <p:spPr>
          <a:xfrm>
            <a:off x="1371767" y="2940433"/>
            <a:ext cx="2711700" cy="861900"/>
          </a:xfrm>
          <a:prstGeom prst="rect">
            <a:avLst/>
          </a:prstGeom>
          <a:noFill/>
          <a:ln>
            <a:noFill/>
          </a:ln>
        </p:spPr>
        <p:txBody>
          <a:bodyPr anchorCtr="0" anchor="t" bIns="121900" lIns="121900" spcFirstLastPara="1" rIns="121900" wrap="square" tIns="121900">
            <a:normAutofit/>
          </a:bodyPr>
          <a:lstStyle>
            <a:lvl1pPr lvl="0" algn="r">
              <a:lnSpc>
                <a:spcPct val="100000"/>
              </a:lnSpc>
              <a:spcBef>
                <a:spcPts val="0"/>
              </a:spcBef>
              <a:spcAft>
                <a:spcPts val="0"/>
              </a:spcAft>
              <a:buSzPts val="2400"/>
              <a:buNone/>
              <a:defRPr sz="21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
        <p:nvSpPr>
          <p:cNvPr id="158" name="Google Shape;158;gd778a894d7_0_1654"/>
          <p:cNvSpPr txBox="1"/>
          <p:nvPr>
            <p:ph idx="3" type="title"/>
          </p:nvPr>
        </p:nvSpPr>
        <p:spPr>
          <a:xfrm>
            <a:off x="989121" y="1752896"/>
            <a:ext cx="2929200" cy="861900"/>
          </a:xfrm>
          <a:prstGeom prst="rect">
            <a:avLst/>
          </a:prstGeom>
          <a:noFill/>
          <a:ln>
            <a:noFill/>
          </a:ln>
        </p:spPr>
        <p:txBody>
          <a:bodyPr anchorCtr="0" anchor="b" bIns="121900" lIns="121900" spcFirstLastPara="1" rIns="121900" wrap="square" tIns="121900">
            <a:normAutofit/>
          </a:bodyPr>
          <a:lstStyle>
            <a:lvl1pPr lvl="0" algn="r">
              <a:lnSpc>
                <a:spcPct val="100000"/>
              </a:lnSpc>
              <a:spcBef>
                <a:spcPts val="0"/>
              </a:spcBef>
              <a:spcAft>
                <a:spcPts val="0"/>
              </a:spcAft>
              <a:buSzPts val="3700"/>
              <a:buNone/>
              <a:defRPr sz="4800">
                <a:solidFill>
                  <a:srgbClr val="D99740"/>
                </a:solidFill>
              </a:defRPr>
            </a:lvl1pPr>
            <a:lvl2pPr lvl="1"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2pPr>
            <a:lvl3pPr lvl="2"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3pPr>
            <a:lvl4pPr lvl="3"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4pPr>
            <a:lvl5pPr lvl="4"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5pPr>
            <a:lvl6pPr lvl="5"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6pPr>
            <a:lvl7pPr lvl="6"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7pPr>
            <a:lvl8pPr lvl="7"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8pPr>
            <a:lvl9pPr lvl="8"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9pPr>
          </a:lstStyle>
          <a:p/>
        </p:txBody>
      </p:sp>
      <p:sp>
        <p:nvSpPr>
          <p:cNvPr id="159" name="Google Shape;159;gd778a894d7_0_1654"/>
          <p:cNvSpPr txBox="1"/>
          <p:nvPr>
            <p:ph idx="4" type="title"/>
          </p:nvPr>
        </p:nvSpPr>
        <p:spPr>
          <a:xfrm>
            <a:off x="950967" y="4872467"/>
            <a:ext cx="3132300" cy="763500"/>
          </a:xfrm>
          <a:prstGeom prst="rect">
            <a:avLst/>
          </a:prstGeom>
          <a:noFill/>
          <a:ln>
            <a:noFill/>
          </a:ln>
        </p:spPr>
        <p:txBody>
          <a:bodyPr anchorCtr="0" anchor="t" bIns="121900" lIns="121900" spcFirstLastPara="1" rIns="121900" wrap="square" tIns="121900">
            <a:normAutofit/>
          </a:bodyPr>
          <a:lstStyle>
            <a:lvl1pPr lvl="0" algn="r">
              <a:lnSpc>
                <a:spcPct val="100000"/>
              </a:lnSpc>
              <a:spcBef>
                <a:spcPts val="0"/>
              </a:spcBef>
              <a:spcAft>
                <a:spcPts val="0"/>
              </a:spcAft>
              <a:buSzPts val="3200"/>
              <a:buNone/>
              <a:defRPr sz="2800"/>
            </a:lvl1pPr>
            <a:lvl2pPr lvl="1"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2pPr>
            <a:lvl3pPr lvl="2"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3pPr>
            <a:lvl4pPr lvl="3"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4pPr>
            <a:lvl5pPr lvl="4"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5pPr>
            <a:lvl6pPr lvl="5"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6pPr>
            <a:lvl7pPr lvl="6"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7pPr>
            <a:lvl8pPr lvl="7"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8pPr>
            <a:lvl9pPr lvl="8"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9pPr>
          </a:lstStyle>
          <a:p/>
        </p:txBody>
      </p:sp>
      <p:sp>
        <p:nvSpPr>
          <p:cNvPr id="160" name="Google Shape;160;gd778a894d7_0_1654"/>
          <p:cNvSpPr txBox="1"/>
          <p:nvPr>
            <p:ph idx="5" type="subTitle"/>
          </p:nvPr>
        </p:nvSpPr>
        <p:spPr>
          <a:xfrm>
            <a:off x="1371667" y="5279400"/>
            <a:ext cx="2711700" cy="861900"/>
          </a:xfrm>
          <a:prstGeom prst="rect">
            <a:avLst/>
          </a:prstGeom>
          <a:noFill/>
          <a:ln>
            <a:noFill/>
          </a:ln>
        </p:spPr>
        <p:txBody>
          <a:bodyPr anchorCtr="0" anchor="t" bIns="121900" lIns="121900" spcFirstLastPara="1" rIns="121900" wrap="square" tIns="121900">
            <a:normAutofit/>
          </a:bodyPr>
          <a:lstStyle>
            <a:lvl1pPr lvl="0" algn="r">
              <a:lnSpc>
                <a:spcPct val="100000"/>
              </a:lnSpc>
              <a:spcBef>
                <a:spcPts val="0"/>
              </a:spcBef>
              <a:spcAft>
                <a:spcPts val="0"/>
              </a:spcAft>
              <a:buSzPts val="2400"/>
              <a:buNone/>
              <a:defRPr sz="21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
        <p:nvSpPr>
          <p:cNvPr id="161" name="Google Shape;161;gd778a894d7_0_1654"/>
          <p:cNvSpPr txBox="1"/>
          <p:nvPr>
            <p:ph idx="6" type="title"/>
          </p:nvPr>
        </p:nvSpPr>
        <p:spPr>
          <a:xfrm>
            <a:off x="989121" y="3996956"/>
            <a:ext cx="2929200" cy="861900"/>
          </a:xfrm>
          <a:prstGeom prst="rect">
            <a:avLst/>
          </a:prstGeom>
          <a:noFill/>
          <a:ln>
            <a:noFill/>
          </a:ln>
        </p:spPr>
        <p:txBody>
          <a:bodyPr anchorCtr="0" anchor="ctr" bIns="121900" lIns="121900" spcFirstLastPara="1" rIns="121900" wrap="square" tIns="121900">
            <a:normAutofit/>
          </a:bodyPr>
          <a:lstStyle>
            <a:lvl1pPr lvl="0" algn="r">
              <a:lnSpc>
                <a:spcPct val="100000"/>
              </a:lnSpc>
              <a:spcBef>
                <a:spcPts val="0"/>
              </a:spcBef>
              <a:spcAft>
                <a:spcPts val="0"/>
              </a:spcAft>
              <a:buSzPts val="3700"/>
              <a:buNone/>
              <a:defRPr sz="4800">
                <a:solidFill>
                  <a:srgbClr val="D99740"/>
                </a:solidFill>
              </a:defRPr>
            </a:lvl1pPr>
            <a:lvl2pPr lvl="1"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2pPr>
            <a:lvl3pPr lvl="2"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3pPr>
            <a:lvl4pPr lvl="3"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4pPr>
            <a:lvl5pPr lvl="4"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5pPr>
            <a:lvl6pPr lvl="5"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6pPr>
            <a:lvl7pPr lvl="6"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7pPr>
            <a:lvl8pPr lvl="7"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8pPr>
            <a:lvl9pPr lvl="8"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9pPr>
          </a:lstStyle>
          <a:p/>
        </p:txBody>
      </p:sp>
      <p:sp>
        <p:nvSpPr>
          <p:cNvPr id="162" name="Google Shape;162;gd778a894d7_0_1654"/>
          <p:cNvSpPr txBox="1"/>
          <p:nvPr>
            <p:ph idx="7" type="title"/>
          </p:nvPr>
        </p:nvSpPr>
        <p:spPr>
          <a:xfrm flipH="1">
            <a:off x="8108524" y="2533500"/>
            <a:ext cx="31332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200"/>
              <a:buNone/>
              <a:defRPr sz="2800"/>
            </a:lvl1pPr>
            <a:lvl2pPr lvl="1"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2pPr>
            <a:lvl3pPr lvl="2"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3pPr>
            <a:lvl4pPr lvl="3"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4pPr>
            <a:lvl5pPr lvl="4"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5pPr>
            <a:lvl6pPr lvl="5"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6pPr>
            <a:lvl7pPr lvl="6"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7pPr>
            <a:lvl8pPr lvl="7"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8pPr>
            <a:lvl9pPr lvl="8"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9pPr>
          </a:lstStyle>
          <a:p/>
        </p:txBody>
      </p:sp>
      <p:sp>
        <p:nvSpPr>
          <p:cNvPr id="163" name="Google Shape;163;gd778a894d7_0_1654"/>
          <p:cNvSpPr txBox="1"/>
          <p:nvPr>
            <p:ph idx="8" type="subTitle"/>
          </p:nvPr>
        </p:nvSpPr>
        <p:spPr>
          <a:xfrm flipH="1">
            <a:off x="8108424" y="2940429"/>
            <a:ext cx="2706900" cy="8619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2400"/>
              <a:buNone/>
              <a:defRPr sz="21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
        <p:nvSpPr>
          <p:cNvPr id="164" name="Google Shape;164;gd778a894d7_0_1654"/>
          <p:cNvSpPr txBox="1"/>
          <p:nvPr>
            <p:ph idx="9" type="title"/>
          </p:nvPr>
        </p:nvSpPr>
        <p:spPr>
          <a:xfrm flipH="1">
            <a:off x="8273679" y="1752896"/>
            <a:ext cx="2929200" cy="8619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700"/>
              <a:buNone/>
              <a:defRPr sz="4800">
                <a:solidFill>
                  <a:srgbClr val="D99740"/>
                </a:solidFill>
              </a:defRPr>
            </a:lvl1pPr>
            <a:lvl2pPr lvl="1"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2pPr>
            <a:lvl3pPr lvl="2"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3pPr>
            <a:lvl4pPr lvl="3"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4pPr>
            <a:lvl5pPr lvl="4"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5pPr>
            <a:lvl6pPr lvl="5"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6pPr>
            <a:lvl7pPr lvl="6"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7pPr>
            <a:lvl8pPr lvl="7"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8pPr>
            <a:lvl9pPr lvl="8"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9pPr>
          </a:lstStyle>
          <a:p/>
        </p:txBody>
      </p:sp>
      <p:sp>
        <p:nvSpPr>
          <p:cNvPr id="165" name="Google Shape;165;gd778a894d7_0_1654"/>
          <p:cNvSpPr txBox="1"/>
          <p:nvPr>
            <p:ph idx="13" type="title"/>
          </p:nvPr>
        </p:nvSpPr>
        <p:spPr>
          <a:xfrm flipH="1">
            <a:off x="8108524" y="4872467"/>
            <a:ext cx="31332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200"/>
              <a:buNone/>
              <a:defRPr sz="2800"/>
            </a:lvl1pPr>
            <a:lvl2pPr lvl="1"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2pPr>
            <a:lvl3pPr lvl="2"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3pPr>
            <a:lvl4pPr lvl="3"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4pPr>
            <a:lvl5pPr lvl="4"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5pPr>
            <a:lvl6pPr lvl="5"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6pPr>
            <a:lvl7pPr lvl="6"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7pPr>
            <a:lvl8pPr lvl="7"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8pPr>
            <a:lvl9pPr lvl="8"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9pPr>
          </a:lstStyle>
          <a:p/>
        </p:txBody>
      </p:sp>
      <p:sp>
        <p:nvSpPr>
          <p:cNvPr id="166" name="Google Shape;166;gd778a894d7_0_1654"/>
          <p:cNvSpPr txBox="1"/>
          <p:nvPr>
            <p:ph idx="14" type="subTitle"/>
          </p:nvPr>
        </p:nvSpPr>
        <p:spPr>
          <a:xfrm flipH="1">
            <a:off x="8108424" y="5279400"/>
            <a:ext cx="2706900" cy="8619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2400"/>
              <a:buNone/>
              <a:defRPr sz="2100"/>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
        <p:nvSpPr>
          <p:cNvPr id="167" name="Google Shape;167;gd778a894d7_0_1654"/>
          <p:cNvSpPr txBox="1"/>
          <p:nvPr>
            <p:ph idx="15" type="title"/>
          </p:nvPr>
        </p:nvSpPr>
        <p:spPr>
          <a:xfrm flipH="1">
            <a:off x="8273679" y="3996956"/>
            <a:ext cx="2929200" cy="8619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3700"/>
              <a:buNone/>
              <a:defRPr sz="4800">
                <a:solidFill>
                  <a:srgbClr val="D99740"/>
                </a:solidFill>
              </a:defRPr>
            </a:lvl1pPr>
            <a:lvl2pPr lvl="1"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2pPr>
            <a:lvl3pPr lvl="2"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3pPr>
            <a:lvl4pPr lvl="3"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4pPr>
            <a:lvl5pPr lvl="4"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5pPr>
            <a:lvl6pPr lvl="5"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6pPr>
            <a:lvl7pPr lvl="6"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7pPr>
            <a:lvl8pPr lvl="7"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8pPr>
            <a:lvl9pPr lvl="8"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9pPr>
          </a:lstStyle>
          <a:p/>
        </p:txBody>
      </p:sp>
      <p:sp>
        <p:nvSpPr>
          <p:cNvPr id="168" name="Google Shape;168;gd778a894d7_0_1654"/>
          <p:cNvSpPr/>
          <p:nvPr/>
        </p:nvSpPr>
        <p:spPr>
          <a:xfrm>
            <a:off x="1955800"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gd778a894d7_0_1654"/>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gd778a894d7_0_1654"/>
          <p:cNvSpPr/>
          <p:nvPr/>
        </p:nvSpPr>
        <p:spPr>
          <a:xfrm>
            <a:off x="118555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gd778a894d7_0_1654"/>
          <p:cNvSpPr/>
          <p:nvPr/>
        </p:nvSpPr>
        <p:spPr>
          <a:xfrm>
            <a:off x="7118400" y="60752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gd778a894d7_0_1654"/>
          <p:cNvSpPr/>
          <p:nvPr/>
        </p:nvSpPr>
        <p:spPr>
          <a:xfrm>
            <a:off x="11114620" y="556318"/>
            <a:ext cx="1248392" cy="1211370"/>
          </a:xfrm>
          <a:custGeom>
            <a:rect b="b" l="l" r="r" t="t"/>
            <a:pathLst>
              <a:path extrusionOk="0" h="38283" w="39453">
                <a:moveTo>
                  <a:pt x="13393" y="1"/>
                </a:moveTo>
                <a:cubicBezTo>
                  <a:pt x="13218" y="1"/>
                  <a:pt x="13041" y="32"/>
                  <a:pt x="12869" y="99"/>
                </a:cubicBezTo>
                <a:cubicBezTo>
                  <a:pt x="12110" y="389"/>
                  <a:pt x="11737" y="1245"/>
                  <a:pt x="12027" y="2005"/>
                </a:cubicBezTo>
                <a:cubicBezTo>
                  <a:pt x="12248" y="2557"/>
                  <a:pt x="12787" y="2930"/>
                  <a:pt x="13394" y="2930"/>
                </a:cubicBezTo>
                <a:lnTo>
                  <a:pt x="17275" y="12942"/>
                </a:lnTo>
                <a:cubicBezTo>
                  <a:pt x="16985" y="13108"/>
                  <a:pt x="16695" y="13287"/>
                  <a:pt x="16418" y="13480"/>
                </a:cubicBezTo>
                <a:lnTo>
                  <a:pt x="11171" y="7515"/>
                </a:lnTo>
                <a:cubicBezTo>
                  <a:pt x="11364" y="7142"/>
                  <a:pt x="11309" y="6700"/>
                  <a:pt x="11033" y="6396"/>
                </a:cubicBezTo>
                <a:cubicBezTo>
                  <a:pt x="10837" y="6170"/>
                  <a:pt x="10560" y="6055"/>
                  <a:pt x="10281" y="6055"/>
                </a:cubicBezTo>
                <a:cubicBezTo>
                  <a:pt x="10047" y="6055"/>
                  <a:pt x="9813" y="6136"/>
                  <a:pt x="9624" y="6299"/>
                </a:cubicBezTo>
                <a:cubicBezTo>
                  <a:pt x="9210" y="6658"/>
                  <a:pt x="9168" y="7294"/>
                  <a:pt x="9527" y="7708"/>
                </a:cubicBezTo>
                <a:cubicBezTo>
                  <a:pt x="9724" y="7925"/>
                  <a:pt x="10006" y="8043"/>
                  <a:pt x="10291" y="8043"/>
                </a:cubicBezTo>
                <a:cubicBezTo>
                  <a:pt x="10406" y="8043"/>
                  <a:pt x="10521" y="8024"/>
                  <a:pt x="10632" y="7984"/>
                </a:cubicBezTo>
                <a:lnTo>
                  <a:pt x="15838" y="13908"/>
                </a:lnTo>
                <a:cubicBezTo>
                  <a:pt x="13698" y="15635"/>
                  <a:pt x="12414" y="18203"/>
                  <a:pt x="12317" y="20951"/>
                </a:cubicBezTo>
                <a:lnTo>
                  <a:pt x="4680" y="20951"/>
                </a:lnTo>
                <a:cubicBezTo>
                  <a:pt x="4520" y="20539"/>
                  <a:pt x="4139" y="20320"/>
                  <a:pt x="3756" y="20320"/>
                </a:cubicBezTo>
                <a:cubicBezTo>
                  <a:pt x="3448" y="20320"/>
                  <a:pt x="3137" y="20462"/>
                  <a:pt x="2940" y="20758"/>
                </a:cubicBezTo>
                <a:cubicBezTo>
                  <a:pt x="2484" y="21421"/>
                  <a:pt x="2954" y="22319"/>
                  <a:pt x="3755" y="22319"/>
                </a:cubicBezTo>
                <a:cubicBezTo>
                  <a:pt x="4169" y="22319"/>
                  <a:pt x="4542" y="22056"/>
                  <a:pt x="4694" y="21670"/>
                </a:cubicBezTo>
                <a:lnTo>
                  <a:pt x="12317" y="21670"/>
                </a:lnTo>
                <a:cubicBezTo>
                  <a:pt x="12345" y="22401"/>
                  <a:pt x="12455" y="23120"/>
                  <a:pt x="12648" y="23810"/>
                </a:cubicBezTo>
                <a:lnTo>
                  <a:pt x="2830" y="28851"/>
                </a:lnTo>
                <a:cubicBezTo>
                  <a:pt x="2528" y="28583"/>
                  <a:pt x="2191" y="28468"/>
                  <a:pt x="1866" y="28468"/>
                </a:cubicBezTo>
                <a:cubicBezTo>
                  <a:pt x="880" y="28468"/>
                  <a:pt x="1" y="29528"/>
                  <a:pt x="551" y="30618"/>
                </a:cubicBezTo>
                <a:cubicBezTo>
                  <a:pt x="837" y="31169"/>
                  <a:pt x="1335" y="31414"/>
                  <a:pt x="1831" y="31414"/>
                </a:cubicBezTo>
                <a:cubicBezTo>
                  <a:pt x="2626" y="31414"/>
                  <a:pt x="3415" y="30785"/>
                  <a:pt x="3313" y="29790"/>
                </a:cubicBezTo>
                <a:lnTo>
                  <a:pt x="12980" y="24818"/>
                </a:lnTo>
                <a:cubicBezTo>
                  <a:pt x="14416" y="28450"/>
                  <a:pt x="17924" y="30839"/>
                  <a:pt x="21832" y="30839"/>
                </a:cubicBezTo>
                <a:lnTo>
                  <a:pt x="21832" y="36349"/>
                </a:lnTo>
                <a:cubicBezTo>
                  <a:pt x="20796" y="36750"/>
                  <a:pt x="21086" y="38282"/>
                  <a:pt x="22191" y="38282"/>
                </a:cubicBezTo>
                <a:cubicBezTo>
                  <a:pt x="23296" y="38282"/>
                  <a:pt x="23586" y="36750"/>
                  <a:pt x="22550" y="36349"/>
                </a:cubicBezTo>
                <a:lnTo>
                  <a:pt x="22550" y="30798"/>
                </a:lnTo>
                <a:cubicBezTo>
                  <a:pt x="26361" y="30521"/>
                  <a:pt x="29634" y="27967"/>
                  <a:pt x="30863" y="24349"/>
                </a:cubicBezTo>
                <a:lnTo>
                  <a:pt x="39453" y="29417"/>
                </a:lnTo>
                <a:lnTo>
                  <a:pt x="39453" y="28188"/>
                </a:lnTo>
                <a:lnTo>
                  <a:pt x="31153" y="23299"/>
                </a:lnTo>
                <a:cubicBezTo>
                  <a:pt x="31291" y="22650"/>
                  <a:pt x="31361" y="21973"/>
                  <a:pt x="31361" y="21310"/>
                </a:cubicBezTo>
                <a:cubicBezTo>
                  <a:pt x="31361" y="20371"/>
                  <a:pt x="31222" y="19446"/>
                  <a:pt x="30946" y="18549"/>
                </a:cubicBezTo>
                <a:lnTo>
                  <a:pt x="39453" y="16933"/>
                </a:lnTo>
                <a:lnTo>
                  <a:pt x="39453" y="15869"/>
                </a:lnTo>
                <a:lnTo>
                  <a:pt x="30587" y="17554"/>
                </a:lnTo>
                <a:cubicBezTo>
                  <a:pt x="30159" y="16588"/>
                  <a:pt x="29593" y="15704"/>
                  <a:pt x="28889" y="14930"/>
                </a:cubicBezTo>
                <a:lnTo>
                  <a:pt x="33763" y="9738"/>
                </a:lnTo>
                <a:cubicBezTo>
                  <a:pt x="33890" y="9788"/>
                  <a:pt x="34020" y="9812"/>
                  <a:pt x="34149" y="9812"/>
                </a:cubicBezTo>
                <a:cubicBezTo>
                  <a:pt x="34415" y="9812"/>
                  <a:pt x="34673" y="9708"/>
                  <a:pt x="34868" y="9503"/>
                </a:cubicBezTo>
                <a:cubicBezTo>
                  <a:pt x="35241" y="9103"/>
                  <a:pt x="35227" y="8467"/>
                  <a:pt x="34827" y="8095"/>
                </a:cubicBezTo>
                <a:cubicBezTo>
                  <a:pt x="34635" y="7910"/>
                  <a:pt x="34390" y="7820"/>
                  <a:pt x="34144" y="7820"/>
                </a:cubicBezTo>
                <a:cubicBezTo>
                  <a:pt x="33876" y="7820"/>
                  <a:pt x="33606" y="7927"/>
                  <a:pt x="33404" y="8136"/>
                </a:cubicBezTo>
                <a:cubicBezTo>
                  <a:pt x="33128" y="8440"/>
                  <a:pt x="33059" y="8882"/>
                  <a:pt x="33239" y="9241"/>
                </a:cubicBezTo>
                <a:lnTo>
                  <a:pt x="28391" y="14406"/>
                </a:lnTo>
                <a:cubicBezTo>
                  <a:pt x="26624" y="12721"/>
                  <a:pt x="24276" y="11782"/>
                  <a:pt x="21832" y="11782"/>
                </a:cubicBezTo>
                <a:cubicBezTo>
                  <a:pt x="20589" y="11782"/>
                  <a:pt x="19374" y="12017"/>
                  <a:pt x="18228" y="12486"/>
                </a:cubicBezTo>
                <a:lnTo>
                  <a:pt x="14375" y="2543"/>
                </a:lnTo>
                <a:cubicBezTo>
                  <a:pt x="14830" y="2143"/>
                  <a:pt x="14982" y="1494"/>
                  <a:pt x="14761" y="941"/>
                </a:cubicBezTo>
                <a:cubicBezTo>
                  <a:pt x="14538" y="356"/>
                  <a:pt x="13979" y="1"/>
                  <a:pt x="13393"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gd778a894d7_0_1654"/>
          <p:cNvSpPr/>
          <p:nvPr/>
        </p:nvSpPr>
        <p:spPr>
          <a:xfrm rot="5400000">
            <a:off x="6748094" y="5591414"/>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gd778a894d7_0_1654"/>
          <p:cNvSpPr/>
          <p:nvPr/>
        </p:nvSpPr>
        <p:spPr>
          <a:xfrm rot="-5400000">
            <a:off x="452487"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8">
    <p:spTree>
      <p:nvGrpSpPr>
        <p:cNvPr id="1277" name="Shape 1277"/>
        <p:cNvGrpSpPr/>
        <p:nvPr/>
      </p:nvGrpSpPr>
      <p:grpSpPr>
        <a:xfrm>
          <a:off x="0" y="0"/>
          <a:ext cx="0" cy="0"/>
          <a:chOff x="0" y="0"/>
          <a:chExt cx="0" cy="0"/>
        </a:xfrm>
      </p:grpSpPr>
      <p:sp>
        <p:nvSpPr>
          <p:cNvPr id="1278" name="Google Shape;1278;gd6373dda26_0_2207"/>
          <p:cNvSpPr txBox="1"/>
          <p:nvPr>
            <p:ph type="title"/>
          </p:nvPr>
        </p:nvSpPr>
        <p:spPr>
          <a:xfrm>
            <a:off x="950967" y="449070"/>
            <a:ext cx="10290000" cy="7635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000"/>
              <a:buNone/>
              <a:defRPr sz="4000"/>
            </a:lvl1pPr>
            <a:lvl2pPr lvl="1" rtl="0">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rtl="0">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rtl="0">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rtl="0">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rtl="0">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rtl="0">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rtl="0">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rtl="0">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1279" name="Google Shape;1279;gd6373dda26_0_2207"/>
          <p:cNvSpPr/>
          <p:nvPr/>
        </p:nvSpPr>
        <p:spPr>
          <a:xfrm flipH="1">
            <a:off x="2910432" y="249853"/>
            <a:ext cx="782139" cy="666486"/>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0" name="Google Shape;1280;gd6373dda26_0_2207"/>
          <p:cNvSpPr/>
          <p:nvPr/>
        </p:nvSpPr>
        <p:spPr>
          <a:xfrm rot="5400000">
            <a:off x="10979448" y="5645483"/>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1" name="Google Shape;1281;gd6373dda26_0_2207"/>
          <p:cNvSpPr/>
          <p:nvPr/>
        </p:nvSpPr>
        <p:spPr>
          <a:xfrm flipH="1">
            <a:off x="-67825" y="2822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2" name="Google Shape;1282;gd6373dda26_0_2207"/>
          <p:cNvSpPr/>
          <p:nvPr/>
        </p:nvSpPr>
        <p:spPr>
          <a:xfrm rot="10800000">
            <a:off x="10345926" y="6335802"/>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3" name="Google Shape;1283;gd6373dda26_0_2207"/>
          <p:cNvSpPr/>
          <p:nvPr/>
        </p:nvSpPr>
        <p:spPr>
          <a:xfrm rot="10800000">
            <a:off x="11971526" y="6234202"/>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4" name="Google Shape;1284;gd6373dda26_0_2207"/>
          <p:cNvSpPr/>
          <p:nvPr/>
        </p:nvSpPr>
        <p:spPr>
          <a:xfrm flipH="1">
            <a:off x="487092" y="1918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5" name="Google Shape;1285;gd6373dda26_0_2207"/>
          <p:cNvSpPr/>
          <p:nvPr/>
        </p:nvSpPr>
        <p:spPr>
          <a:xfrm flipH="1">
            <a:off x="3206792" y="2253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9">
    <p:spTree>
      <p:nvGrpSpPr>
        <p:cNvPr id="1286" name="Shape 1286"/>
        <p:cNvGrpSpPr/>
        <p:nvPr/>
      </p:nvGrpSpPr>
      <p:grpSpPr>
        <a:xfrm>
          <a:off x="0" y="0"/>
          <a:ext cx="0" cy="0"/>
          <a:chOff x="0" y="0"/>
          <a:chExt cx="0" cy="0"/>
        </a:xfrm>
      </p:grpSpPr>
      <p:sp>
        <p:nvSpPr>
          <p:cNvPr id="1287" name="Google Shape;1287;gd6373dda26_0_2216"/>
          <p:cNvSpPr txBox="1"/>
          <p:nvPr>
            <p:ph type="title"/>
          </p:nvPr>
        </p:nvSpPr>
        <p:spPr>
          <a:xfrm>
            <a:off x="950967" y="449070"/>
            <a:ext cx="10290000" cy="7635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000"/>
              <a:buNone/>
              <a:defRPr sz="4000"/>
            </a:lvl1pPr>
            <a:lvl2pPr lvl="1" rtl="0">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rtl="0">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rtl="0">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rtl="0">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rtl="0">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rtl="0">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rtl="0">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rtl="0">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1288" name="Google Shape;1288;gd6373dda26_0_2216"/>
          <p:cNvSpPr/>
          <p:nvPr/>
        </p:nvSpPr>
        <p:spPr>
          <a:xfrm rot="5400000">
            <a:off x="255059" y="5645483"/>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9" name="Google Shape;1289;gd6373dda26_0_2216"/>
          <p:cNvSpPr/>
          <p:nvPr/>
        </p:nvSpPr>
        <p:spPr>
          <a:xfrm>
            <a:off x="10707336" y="8918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0" name="Google Shape;1290;gd6373dda26_0_2216"/>
          <p:cNvSpPr/>
          <p:nvPr/>
        </p:nvSpPr>
        <p:spPr>
          <a:xfrm rot="10800000">
            <a:off x="256538" y="5475802"/>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1" name="Google Shape;1291;gd6373dda26_0_2216"/>
          <p:cNvSpPr/>
          <p:nvPr/>
        </p:nvSpPr>
        <p:spPr>
          <a:xfrm rot="10800000">
            <a:off x="1247138" y="6234202"/>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2" name="Google Shape;1292;gd6373dda26_0_2216"/>
          <p:cNvSpPr/>
          <p:nvPr/>
        </p:nvSpPr>
        <p:spPr>
          <a:xfrm>
            <a:off x="11042700" y="2020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3" name="Google Shape;1293;gd6373dda26_0_2216"/>
          <p:cNvSpPr/>
          <p:nvPr/>
        </p:nvSpPr>
        <p:spPr>
          <a:xfrm>
            <a:off x="11550700" y="2266967"/>
            <a:ext cx="84000" cy="840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0">
    <p:spTree>
      <p:nvGrpSpPr>
        <p:cNvPr id="1294" name="Shape 1294"/>
        <p:cNvGrpSpPr/>
        <p:nvPr/>
      </p:nvGrpSpPr>
      <p:grpSpPr>
        <a:xfrm>
          <a:off x="0" y="0"/>
          <a:ext cx="0" cy="0"/>
          <a:chOff x="0" y="0"/>
          <a:chExt cx="0" cy="0"/>
        </a:xfrm>
      </p:grpSpPr>
      <p:sp>
        <p:nvSpPr>
          <p:cNvPr id="1295" name="Google Shape;1295;gd6373dda26_0_2224"/>
          <p:cNvSpPr txBox="1"/>
          <p:nvPr>
            <p:ph type="title"/>
          </p:nvPr>
        </p:nvSpPr>
        <p:spPr>
          <a:xfrm>
            <a:off x="950967" y="449070"/>
            <a:ext cx="10290000" cy="7635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000"/>
              <a:buNone/>
              <a:defRPr sz="4000"/>
            </a:lvl1pPr>
            <a:lvl2pPr lvl="1" rtl="0">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rtl="0">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rtl="0">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rtl="0">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rtl="0">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rtl="0">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rtl="0">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rtl="0">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1296" name="Google Shape;1296;gd6373dda26_0_2224"/>
          <p:cNvSpPr/>
          <p:nvPr/>
        </p:nvSpPr>
        <p:spPr>
          <a:xfrm flipH="1">
            <a:off x="2605632" y="249853"/>
            <a:ext cx="782139" cy="666486"/>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7" name="Google Shape;1297;gd6373dda26_0_2224"/>
          <p:cNvSpPr/>
          <p:nvPr/>
        </p:nvSpPr>
        <p:spPr>
          <a:xfrm flipH="1" rot="5400000">
            <a:off x="10715514"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8" name="Google Shape;1298;gd6373dda26_0_2224"/>
          <p:cNvSpPr/>
          <p:nvPr/>
        </p:nvSpPr>
        <p:spPr>
          <a:xfrm flipH="1">
            <a:off x="-372625" y="2822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9" name="Google Shape;1299;gd6373dda26_0_2224"/>
          <p:cNvSpPr/>
          <p:nvPr/>
        </p:nvSpPr>
        <p:spPr>
          <a:xfrm flipH="1">
            <a:off x="10081992"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0" name="Google Shape;1300;gd6373dda26_0_2224"/>
          <p:cNvSpPr/>
          <p:nvPr/>
        </p:nvSpPr>
        <p:spPr>
          <a:xfrm flipH="1">
            <a:off x="11707592"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1" name="Google Shape;1301;gd6373dda26_0_2224"/>
          <p:cNvSpPr/>
          <p:nvPr/>
        </p:nvSpPr>
        <p:spPr>
          <a:xfrm flipH="1">
            <a:off x="182292" y="1918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2" name="Google Shape;1302;gd6373dda26_0_2224"/>
          <p:cNvSpPr/>
          <p:nvPr/>
        </p:nvSpPr>
        <p:spPr>
          <a:xfrm flipH="1">
            <a:off x="2901992" y="2253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1">
    <p:spTree>
      <p:nvGrpSpPr>
        <p:cNvPr id="1303" name="Shape 1303"/>
        <p:cNvGrpSpPr/>
        <p:nvPr/>
      </p:nvGrpSpPr>
      <p:grpSpPr>
        <a:xfrm>
          <a:off x="0" y="0"/>
          <a:ext cx="0" cy="0"/>
          <a:chOff x="0" y="0"/>
          <a:chExt cx="0" cy="0"/>
        </a:xfrm>
      </p:grpSpPr>
      <p:sp>
        <p:nvSpPr>
          <p:cNvPr id="1304" name="Google Shape;1304;gd6373dda26_0_2233"/>
          <p:cNvSpPr txBox="1"/>
          <p:nvPr>
            <p:ph type="title"/>
          </p:nvPr>
        </p:nvSpPr>
        <p:spPr>
          <a:xfrm>
            <a:off x="950967" y="449070"/>
            <a:ext cx="10290000" cy="7635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000"/>
              <a:buNone/>
              <a:defRPr sz="4000"/>
            </a:lvl1pPr>
            <a:lvl2pPr lvl="1" rtl="0">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rtl="0">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rtl="0">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rtl="0">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rtl="0">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rtl="0">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rtl="0">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rtl="0">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1305" name="Google Shape;1305;gd6373dda26_0_2233"/>
          <p:cNvSpPr/>
          <p:nvPr/>
        </p:nvSpPr>
        <p:spPr>
          <a:xfrm rot="5400000">
            <a:off x="10979448" y="5645483"/>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6" name="Google Shape;1306;gd6373dda26_0_2233"/>
          <p:cNvSpPr/>
          <p:nvPr/>
        </p:nvSpPr>
        <p:spPr>
          <a:xfrm flipH="1">
            <a:off x="-67825" y="2822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7" name="Google Shape;1307;gd6373dda26_0_2233"/>
          <p:cNvSpPr/>
          <p:nvPr/>
        </p:nvSpPr>
        <p:spPr>
          <a:xfrm rot="10800000">
            <a:off x="10345926" y="6335802"/>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8" name="Google Shape;1308;gd6373dda26_0_2233"/>
          <p:cNvSpPr/>
          <p:nvPr/>
        </p:nvSpPr>
        <p:spPr>
          <a:xfrm rot="10800000">
            <a:off x="11971526" y="6234202"/>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9" name="Google Shape;1309;gd6373dda26_0_2233"/>
          <p:cNvSpPr/>
          <p:nvPr/>
        </p:nvSpPr>
        <p:spPr>
          <a:xfrm flipH="1">
            <a:off x="487092" y="1918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0" name="Google Shape;1310;gd6373dda26_0_2233"/>
          <p:cNvSpPr/>
          <p:nvPr/>
        </p:nvSpPr>
        <p:spPr>
          <a:xfrm>
            <a:off x="1276904" y="406886"/>
            <a:ext cx="169129" cy="169129"/>
          </a:xfrm>
          <a:custGeom>
            <a:rect b="b" l="l" r="r" t="t"/>
            <a:pathLst>
              <a:path extrusionOk="0" h="5345" w="5345">
                <a:moveTo>
                  <a:pt x="1920" y="0"/>
                </a:moveTo>
                <a:lnTo>
                  <a:pt x="1920" y="1906"/>
                </a:lnTo>
                <a:lnTo>
                  <a:pt x="0" y="1906"/>
                </a:lnTo>
                <a:lnTo>
                  <a:pt x="0" y="3425"/>
                </a:lnTo>
                <a:lnTo>
                  <a:pt x="1920" y="3425"/>
                </a:lnTo>
                <a:lnTo>
                  <a:pt x="1920" y="5345"/>
                </a:lnTo>
                <a:lnTo>
                  <a:pt x="3439" y="5345"/>
                </a:lnTo>
                <a:lnTo>
                  <a:pt x="3439" y="3425"/>
                </a:lnTo>
                <a:lnTo>
                  <a:pt x="5344" y="3425"/>
                </a:lnTo>
                <a:lnTo>
                  <a:pt x="5344" y="1906"/>
                </a:lnTo>
                <a:lnTo>
                  <a:pt x="3439" y="1906"/>
                </a:lnTo>
                <a:lnTo>
                  <a:pt x="3439"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1" name="Google Shape;1311;gd6373dda26_0_2233"/>
          <p:cNvSpPr/>
          <p:nvPr/>
        </p:nvSpPr>
        <p:spPr>
          <a:xfrm>
            <a:off x="11436904" y="5283686"/>
            <a:ext cx="169129" cy="169129"/>
          </a:xfrm>
          <a:custGeom>
            <a:rect b="b" l="l" r="r" t="t"/>
            <a:pathLst>
              <a:path extrusionOk="0" h="5345" w="5345">
                <a:moveTo>
                  <a:pt x="1920" y="0"/>
                </a:moveTo>
                <a:lnTo>
                  <a:pt x="1920" y="1906"/>
                </a:lnTo>
                <a:lnTo>
                  <a:pt x="0" y="1906"/>
                </a:lnTo>
                <a:lnTo>
                  <a:pt x="0" y="3425"/>
                </a:lnTo>
                <a:lnTo>
                  <a:pt x="1920" y="3425"/>
                </a:lnTo>
                <a:lnTo>
                  <a:pt x="1920" y="5345"/>
                </a:lnTo>
                <a:lnTo>
                  <a:pt x="3439" y="5345"/>
                </a:lnTo>
                <a:lnTo>
                  <a:pt x="3439" y="3425"/>
                </a:lnTo>
                <a:lnTo>
                  <a:pt x="5344" y="3425"/>
                </a:lnTo>
                <a:lnTo>
                  <a:pt x="5344" y="1906"/>
                </a:lnTo>
                <a:lnTo>
                  <a:pt x="3439" y="1906"/>
                </a:lnTo>
                <a:lnTo>
                  <a:pt x="3439"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6">
    <p:spTree>
      <p:nvGrpSpPr>
        <p:cNvPr id="1312" name="Shape 1312"/>
        <p:cNvGrpSpPr/>
        <p:nvPr/>
      </p:nvGrpSpPr>
      <p:grpSpPr>
        <a:xfrm>
          <a:off x="0" y="0"/>
          <a:ext cx="0" cy="0"/>
          <a:chOff x="0" y="0"/>
          <a:chExt cx="0" cy="0"/>
        </a:xfrm>
      </p:grpSpPr>
      <p:sp>
        <p:nvSpPr>
          <p:cNvPr id="1313" name="Google Shape;1313;gd6373dda26_0_2242"/>
          <p:cNvSpPr txBox="1"/>
          <p:nvPr>
            <p:ph idx="1" type="subTitle"/>
          </p:nvPr>
        </p:nvSpPr>
        <p:spPr>
          <a:xfrm>
            <a:off x="6646800" y="2291083"/>
            <a:ext cx="4542000" cy="3329700"/>
          </a:xfrm>
          <a:prstGeom prst="rect">
            <a:avLst/>
          </a:prstGeom>
        </p:spPr>
        <p:txBody>
          <a:bodyPr anchorCtr="0" anchor="t" bIns="121900" lIns="121900" spcFirstLastPara="1" rIns="121900" wrap="square" tIns="121900">
            <a:normAutofit/>
          </a:bodyPr>
          <a:lstStyle>
            <a:lvl1pPr lvl="0" rtl="0">
              <a:lnSpc>
                <a:spcPct val="100000"/>
              </a:lnSpc>
              <a:spcBef>
                <a:spcPts val="0"/>
              </a:spcBef>
              <a:spcAft>
                <a:spcPts val="0"/>
              </a:spcAft>
              <a:buSzPts val="2400"/>
              <a:buNone/>
              <a:defRPr/>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1314" name="Google Shape;1314;gd6373dda26_0_2242"/>
          <p:cNvSpPr txBox="1"/>
          <p:nvPr>
            <p:ph type="title"/>
          </p:nvPr>
        </p:nvSpPr>
        <p:spPr>
          <a:xfrm>
            <a:off x="6646800" y="1237317"/>
            <a:ext cx="40656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sz="4000"/>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7">
    <p:spTree>
      <p:nvGrpSpPr>
        <p:cNvPr id="1315" name="Shape 1315"/>
        <p:cNvGrpSpPr/>
        <p:nvPr/>
      </p:nvGrpSpPr>
      <p:grpSpPr>
        <a:xfrm>
          <a:off x="0" y="0"/>
          <a:ext cx="0" cy="0"/>
          <a:chOff x="0" y="0"/>
          <a:chExt cx="0" cy="0"/>
        </a:xfrm>
      </p:grpSpPr>
      <p:sp>
        <p:nvSpPr>
          <p:cNvPr id="1316" name="Google Shape;1316;gd6373dda26_0_2245"/>
          <p:cNvSpPr txBox="1"/>
          <p:nvPr>
            <p:ph idx="1" type="subTitle"/>
          </p:nvPr>
        </p:nvSpPr>
        <p:spPr>
          <a:xfrm>
            <a:off x="3825000" y="5339098"/>
            <a:ext cx="4542000" cy="9012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400"/>
              <a:buNone/>
              <a:defRPr sz="21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1317" name="Google Shape;1317;gd6373dda26_0_2245"/>
          <p:cNvSpPr txBox="1"/>
          <p:nvPr>
            <p:ph type="title"/>
          </p:nvPr>
        </p:nvSpPr>
        <p:spPr>
          <a:xfrm>
            <a:off x="4063200" y="4679017"/>
            <a:ext cx="4065600" cy="763500"/>
          </a:xfrm>
          <a:prstGeom prst="rect">
            <a:avLst/>
          </a:prstGeom>
        </p:spPr>
        <p:txBody>
          <a:bodyPr anchorCtr="0" anchor="t" bIns="121900" lIns="121900" spcFirstLastPara="1" rIns="121900" wrap="square" tIns="121900">
            <a:normAutofit/>
          </a:bodyPr>
          <a:lstStyle>
            <a:lvl1pPr lvl="0" rtl="0" algn="ctr">
              <a:spcBef>
                <a:spcPts val="0"/>
              </a:spcBef>
              <a:spcAft>
                <a:spcPts val="0"/>
              </a:spcAft>
              <a:buSzPts val="3700"/>
              <a:buNone/>
              <a:defRPr sz="4000"/>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318" name="Google Shape;1318;gd6373dda26_0_2245"/>
          <p:cNvSpPr/>
          <p:nvPr/>
        </p:nvSpPr>
        <p:spPr>
          <a:xfrm rot="5400000">
            <a:off x="2214194" y="5591448"/>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9" name="Google Shape;1319;gd6373dda26_0_2245"/>
          <p:cNvSpPr/>
          <p:nvPr/>
        </p:nvSpPr>
        <p:spPr>
          <a:xfrm rot="-5400000">
            <a:off x="452487"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0" name="Google Shape;1320;gd6373dda26_0_2245"/>
          <p:cNvSpPr/>
          <p:nvPr/>
        </p:nvSpPr>
        <p:spPr>
          <a:xfrm>
            <a:off x="10097736" y="21110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1" name="Google Shape;1321;gd6373dda26_0_2245"/>
          <p:cNvSpPr/>
          <p:nvPr/>
        </p:nvSpPr>
        <p:spPr>
          <a:xfrm>
            <a:off x="1955800"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2" name="Google Shape;1322;gd6373dda26_0_2245"/>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3" name="Google Shape;1323;gd6373dda26_0_2245"/>
          <p:cNvSpPr/>
          <p:nvPr/>
        </p:nvSpPr>
        <p:spPr>
          <a:xfrm>
            <a:off x="10839500" y="2020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4" name="Google Shape;1324;gd6373dda26_0_2245"/>
          <p:cNvSpPr/>
          <p:nvPr/>
        </p:nvSpPr>
        <p:spPr>
          <a:xfrm>
            <a:off x="1835200" y="5973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5" name="Google Shape;1325;gd6373dda26_0_2245"/>
          <p:cNvSpPr/>
          <p:nvPr/>
        </p:nvSpPr>
        <p:spPr>
          <a:xfrm>
            <a:off x="3175000" y="63975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6" name="Google Shape;1326;gd6373dda26_0_2245"/>
          <p:cNvSpPr/>
          <p:nvPr/>
        </p:nvSpPr>
        <p:spPr>
          <a:xfrm>
            <a:off x="10229900" y="33414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2">
    <p:spTree>
      <p:nvGrpSpPr>
        <p:cNvPr id="1327" name="Shape 1327"/>
        <p:cNvGrpSpPr/>
        <p:nvPr/>
      </p:nvGrpSpPr>
      <p:grpSpPr>
        <a:xfrm>
          <a:off x="0" y="0"/>
          <a:ext cx="0" cy="0"/>
          <a:chOff x="0" y="0"/>
          <a:chExt cx="0" cy="0"/>
        </a:xfrm>
      </p:grpSpPr>
      <p:sp>
        <p:nvSpPr>
          <p:cNvPr id="1328" name="Google Shape;1328;gd6373dda26_0_2257"/>
          <p:cNvSpPr txBox="1"/>
          <p:nvPr>
            <p:ph idx="1" type="body"/>
          </p:nvPr>
        </p:nvSpPr>
        <p:spPr>
          <a:xfrm>
            <a:off x="943000" y="1539833"/>
            <a:ext cx="5204100" cy="4454400"/>
          </a:xfrm>
          <a:prstGeom prst="rect">
            <a:avLst/>
          </a:prstGeom>
        </p:spPr>
        <p:txBody>
          <a:bodyPr anchorCtr="0" anchor="t" bIns="121900" lIns="121900" spcFirstLastPara="1" rIns="121900" wrap="square" tIns="121900">
            <a:normAutofit/>
          </a:bodyPr>
          <a:lstStyle>
            <a:lvl1pPr indent="-355600" lvl="0" marL="457200" rtl="0">
              <a:spcBef>
                <a:spcPts val="0"/>
              </a:spcBef>
              <a:spcAft>
                <a:spcPts val="0"/>
              </a:spcAft>
              <a:buClr>
                <a:schemeClr val="accent5"/>
              </a:buClr>
              <a:buSzPts val="2000"/>
              <a:buChar char="●"/>
              <a:defRPr sz="1900">
                <a:solidFill>
                  <a:schemeClr val="accent4"/>
                </a:solidFill>
              </a:defRPr>
            </a:lvl1pPr>
            <a:lvl2pPr indent="-330200" lvl="1" marL="914400" rtl="0">
              <a:spcBef>
                <a:spcPts val="0"/>
              </a:spcBef>
              <a:spcAft>
                <a:spcPts val="0"/>
              </a:spcAft>
              <a:buClr>
                <a:schemeClr val="accent4"/>
              </a:buClr>
              <a:buSzPts val="1600"/>
              <a:buChar char="○"/>
              <a:defRPr sz="1600">
                <a:solidFill>
                  <a:schemeClr val="accent4"/>
                </a:solidFill>
              </a:defRPr>
            </a:lvl2pPr>
            <a:lvl3pPr indent="-330200" lvl="2" marL="1371600" rtl="0">
              <a:spcBef>
                <a:spcPts val="0"/>
              </a:spcBef>
              <a:spcAft>
                <a:spcPts val="0"/>
              </a:spcAft>
              <a:buClr>
                <a:schemeClr val="accent4"/>
              </a:buClr>
              <a:buSzPts val="1600"/>
              <a:buChar char="■"/>
              <a:defRPr sz="1600">
                <a:solidFill>
                  <a:schemeClr val="accent4"/>
                </a:solidFill>
              </a:defRPr>
            </a:lvl3pPr>
            <a:lvl4pPr indent="-330200" lvl="3" marL="1828800" rtl="0">
              <a:spcBef>
                <a:spcPts val="0"/>
              </a:spcBef>
              <a:spcAft>
                <a:spcPts val="0"/>
              </a:spcAft>
              <a:buClr>
                <a:schemeClr val="accent4"/>
              </a:buClr>
              <a:buSzPts val="1600"/>
              <a:buChar char="●"/>
              <a:defRPr sz="1600">
                <a:solidFill>
                  <a:schemeClr val="accent4"/>
                </a:solidFill>
              </a:defRPr>
            </a:lvl4pPr>
            <a:lvl5pPr indent="-330200" lvl="4" marL="2286000" rtl="0">
              <a:spcBef>
                <a:spcPts val="0"/>
              </a:spcBef>
              <a:spcAft>
                <a:spcPts val="0"/>
              </a:spcAft>
              <a:buClr>
                <a:schemeClr val="accent4"/>
              </a:buClr>
              <a:buSzPts val="1600"/>
              <a:buChar char="○"/>
              <a:defRPr sz="1600">
                <a:solidFill>
                  <a:schemeClr val="accent4"/>
                </a:solidFill>
              </a:defRPr>
            </a:lvl5pPr>
            <a:lvl6pPr indent="-330200" lvl="5" marL="2743200" rtl="0">
              <a:spcBef>
                <a:spcPts val="0"/>
              </a:spcBef>
              <a:spcAft>
                <a:spcPts val="0"/>
              </a:spcAft>
              <a:buClr>
                <a:schemeClr val="accent4"/>
              </a:buClr>
              <a:buSzPts val="1600"/>
              <a:buChar char="■"/>
              <a:defRPr sz="1600">
                <a:solidFill>
                  <a:schemeClr val="accent4"/>
                </a:solidFill>
              </a:defRPr>
            </a:lvl6pPr>
            <a:lvl7pPr indent="-330200" lvl="6" marL="3200400" rtl="0">
              <a:spcBef>
                <a:spcPts val="0"/>
              </a:spcBef>
              <a:spcAft>
                <a:spcPts val="0"/>
              </a:spcAft>
              <a:buClr>
                <a:schemeClr val="accent4"/>
              </a:buClr>
              <a:buSzPts val="1600"/>
              <a:buChar char="●"/>
              <a:defRPr sz="1600">
                <a:solidFill>
                  <a:schemeClr val="accent4"/>
                </a:solidFill>
              </a:defRPr>
            </a:lvl7pPr>
            <a:lvl8pPr indent="-330200" lvl="7" marL="3657600" rtl="0">
              <a:spcBef>
                <a:spcPts val="0"/>
              </a:spcBef>
              <a:spcAft>
                <a:spcPts val="0"/>
              </a:spcAft>
              <a:buClr>
                <a:schemeClr val="accent4"/>
              </a:buClr>
              <a:buSzPts val="1600"/>
              <a:buChar char="○"/>
              <a:defRPr sz="1600">
                <a:solidFill>
                  <a:schemeClr val="accent4"/>
                </a:solidFill>
              </a:defRPr>
            </a:lvl8pPr>
            <a:lvl9pPr indent="-330200" lvl="8" marL="4114800" rtl="0">
              <a:spcBef>
                <a:spcPts val="0"/>
              </a:spcBef>
              <a:spcAft>
                <a:spcPts val="0"/>
              </a:spcAft>
              <a:buClr>
                <a:schemeClr val="accent4"/>
              </a:buClr>
              <a:buSzPts val="1600"/>
              <a:buFont typeface="Lato"/>
              <a:buChar char="■"/>
              <a:defRPr sz="1600">
                <a:solidFill>
                  <a:schemeClr val="accent4"/>
                </a:solidFill>
                <a:latin typeface="Lato"/>
                <a:ea typeface="Lato"/>
                <a:cs typeface="Lato"/>
                <a:sym typeface="Lato"/>
              </a:defRPr>
            </a:lvl9pPr>
          </a:lstStyle>
          <a:p/>
        </p:txBody>
      </p:sp>
      <p:sp>
        <p:nvSpPr>
          <p:cNvPr id="1329" name="Google Shape;1329;gd6373dda26_0_2257"/>
          <p:cNvSpPr txBox="1"/>
          <p:nvPr>
            <p:ph idx="2" type="body"/>
          </p:nvPr>
        </p:nvSpPr>
        <p:spPr>
          <a:xfrm>
            <a:off x="6640867" y="2390733"/>
            <a:ext cx="4637100" cy="3895500"/>
          </a:xfrm>
          <a:prstGeom prst="rect">
            <a:avLst/>
          </a:prstGeom>
        </p:spPr>
        <p:txBody>
          <a:bodyPr anchorCtr="0" anchor="t" bIns="121900" lIns="121900" spcFirstLastPara="1" rIns="121900" wrap="square" tIns="121900">
            <a:normAutofit/>
          </a:bodyPr>
          <a:lstStyle>
            <a:lvl1pPr indent="-355600" lvl="0" marL="457200" rtl="0">
              <a:spcBef>
                <a:spcPts val="0"/>
              </a:spcBef>
              <a:spcAft>
                <a:spcPts val="0"/>
              </a:spcAft>
              <a:buClr>
                <a:schemeClr val="accent5"/>
              </a:buClr>
              <a:buSzPts val="2000"/>
              <a:buChar char="●"/>
              <a:defRPr sz="1900">
                <a:solidFill>
                  <a:schemeClr val="accent4"/>
                </a:solidFill>
              </a:defRPr>
            </a:lvl1pPr>
            <a:lvl2pPr indent="-330200" lvl="1" marL="914400" rtl="0">
              <a:spcBef>
                <a:spcPts val="0"/>
              </a:spcBef>
              <a:spcAft>
                <a:spcPts val="0"/>
              </a:spcAft>
              <a:buClr>
                <a:schemeClr val="accent4"/>
              </a:buClr>
              <a:buSzPts val="1600"/>
              <a:buChar char="○"/>
              <a:defRPr sz="1600">
                <a:solidFill>
                  <a:schemeClr val="accent4"/>
                </a:solidFill>
              </a:defRPr>
            </a:lvl2pPr>
            <a:lvl3pPr indent="-330200" lvl="2" marL="1371600" rtl="0">
              <a:spcBef>
                <a:spcPts val="0"/>
              </a:spcBef>
              <a:spcAft>
                <a:spcPts val="0"/>
              </a:spcAft>
              <a:buClr>
                <a:schemeClr val="accent4"/>
              </a:buClr>
              <a:buSzPts val="1600"/>
              <a:buChar char="■"/>
              <a:defRPr sz="1600">
                <a:solidFill>
                  <a:schemeClr val="accent4"/>
                </a:solidFill>
              </a:defRPr>
            </a:lvl3pPr>
            <a:lvl4pPr indent="-330200" lvl="3" marL="1828800" rtl="0">
              <a:spcBef>
                <a:spcPts val="0"/>
              </a:spcBef>
              <a:spcAft>
                <a:spcPts val="0"/>
              </a:spcAft>
              <a:buClr>
                <a:schemeClr val="accent4"/>
              </a:buClr>
              <a:buSzPts val="1600"/>
              <a:buChar char="●"/>
              <a:defRPr sz="1600">
                <a:solidFill>
                  <a:schemeClr val="accent4"/>
                </a:solidFill>
              </a:defRPr>
            </a:lvl4pPr>
            <a:lvl5pPr indent="-330200" lvl="4" marL="2286000" rtl="0">
              <a:spcBef>
                <a:spcPts val="0"/>
              </a:spcBef>
              <a:spcAft>
                <a:spcPts val="0"/>
              </a:spcAft>
              <a:buClr>
                <a:schemeClr val="accent4"/>
              </a:buClr>
              <a:buSzPts val="1600"/>
              <a:buChar char="○"/>
              <a:defRPr sz="1600">
                <a:solidFill>
                  <a:schemeClr val="accent4"/>
                </a:solidFill>
              </a:defRPr>
            </a:lvl5pPr>
            <a:lvl6pPr indent="-330200" lvl="5" marL="2743200" rtl="0">
              <a:spcBef>
                <a:spcPts val="0"/>
              </a:spcBef>
              <a:spcAft>
                <a:spcPts val="0"/>
              </a:spcAft>
              <a:buClr>
                <a:schemeClr val="accent4"/>
              </a:buClr>
              <a:buSzPts val="1600"/>
              <a:buChar char="■"/>
              <a:defRPr sz="1600">
                <a:solidFill>
                  <a:schemeClr val="accent4"/>
                </a:solidFill>
              </a:defRPr>
            </a:lvl6pPr>
            <a:lvl7pPr indent="-330200" lvl="6" marL="3200400" rtl="0">
              <a:spcBef>
                <a:spcPts val="0"/>
              </a:spcBef>
              <a:spcAft>
                <a:spcPts val="0"/>
              </a:spcAft>
              <a:buClr>
                <a:schemeClr val="accent4"/>
              </a:buClr>
              <a:buSzPts val="1600"/>
              <a:buChar char="●"/>
              <a:defRPr sz="1600">
                <a:solidFill>
                  <a:schemeClr val="accent4"/>
                </a:solidFill>
              </a:defRPr>
            </a:lvl7pPr>
            <a:lvl8pPr indent="-330200" lvl="7" marL="3657600" rtl="0">
              <a:spcBef>
                <a:spcPts val="0"/>
              </a:spcBef>
              <a:spcAft>
                <a:spcPts val="0"/>
              </a:spcAft>
              <a:buClr>
                <a:schemeClr val="accent4"/>
              </a:buClr>
              <a:buSzPts val="1600"/>
              <a:buChar char="○"/>
              <a:defRPr sz="1600">
                <a:solidFill>
                  <a:schemeClr val="accent4"/>
                </a:solidFill>
              </a:defRPr>
            </a:lvl8pPr>
            <a:lvl9pPr indent="-330200" lvl="8" marL="4114800" rtl="0">
              <a:spcBef>
                <a:spcPts val="0"/>
              </a:spcBef>
              <a:spcAft>
                <a:spcPts val="0"/>
              </a:spcAft>
              <a:buClr>
                <a:schemeClr val="accent4"/>
              </a:buClr>
              <a:buSzPts val="1600"/>
              <a:buFont typeface="Lato"/>
              <a:buChar char="■"/>
              <a:defRPr sz="1600">
                <a:solidFill>
                  <a:schemeClr val="accent4"/>
                </a:solidFill>
                <a:latin typeface="Lato"/>
                <a:ea typeface="Lato"/>
                <a:cs typeface="Lato"/>
                <a:sym typeface="Lato"/>
              </a:defRPr>
            </a:lvl9pPr>
          </a:lstStyle>
          <a:p/>
        </p:txBody>
      </p:sp>
      <p:sp>
        <p:nvSpPr>
          <p:cNvPr id="1330" name="Google Shape;1330;gd6373dda26_0_2257"/>
          <p:cNvSpPr txBox="1"/>
          <p:nvPr>
            <p:ph type="title"/>
          </p:nvPr>
        </p:nvSpPr>
        <p:spPr>
          <a:xfrm>
            <a:off x="950967" y="449070"/>
            <a:ext cx="10290000" cy="7635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000"/>
              <a:buNone/>
              <a:defRPr sz="4000"/>
            </a:lvl1pPr>
            <a:lvl2pPr lvl="1" rtl="0">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rtl="0">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rtl="0">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rtl="0">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rtl="0">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rtl="0">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rtl="0">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rtl="0">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1331" name="Google Shape;1331;gd6373dda26_0_2257"/>
          <p:cNvSpPr/>
          <p:nvPr/>
        </p:nvSpPr>
        <p:spPr>
          <a:xfrm rot="-9677756">
            <a:off x="9085951" y="1445169"/>
            <a:ext cx="782168" cy="666511"/>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2" name="Google Shape;1332;gd6373dda26_0_2257"/>
          <p:cNvSpPr/>
          <p:nvPr/>
        </p:nvSpPr>
        <p:spPr>
          <a:xfrm rot="5400000">
            <a:off x="2214194" y="5591448"/>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3" name="Google Shape;1333;gd6373dda26_0_2257"/>
          <p:cNvSpPr/>
          <p:nvPr/>
        </p:nvSpPr>
        <p:spPr>
          <a:xfrm rot="-5400000">
            <a:off x="452487"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4" name="Google Shape;1334;gd6373dda26_0_2257"/>
          <p:cNvSpPr/>
          <p:nvPr/>
        </p:nvSpPr>
        <p:spPr>
          <a:xfrm>
            <a:off x="10402536" y="3838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5" name="Google Shape;1335;gd6373dda26_0_2257"/>
          <p:cNvSpPr/>
          <p:nvPr/>
        </p:nvSpPr>
        <p:spPr>
          <a:xfrm>
            <a:off x="1955800"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6" name="Google Shape;1336;gd6373dda26_0_2257"/>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7" name="Google Shape;1337;gd6373dda26_0_2257"/>
          <p:cNvSpPr/>
          <p:nvPr/>
        </p:nvSpPr>
        <p:spPr>
          <a:xfrm>
            <a:off x="11144300" y="2934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8" name="Google Shape;1338;gd6373dda26_0_2257"/>
          <p:cNvSpPr/>
          <p:nvPr/>
        </p:nvSpPr>
        <p:spPr>
          <a:xfrm rot="-9679985">
            <a:off x="8912600" y="1420860"/>
            <a:ext cx="93731" cy="93731"/>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9" name="Google Shape;1339;gd6373dda26_0_2257"/>
          <p:cNvSpPr/>
          <p:nvPr/>
        </p:nvSpPr>
        <p:spPr>
          <a:xfrm>
            <a:off x="3175000" y="63975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
    <p:spTree>
      <p:nvGrpSpPr>
        <p:cNvPr id="1340" name="Shape 1340"/>
        <p:cNvGrpSpPr/>
        <p:nvPr/>
      </p:nvGrpSpPr>
      <p:grpSpPr>
        <a:xfrm>
          <a:off x="0" y="0"/>
          <a:ext cx="0" cy="0"/>
          <a:chOff x="0" y="0"/>
          <a:chExt cx="0" cy="0"/>
        </a:xfrm>
      </p:grpSpPr>
      <p:sp>
        <p:nvSpPr>
          <p:cNvPr id="1341" name="Google Shape;1341;gd6373dda26_0_2270"/>
          <p:cNvSpPr txBox="1"/>
          <p:nvPr>
            <p:ph type="title"/>
          </p:nvPr>
        </p:nvSpPr>
        <p:spPr>
          <a:xfrm>
            <a:off x="950967" y="449070"/>
            <a:ext cx="10290000" cy="7635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000"/>
              <a:buNone/>
              <a:defRPr sz="4000"/>
            </a:lvl1pPr>
            <a:lvl2pPr lvl="1" rtl="0">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rtl="0">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rtl="0">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rtl="0">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rtl="0">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rtl="0">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rtl="0">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rtl="0">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1342" name="Google Shape;1342;gd6373dda26_0_2270"/>
          <p:cNvSpPr txBox="1"/>
          <p:nvPr>
            <p:ph idx="2" type="title"/>
          </p:nvPr>
        </p:nvSpPr>
        <p:spPr>
          <a:xfrm>
            <a:off x="1262750" y="3430917"/>
            <a:ext cx="2689500" cy="763500"/>
          </a:xfrm>
          <a:prstGeom prst="rect">
            <a:avLst/>
          </a:prstGeom>
        </p:spPr>
        <p:txBody>
          <a:bodyPr anchorCtr="0" anchor="t" bIns="121900" lIns="121900" spcFirstLastPara="1" rIns="121900" wrap="square" tIns="121900">
            <a:norm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b="1" sz="2800"/>
            </a:lvl2pPr>
            <a:lvl3pPr lvl="2" rtl="0" algn="ctr">
              <a:spcBef>
                <a:spcPts val="0"/>
              </a:spcBef>
              <a:spcAft>
                <a:spcPts val="0"/>
              </a:spcAft>
              <a:buSzPts val="2800"/>
              <a:buNone/>
              <a:defRPr b="1" sz="2800"/>
            </a:lvl3pPr>
            <a:lvl4pPr lvl="3" rtl="0" algn="ctr">
              <a:spcBef>
                <a:spcPts val="0"/>
              </a:spcBef>
              <a:spcAft>
                <a:spcPts val="0"/>
              </a:spcAft>
              <a:buSzPts val="2800"/>
              <a:buNone/>
              <a:defRPr b="1" sz="2800"/>
            </a:lvl4pPr>
            <a:lvl5pPr lvl="4" rtl="0" algn="ctr">
              <a:spcBef>
                <a:spcPts val="0"/>
              </a:spcBef>
              <a:spcAft>
                <a:spcPts val="0"/>
              </a:spcAft>
              <a:buSzPts val="2800"/>
              <a:buNone/>
              <a:defRPr b="1" sz="2800"/>
            </a:lvl5pPr>
            <a:lvl6pPr lvl="5" rtl="0" algn="ctr">
              <a:spcBef>
                <a:spcPts val="0"/>
              </a:spcBef>
              <a:spcAft>
                <a:spcPts val="0"/>
              </a:spcAft>
              <a:buSzPts val="2800"/>
              <a:buNone/>
              <a:defRPr b="1" sz="2800"/>
            </a:lvl6pPr>
            <a:lvl7pPr lvl="6" rtl="0" algn="ctr">
              <a:spcBef>
                <a:spcPts val="0"/>
              </a:spcBef>
              <a:spcAft>
                <a:spcPts val="0"/>
              </a:spcAft>
              <a:buSzPts val="2800"/>
              <a:buNone/>
              <a:defRPr b="1" sz="2800"/>
            </a:lvl7pPr>
            <a:lvl8pPr lvl="7" rtl="0" algn="ctr">
              <a:spcBef>
                <a:spcPts val="0"/>
              </a:spcBef>
              <a:spcAft>
                <a:spcPts val="0"/>
              </a:spcAft>
              <a:buSzPts val="2800"/>
              <a:buNone/>
              <a:defRPr b="1" sz="2800"/>
            </a:lvl8pPr>
            <a:lvl9pPr lvl="8" rtl="0" algn="ctr">
              <a:spcBef>
                <a:spcPts val="0"/>
              </a:spcBef>
              <a:spcAft>
                <a:spcPts val="0"/>
              </a:spcAft>
              <a:buSzPts val="2800"/>
              <a:buNone/>
              <a:defRPr b="1" sz="2800"/>
            </a:lvl9pPr>
          </a:lstStyle>
          <a:p/>
        </p:txBody>
      </p:sp>
      <p:sp>
        <p:nvSpPr>
          <p:cNvPr id="1343" name="Google Shape;1343;gd6373dda26_0_2270"/>
          <p:cNvSpPr txBox="1"/>
          <p:nvPr>
            <p:ph idx="1" type="subTitle"/>
          </p:nvPr>
        </p:nvSpPr>
        <p:spPr>
          <a:xfrm>
            <a:off x="1192950" y="4080100"/>
            <a:ext cx="2829300" cy="1355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1900"/>
              <a:buNone/>
              <a:defRPr sz="2100"/>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1344" name="Google Shape;1344;gd6373dda26_0_2270"/>
          <p:cNvSpPr txBox="1"/>
          <p:nvPr>
            <p:ph idx="3" type="title"/>
          </p:nvPr>
        </p:nvSpPr>
        <p:spPr>
          <a:xfrm>
            <a:off x="4751183" y="3430917"/>
            <a:ext cx="2689500" cy="763500"/>
          </a:xfrm>
          <a:prstGeom prst="rect">
            <a:avLst/>
          </a:prstGeom>
        </p:spPr>
        <p:txBody>
          <a:bodyPr anchorCtr="0" anchor="t" bIns="121900" lIns="121900" spcFirstLastPara="1" rIns="121900" wrap="square" tIns="121900">
            <a:norm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b="1" sz="2800"/>
            </a:lvl2pPr>
            <a:lvl3pPr lvl="2" rtl="0" algn="ctr">
              <a:spcBef>
                <a:spcPts val="0"/>
              </a:spcBef>
              <a:spcAft>
                <a:spcPts val="0"/>
              </a:spcAft>
              <a:buSzPts val="2800"/>
              <a:buNone/>
              <a:defRPr b="1" sz="2800"/>
            </a:lvl3pPr>
            <a:lvl4pPr lvl="3" rtl="0" algn="ctr">
              <a:spcBef>
                <a:spcPts val="0"/>
              </a:spcBef>
              <a:spcAft>
                <a:spcPts val="0"/>
              </a:spcAft>
              <a:buSzPts val="2800"/>
              <a:buNone/>
              <a:defRPr b="1" sz="2800"/>
            </a:lvl4pPr>
            <a:lvl5pPr lvl="4" rtl="0" algn="ctr">
              <a:spcBef>
                <a:spcPts val="0"/>
              </a:spcBef>
              <a:spcAft>
                <a:spcPts val="0"/>
              </a:spcAft>
              <a:buSzPts val="2800"/>
              <a:buNone/>
              <a:defRPr b="1" sz="2800"/>
            </a:lvl5pPr>
            <a:lvl6pPr lvl="5" rtl="0" algn="ctr">
              <a:spcBef>
                <a:spcPts val="0"/>
              </a:spcBef>
              <a:spcAft>
                <a:spcPts val="0"/>
              </a:spcAft>
              <a:buSzPts val="2800"/>
              <a:buNone/>
              <a:defRPr b="1" sz="2800"/>
            </a:lvl6pPr>
            <a:lvl7pPr lvl="6" rtl="0" algn="ctr">
              <a:spcBef>
                <a:spcPts val="0"/>
              </a:spcBef>
              <a:spcAft>
                <a:spcPts val="0"/>
              </a:spcAft>
              <a:buSzPts val="2800"/>
              <a:buNone/>
              <a:defRPr b="1" sz="2800"/>
            </a:lvl7pPr>
            <a:lvl8pPr lvl="7" rtl="0" algn="ctr">
              <a:spcBef>
                <a:spcPts val="0"/>
              </a:spcBef>
              <a:spcAft>
                <a:spcPts val="0"/>
              </a:spcAft>
              <a:buSzPts val="2800"/>
              <a:buNone/>
              <a:defRPr b="1" sz="2800"/>
            </a:lvl8pPr>
            <a:lvl9pPr lvl="8" rtl="0" algn="ctr">
              <a:spcBef>
                <a:spcPts val="0"/>
              </a:spcBef>
              <a:spcAft>
                <a:spcPts val="0"/>
              </a:spcAft>
              <a:buSzPts val="2800"/>
              <a:buNone/>
              <a:defRPr b="1" sz="2800"/>
            </a:lvl9pPr>
          </a:lstStyle>
          <a:p/>
        </p:txBody>
      </p:sp>
      <p:sp>
        <p:nvSpPr>
          <p:cNvPr id="1345" name="Google Shape;1345;gd6373dda26_0_2270"/>
          <p:cNvSpPr txBox="1"/>
          <p:nvPr>
            <p:ph idx="4" type="subTitle"/>
          </p:nvPr>
        </p:nvSpPr>
        <p:spPr>
          <a:xfrm>
            <a:off x="4681383" y="4080100"/>
            <a:ext cx="2829300" cy="1355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1900"/>
              <a:buNone/>
              <a:defRPr sz="2100"/>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1346" name="Google Shape;1346;gd6373dda26_0_2270"/>
          <p:cNvSpPr txBox="1"/>
          <p:nvPr>
            <p:ph idx="5" type="title"/>
          </p:nvPr>
        </p:nvSpPr>
        <p:spPr>
          <a:xfrm>
            <a:off x="8239650" y="3430917"/>
            <a:ext cx="2689500" cy="763500"/>
          </a:xfrm>
          <a:prstGeom prst="rect">
            <a:avLst/>
          </a:prstGeom>
        </p:spPr>
        <p:txBody>
          <a:bodyPr anchorCtr="0" anchor="t" bIns="121900" lIns="121900" spcFirstLastPara="1" rIns="121900" wrap="square" tIns="121900">
            <a:norm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b="1" sz="2800"/>
            </a:lvl2pPr>
            <a:lvl3pPr lvl="2" rtl="0" algn="ctr">
              <a:spcBef>
                <a:spcPts val="0"/>
              </a:spcBef>
              <a:spcAft>
                <a:spcPts val="0"/>
              </a:spcAft>
              <a:buSzPts val="2800"/>
              <a:buNone/>
              <a:defRPr b="1" sz="2800"/>
            </a:lvl3pPr>
            <a:lvl4pPr lvl="3" rtl="0" algn="ctr">
              <a:spcBef>
                <a:spcPts val="0"/>
              </a:spcBef>
              <a:spcAft>
                <a:spcPts val="0"/>
              </a:spcAft>
              <a:buSzPts val="2800"/>
              <a:buNone/>
              <a:defRPr b="1" sz="2800"/>
            </a:lvl4pPr>
            <a:lvl5pPr lvl="4" rtl="0" algn="ctr">
              <a:spcBef>
                <a:spcPts val="0"/>
              </a:spcBef>
              <a:spcAft>
                <a:spcPts val="0"/>
              </a:spcAft>
              <a:buSzPts val="2800"/>
              <a:buNone/>
              <a:defRPr b="1" sz="2800"/>
            </a:lvl5pPr>
            <a:lvl6pPr lvl="5" rtl="0" algn="ctr">
              <a:spcBef>
                <a:spcPts val="0"/>
              </a:spcBef>
              <a:spcAft>
                <a:spcPts val="0"/>
              </a:spcAft>
              <a:buSzPts val="2800"/>
              <a:buNone/>
              <a:defRPr b="1" sz="2800"/>
            </a:lvl6pPr>
            <a:lvl7pPr lvl="6" rtl="0" algn="ctr">
              <a:spcBef>
                <a:spcPts val="0"/>
              </a:spcBef>
              <a:spcAft>
                <a:spcPts val="0"/>
              </a:spcAft>
              <a:buSzPts val="2800"/>
              <a:buNone/>
              <a:defRPr b="1" sz="2800"/>
            </a:lvl7pPr>
            <a:lvl8pPr lvl="7" rtl="0" algn="ctr">
              <a:spcBef>
                <a:spcPts val="0"/>
              </a:spcBef>
              <a:spcAft>
                <a:spcPts val="0"/>
              </a:spcAft>
              <a:buSzPts val="2800"/>
              <a:buNone/>
              <a:defRPr b="1" sz="2800"/>
            </a:lvl8pPr>
            <a:lvl9pPr lvl="8" rtl="0" algn="ctr">
              <a:spcBef>
                <a:spcPts val="0"/>
              </a:spcBef>
              <a:spcAft>
                <a:spcPts val="0"/>
              </a:spcAft>
              <a:buSzPts val="2800"/>
              <a:buNone/>
              <a:defRPr b="1" sz="2800"/>
            </a:lvl9pPr>
          </a:lstStyle>
          <a:p/>
        </p:txBody>
      </p:sp>
      <p:sp>
        <p:nvSpPr>
          <p:cNvPr id="1347" name="Google Shape;1347;gd6373dda26_0_2270"/>
          <p:cNvSpPr txBox="1"/>
          <p:nvPr>
            <p:ph idx="6" type="subTitle"/>
          </p:nvPr>
        </p:nvSpPr>
        <p:spPr>
          <a:xfrm>
            <a:off x="8169850" y="4080100"/>
            <a:ext cx="2829300" cy="1355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1900"/>
              <a:buNone/>
              <a:defRPr sz="2100"/>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1348" name="Google Shape;1348;gd6373dda26_0_2270"/>
          <p:cNvSpPr/>
          <p:nvPr/>
        </p:nvSpPr>
        <p:spPr>
          <a:xfrm flipH="1">
            <a:off x="3378134" y="5532782"/>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9" name="Google Shape;1349;gd6373dda26_0_2270"/>
          <p:cNvSpPr/>
          <p:nvPr/>
        </p:nvSpPr>
        <p:spPr>
          <a:xfrm flipH="1" rot="-5400000">
            <a:off x="9163380" y="5591448"/>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0" name="Google Shape;1350;gd6373dda26_0_2270"/>
          <p:cNvSpPr/>
          <p:nvPr/>
        </p:nvSpPr>
        <p:spPr>
          <a:xfrm flipH="1" rot="5400000">
            <a:off x="10969514"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1" name="Google Shape;1351;gd6373dda26_0_2270"/>
          <p:cNvSpPr/>
          <p:nvPr/>
        </p:nvSpPr>
        <p:spPr>
          <a:xfrm flipH="1">
            <a:off x="-118625" y="5870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2" name="Google Shape;1352;gd6373dda26_0_2270"/>
          <p:cNvSpPr/>
          <p:nvPr/>
        </p:nvSpPr>
        <p:spPr>
          <a:xfrm flipH="1">
            <a:off x="10335992"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3" name="Google Shape;1353;gd6373dda26_0_2270"/>
          <p:cNvSpPr/>
          <p:nvPr/>
        </p:nvSpPr>
        <p:spPr>
          <a:xfrm flipH="1">
            <a:off x="11961592"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4" name="Google Shape;1354;gd6373dda26_0_2270"/>
          <p:cNvSpPr/>
          <p:nvPr/>
        </p:nvSpPr>
        <p:spPr>
          <a:xfrm flipH="1">
            <a:off x="436292"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5" name="Google Shape;1355;gd6373dda26_0_2270"/>
          <p:cNvSpPr/>
          <p:nvPr/>
        </p:nvSpPr>
        <p:spPr>
          <a:xfrm flipH="1">
            <a:off x="3726926" y="6589867"/>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6" name="Google Shape;1356;gd6373dda26_0_2270"/>
          <p:cNvSpPr/>
          <p:nvPr/>
        </p:nvSpPr>
        <p:spPr>
          <a:xfrm flipH="1">
            <a:off x="9150392" y="63975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4">
    <p:spTree>
      <p:nvGrpSpPr>
        <p:cNvPr id="1357" name="Shape 1357"/>
        <p:cNvGrpSpPr/>
        <p:nvPr/>
      </p:nvGrpSpPr>
      <p:grpSpPr>
        <a:xfrm>
          <a:off x="0" y="0"/>
          <a:ext cx="0" cy="0"/>
          <a:chOff x="0" y="0"/>
          <a:chExt cx="0" cy="0"/>
        </a:xfrm>
      </p:grpSpPr>
      <p:sp>
        <p:nvSpPr>
          <p:cNvPr id="1358" name="Google Shape;1358;gd6373dda26_0_2287"/>
          <p:cNvSpPr txBox="1"/>
          <p:nvPr>
            <p:ph type="title"/>
          </p:nvPr>
        </p:nvSpPr>
        <p:spPr>
          <a:xfrm>
            <a:off x="1691801" y="4712469"/>
            <a:ext cx="39729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700"/>
              <a:buNone/>
              <a:defRPr>
                <a:latin typeface="Nanum Gothic"/>
                <a:ea typeface="Nanum Gothic"/>
                <a:cs typeface="Nanum Gothic"/>
                <a:sym typeface="Nanum Gothic"/>
              </a:defRPr>
            </a:lvl2pPr>
            <a:lvl3pPr lvl="2" rtl="0">
              <a:spcBef>
                <a:spcPts val="0"/>
              </a:spcBef>
              <a:spcAft>
                <a:spcPts val="0"/>
              </a:spcAft>
              <a:buSzPts val="3700"/>
              <a:buNone/>
              <a:defRPr>
                <a:latin typeface="Nanum Gothic"/>
                <a:ea typeface="Nanum Gothic"/>
                <a:cs typeface="Nanum Gothic"/>
                <a:sym typeface="Nanum Gothic"/>
              </a:defRPr>
            </a:lvl3pPr>
            <a:lvl4pPr lvl="3" rtl="0">
              <a:spcBef>
                <a:spcPts val="0"/>
              </a:spcBef>
              <a:spcAft>
                <a:spcPts val="0"/>
              </a:spcAft>
              <a:buSzPts val="3700"/>
              <a:buNone/>
              <a:defRPr>
                <a:latin typeface="Nanum Gothic"/>
                <a:ea typeface="Nanum Gothic"/>
                <a:cs typeface="Nanum Gothic"/>
                <a:sym typeface="Nanum Gothic"/>
              </a:defRPr>
            </a:lvl4pPr>
            <a:lvl5pPr lvl="4" rtl="0">
              <a:spcBef>
                <a:spcPts val="0"/>
              </a:spcBef>
              <a:spcAft>
                <a:spcPts val="0"/>
              </a:spcAft>
              <a:buSzPts val="3700"/>
              <a:buNone/>
              <a:defRPr>
                <a:latin typeface="Nanum Gothic"/>
                <a:ea typeface="Nanum Gothic"/>
                <a:cs typeface="Nanum Gothic"/>
                <a:sym typeface="Nanum Gothic"/>
              </a:defRPr>
            </a:lvl5pPr>
            <a:lvl6pPr lvl="5" rtl="0">
              <a:spcBef>
                <a:spcPts val="0"/>
              </a:spcBef>
              <a:spcAft>
                <a:spcPts val="0"/>
              </a:spcAft>
              <a:buSzPts val="3700"/>
              <a:buNone/>
              <a:defRPr>
                <a:latin typeface="Nanum Gothic"/>
                <a:ea typeface="Nanum Gothic"/>
                <a:cs typeface="Nanum Gothic"/>
                <a:sym typeface="Nanum Gothic"/>
              </a:defRPr>
            </a:lvl6pPr>
            <a:lvl7pPr lvl="6" rtl="0">
              <a:spcBef>
                <a:spcPts val="0"/>
              </a:spcBef>
              <a:spcAft>
                <a:spcPts val="0"/>
              </a:spcAft>
              <a:buSzPts val="3700"/>
              <a:buNone/>
              <a:defRPr>
                <a:latin typeface="Nanum Gothic"/>
                <a:ea typeface="Nanum Gothic"/>
                <a:cs typeface="Nanum Gothic"/>
                <a:sym typeface="Nanum Gothic"/>
              </a:defRPr>
            </a:lvl7pPr>
            <a:lvl8pPr lvl="7" rtl="0">
              <a:spcBef>
                <a:spcPts val="0"/>
              </a:spcBef>
              <a:spcAft>
                <a:spcPts val="0"/>
              </a:spcAft>
              <a:buSzPts val="3700"/>
              <a:buNone/>
              <a:defRPr>
                <a:latin typeface="Nanum Gothic"/>
                <a:ea typeface="Nanum Gothic"/>
                <a:cs typeface="Nanum Gothic"/>
                <a:sym typeface="Nanum Gothic"/>
              </a:defRPr>
            </a:lvl8pPr>
            <a:lvl9pPr lvl="8" rtl="0">
              <a:spcBef>
                <a:spcPts val="0"/>
              </a:spcBef>
              <a:spcAft>
                <a:spcPts val="0"/>
              </a:spcAft>
              <a:buSzPts val="3700"/>
              <a:buNone/>
              <a:defRPr>
                <a:latin typeface="Nanum Gothic"/>
                <a:ea typeface="Nanum Gothic"/>
                <a:cs typeface="Nanum Gothic"/>
                <a:sym typeface="Nanum Gothic"/>
              </a:defRPr>
            </a:lvl9pPr>
          </a:lstStyle>
          <a:p/>
        </p:txBody>
      </p:sp>
      <p:sp>
        <p:nvSpPr>
          <p:cNvPr id="1359" name="Google Shape;1359;gd6373dda26_0_2287"/>
          <p:cNvSpPr txBox="1"/>
          <p:nvPr>
            <p:ph idx="1" type="subTitle"/>
          </p:nvPr>
        </p:nvSpPr>
        <p:spPr>
          <a:xfrm>
            <a:off x="1691799" y="5221000"/>
            <a:ext cx="3972900" cy="917700"/>
          </a:xfrm>
          <a:prstGeom prst="rect">
            <a:avLst/>
          </a:prstGeom>
        </p:spPr>
        <p:txBody>
          <a:bodyPr anchorCtr="0" anchor="t" bIns="121900" lIns="121900" spcFirstLastPara="1" rIns="121900" wrap="square" tIns="121900">
            <a:normAutofit/>
          </a:bodyPr>
          <a:lstStyle>
            <a:lvl1pPr lvl="0" rtl="0" algn="ctr">
              <a:spcBef>
                <a:spcPts val="0"/>
              </a:spcBef>
              <a:spcAft>
                <a:spcPts val="0"/>
              </a:spcAft>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60" name="Google Shape;1360;gd6373dda26_0_2287"/>
          <p:cNvSpPr txBox="1"/>
          <p:nvPr>
            <p:ph idx="2" type="title"/>
          </p:nvPr>
        </p:nvSpPr>
        <p:spPr>
          <a:xfrm>
            <a:off x="6527175" y="4712469"/>
            <a:ext cx="39729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700"/>
              <a:buNone/>
              <a:defRPr>
                <a:latin typeface="Nanum Gothic"/>
                <a:ea typeface="Nanum Gothic"/>
                <a:cs typeface="Nanum Gothic"/>
                <a:sym typeface="Nanum Gothic"/>
              </a:defRPr>
            </a:lvl2pPr>
            <a:lvl3pPr lvl="2" rtl="0">
              <a:spcBef>
                <a:spcPts val="0"/>
              </a:spcBef>
              <a:spcAft>
                <a:spcPts val="0"/>
              </a:spcAft>
              <a:buSzPts val="3700"/>
              <a:buNone/>
              <a:defRPr>
                <a:latin typeface="Nanum Gothic"/>
                <a:ea typeface="Nanum Gothic"/>
                <a:cs typeface="Nanum Gothic"/>
                <a:sym typeface="Nanum Gothic"/>
              </a:defRPr>
            </a:lvl3pPr>
            <a:lvl4pPr lvl="3" rtl="0">
              <a:spcBef>
                <a:spcPts val="0"/>
              </a:spcBef>
              <a:spcAft>
                <a:spcPts val="0"/>
              </a:spcAft>
              <a:buSzPts val="3700"/>
              <a:buNone/>
              <a:defRPr>
                <a:latin typeface="Nanum Gothic"/>
                <a:ea typeface="Nanum Gothic"/>
                <a:cs typeface="Nanum Gothic"/>
                <a:sym typeface="Nanum Gothic"/>
              </a:defRPr>
            </a:lvl4pPr>
            <a:lvl5pPr lvl="4" rtl="0">
              <a:spcBef>
                <a:spcPts val="0"/>
              </a:spcBef>
              <a:spcAft>
                <a:spcPts val="0"/>
              </a:spcAft>
              <a:buSzPts val="3700"/>
              <a:buNone/>
              <a:defRPr>
                <a:latin typeface="Nanum Gothic"/>
                <a:ea typeface="Nanum Gothic"/>
                <a:cs typeface="Nanum Gothic"/>
                <a:sym typeface="Nanum Gothic"/>
              </a:defRPr>
            </a:lvl5pPr>
            <a:lvl6pPr lvl="5" rtl="0">
              <a:spcBef>
                <a:spcPts val="0"/>
              </a:spcBef>
              <a:spcAft>
                <a:spcPts val="0"/>
              </a:spcAft>
              <a:buSzPts val="3700"/>
              <a:buNone/>
              <a:defRPr>
                <a:latin typeface="Nanum Gothic"/>
                <a:ea typeface="Nanum Gothic"/>
                <a:cs typeface="Nanum Gothic"/>
                <a:sym typeface="Nanum Gothic"/>
              </a:defRPr>
            </a:lvl6pPr>
            <a:lvl7pPr lvl="6" rtl="0">
              <a:spcBef>
                <a:spcPts val="0"/>
              </a:spcBef>
              <a:spcAft>
                <a:spcPts val="0"/>
              </a:spcAft>
              <a:buSzPts val="3700"/>
              <a:buNone/>
              <a:defRPr>
                <a:latin typeface="Nanum Gothic"/>
                <a:ea typeface="Nanum Gothic"/>
                <a:cs typeface="Nanum Gothic"/>
                <a:sym typeface="Nanum Gothic"/>
              </a:defRPr>
            </a:lvl7pPr>
            <a:lvl8pPr lvl="7" rtl="0">
              <a:spcBef>
                <a:spcPts val="0"/>
              </a:spcBef>
              <a:spcAft>
                <a:spcPts val="0"/>
              </a:spcAft>
              <a:buSzPts val="3700"/>
              <a:buNone/>
              <a:defRPr>
                <a:latin typeface="Nanum Gothic"/>
                <a:ea typeface="Nanum Gothic"/>
                <a:cs typeface="Nanum Gothic"/>
                <a:sym typeface="Nanum Gothic"/>
              </a:defRPr>
            </a:lvl8pPr>
            <a:lvl9pPr lvl="8" rtl="0">
              <a:spcBef>
                <a:spcPts val="0"/>
              </a:spcBef>
              <a:spcAft>
                <a:spcPts val="0"/>
              </a:spcAft>
              <a:buSzPts val="3700"/>
              <a:buNone/>
              <a:defRPr>
                <a:latin typeface="Nanum Gothic"/>
                <a:ea typeface="Nanum Gothic"/>
                <a:cs typeface="Nanum Gothic"/>
                <a:sym typeface="Nanum Gothic"/>
              </a:defRPr>
            </a:lvl9pPr>
          </a:lstStyle>
          <a:p/>
        </p:txBody>
      </p:sp>
      <p:sp>
        <p:nvSpPr>
          <p:cNvPr id="1361" name="Google Shape;1361;gd6373dda26_0_2287"/>
          <p:cNvSpPr txBox="1"/>
          <p:nvPr>
            <p:ph idx="3" type="subTitle"/>
          </p:nvPr>
        </p:nvSpPr>
        <p:spPr>
          <a:xfrm>
            <a:off x="6527170" y="5221000"/>
            <a:ext cx="3972900" cy="917700"/>
          </a:xfrm>
          <a:prstGeom prst="rect">
            <a:avLst/>
          </a:prstGeom>
        </p:spPr>
        <p:txBody>
          <a:bodyPr anchorCtr="0" anchor="t" bIns="121900" lIns="121900" spcFirstLastPara="1" rIns="121900" wrap="square" tIns="121900">
            <a:normAutofit/>
          </a:bodyPr>
          <a:lstStyle>
            <a:lvl1pPr lvl="0" rtl="0" algn="ctr">
              <a:spcBef>
                <a:spcPts val="0"/>
              </a:spcBef>
              <a:spcAft>
                <a:spcPts val="0"/>
              </a:spcAft>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62" name="Google Shape;1362;gd6373dda26_0_2287"/>
          <p:cNvSpPr txBox="1"/>
          <p:nvPr>
            <p:ph idx="4" type="title"/>
          </p:nvPr>
        </p:nvSpPr>
        <p:spPr>
          <a:xfrm>
            <a:off x="1691801" y="2383100"/>
            <a:ext cx="39729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700"/>
              <a:buNone/>
              <a:defRPr>
                <a:latin typeface="Nanum Gothic"/>
                <a:ea typeface="Nanum Gothic"/>
                <a:cs typeface="Nanum Gothic"/>
                <a:sym typeface="Nanum Gothic"/>
              </a:defRPr>
            </a:lvl2pPr>
            <a:lvl3pPr lvl="2" rtl="0">
              <a:spcBef>
                <a:spcPts val="0"/>
              </a:spcBef>
              <a:spcAft>
                <a:spcPts val="0"/>
              </a:spcAft>
              <a:buSzPts val="3700"/>
              <a:buNone/>
              <a:defRPr>
                <a:latin typeface="Nanum Gothic"/>
                <a:ea typeface="Nanum Gothic"/>
                <a:cs typeface="Nanum Gothic"/>
                <a:sym typeface="Nanum Gothic"/>
              </a:defRPr>
            </a:lvl3pPr>
            <a:lvl4pPr lvl="3" rtl="0">
              <a:spcBef>
                <a:spcPts val="0"/>
              </a:spcBef>
              <a:spcAft>
                <a:spcPts val="0"/>
              </a:spcAft>
              <a:buSzPts val="3700"/>
              <a:buNone/>
              <a:defRPr>
                <a:latin typeface="Nanum Gothic"/>
                <a:ea typeface="Nanum Gothic"/>
                <a:cs typeface="Nanum Gothic"/>
                <a:sym typeface="Nanum Gothic"/>
              </a:defRPr>
            </a:lvl4pPr>
            <a:lvl5pPr lvl="4" rtl="0">
              <a:spcBef>
                <a:spcPts val="0"/>
              </a:spcBef>
              <a:spcAft>
                <a:spcPts val="0"/>
              </a:spcAft>
              <a:buSzPts val="3700"/>
              <a:buNone/>
              <a:defRPr>
                <a:latin typeface="Nanum Gothic"/>
                <a:ea typeface="Nanum Gothic"/>
                <a:cs typeface="Nanum Gothic"/>
                <a:sym typeface="Nanum Gothic"/>
              </a:defRPr>
            </a:lvl5pPr>
            <a:lvl6pPr lvl="5" rtl="0">
              <a:spcBef>
                <a:spcPts val="0"/>
              </a:spcBef>
              <a:spcAft>
                <a:spcPts val="0"/>
              </a:spcAft>
              <a:buSzPts val="3700"/>
              <a:buNone/>
              <a:defRPr>
                <a:latin typeface="Nanum Gothic"/>
                <a:ea typeface="Nanum Gothic"/>
                <a:cs typeface="Nanum Gothic"/>
                <a:sym typeface="Nanum Gothic"/>
              </a:defRPr>
            </a:lvl6pPr>
            <a:lvl7pPr lvl="6" rtl="0">
              <a:spcBef>
                <a:spcPts val="0"/>
              </a:spcBef>
              <a:spcAft>
                <a:spcPts val="0"/>
              </a:spcAft>
              <a:buSzPts val="3700"/>
              <a:buNone/>
              <a:defRPr>
                <a:latin typeface="Nanum Gothic"/>
                <a:ea typeface="Nanum Gothic"/>
                <a:cs typeface="Nanum Gothic"/>
                <a:sym typeface="Nanum Gothic"/>
              </a:defRPr>
            </a:lvl7pPr>
            <a:lvl8pPr lvl="7" rtl="0">
              <a:spcBef>
                <a:spcPts val="0"/>
              </a:spcBef>
              <a:spcAft>
                <a:spcPts val="0"/>
              </a:spcAft>
              <a:buSzPts val="3700"/>
              <a:buNone/>
              <a:defRPr>
                <a:latin typeface="Nanum Gothic"/>
                <a:ea typeface="Nanum Gothic"/>
                <a:cs typeface="Nanum Gothic"/>
                <a:sym typeface="Nanum Gothic"/>
              </a:defRPr>
            </a:lvl8pPr>
            <a:lvl9pPr lvl="8" rtl="0">
              <a:spcBef>
                <a:spcPts val="0"/>
              </a:spcBef>
              <a:spcAft>
                <a:spcPts val="0"/>
              </a:spcAft>
              <a:buSzPts val="3700"/>
              <a:buNone/>
              <a:defRPr>
                <a:latin typeface="Nanum Gothic"/>
                <a:ea typeface="Nanum Gothic"/>
                <a:cs typeface="Nanum Gothic"/>
                <a:sym typeface="Nanum Gothic"/>
              </a:defRPr>
            </a:lvl9pPr>
          </a:lstStyle>
          <a:p/>
        </p:txBody>
      </p:sp>
      <p:sp>
        <p:nvSpPr>
          <p:cNvPr id="1363" name="Google Shape;1363;gd6373dda26_0_2287"/>
          <p:cNvSpPr txBox="1"/>
          <p:nvPr>
            <p:ph idx="5" type="subTitle"/>
          </p:nvPr>
        </p:nvSpPr>
        <p:spPr>
          <a:xfrm>
            <a:off x="1691799" y="2891633"/>
            <a:ext cx="3972900" cy="917700"/>
          </a:xfrm>
          <a:prstGeom prst="rect">
            <a:avLst/>
          </a:prstGeom>
        </p:spPr>
        <p:txBody>
          <a:bodyPr anchorCtr="0" anchor="t" bIns="121900" lIns="121900" spcFirstLastPara="1" rIns="121900" wrap="square" tIns="121900">
            <a:normAutofit/>
          </a:bodyPr>
          <a:lstStyle>
            <a:lvl1pPr lvl="0" rtl="0" algn="ctr">
              <a:spcBef>
                <a:spcPts val="0"/>
              </a:spcBef>
              <a:spcAft>
                <a:spcPts val="0"/>
              </a:spcAft>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64" name="Google Shape;1364;gd6373dda26_0_2287"/>
          <p:cNvSpPr txBox="1"/>
          <p:nvPr>
            <p:ph idx="6" type="title"/>
          </p:nvPr>
        </p:nvSpPr>
        <p:spPr>
          <a:xfrm>
            <a:off x="6527175" y="2383100"/>
            <a:ext cx="39729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700"/>
              <a:buNone/>
              <a:defRPr>
                <a:latin typeface="Nanum Gothic"/>
                <a:ea typeface="Nanum Gothic"/>
                <a:cs typeface="Nanum Gothic"/>
                <a:sym typeface="Nanum Gothic"/>
              </a:defRPr>
            </a:lvl2pPr>
            <a:lvl3pPr lvl="2" rtl="0">
              <a:spcBef>
                <a:spcPts val="0"/>
              </a:spcBef>
              <a:spcAft>
                <a:spcPts val="0"/>
              </a:spcAft>
              <a:buSzPts val="3700"/>
              <a:buNone/>
              <a:defRPr>
                <a:latin typeface="Nanum Gothic"/>
                <a:ea typeface="Nanum Gothic"/>
                <a:cs typeface="Nanum Gothic"/>
                <a:sym typeface="Nanum Gothic"/>
              </a:defRPr>
            </a:lvl3pPr>
            <a:lvl4pPr lvl="3" rtl="0">
              <a:spcBef>
                <a:spcPts val="0"/>
              </a:spcBef>
              <a:spcAft>
                <a:spcPts val="0"/>
              </a:spcAft>
              <a:buSzPts val="3700"/>
              <a:buNone/>
              <a:defRPr>
                <a:latin typeface="Nanum Gothic"/>
                <a:ea typeface="Nanum Gothic"/>
                <a:cs typeface="Nanum Gothic"/>
                <a:sym typeface="Nanum Gothic"/>
              </a:defRPr>
            </a:lvl4pPr>
            <a:lvl5pPr lvl="4" rtl="0">
              <a:spcBef>
                <a:spcPts val="0"/>
              </a:spcBef>
              <a:spcAft>
                <a:spcPts val="0"/>
              </a:spcAft>
              <a:buSzPts val="3700"/>
              <a:buNone/>
              <a:defRPr>
                <a:latin typeface="Nanum Gothic"/>
                <a:ea typeface="Nanum Gothic"/>
                <a:cs typeface="Nanum Gothic"/>
                <a:sym typeface="Nanum Gothic"/>
              </a:defRPr>
            </a:lvl5pPr>
            <a:lvl6pPr lvl="5" rtl="0">
              <a:spcBef>
                <a:spcPts val="0"/>
              </a:spcBef>
              <a:spcAft>
                <a:spcPts val="0"/>
              </a:spcAft>
              <a:buSzPts val="3700"/>
              <a:buNone/>
              <a:defRPr>
                <a:latin typeface="Nanum Gothic"/>
                <a:ea typeface="Nanum Gothic"/>
                <a:cs typeface="Nanum Gothic"/>
                <a:sym typeface="Nanum Gothic"/>
              </a:defRPr>
            </a:lvl6pPr>
            <a:lvl7pPr lvl="6" rtl="0">
              <a:spcBef>
                <a:spcPts val="0"/>
              </a:spcBef>
              <a:spcAft>
                <a:spcPts val="0"/>
              </a:spcAft>
              <a:buSzPts val="3700"/>
              <a:buNone/>
              <a:defRPr>
                <a:latin typeface="Nanum Gothic"/>
                <a:ea typeface="Nanum Gothic"/>
                <a:cs typeface="Nanum Gothic"/>
                <a:sym typeface="Nanum Gothic"/>
              </a:defRPr>
            </a:lvl7pPr>
            <a:lvl8pPr lvl="7" rtl="0">
              <a:spcBef>
                <a:spcPts val="0"/>
              </a:spcBef>
              <a:spcAft>
                <a:spcPts val="0"/>
              </a:spcAft>
              <a:buSzPts val="3700"/>
              <a:buNone/>
              <a:defRPr>
                <a:latin typeface="Nanum Gothic"/>
                <a:ea typeface="Nanum Gothic"/>
                <a:cs typeface="Nanum Gothic"/>
                <a:sym typeface="Nanum Gothic"/>
              </a:defRPr>
            </a:lvl8pPr>
            <a:lvl9pPr lvl="8" rtl="0">
              <a:spcBef>
                <a:spcPts val="0"/>
              </a:spcBef>
              <a:spcAft>
                <a:spcPts val="0"/>
              </a:spcAft>
              <a:buSzPts val="3700"/>
              <a:buNone/>
              <a:defRPr>
                <a:latin typeface="Nanum Gothic"/>
                <a:ea typeface="Nanum Gothic"/>
                <a:cs typeface="Nanum Gothic"/>
                <a:sym typeface="Nanum Gothic"/>
              </a:defRPr>
            </a:lvl9pPr>
          </a:lstStyle>
          <a:p/>
        </p:txBody>
      </p:sp>
      <p:sp>
        <p:nvSpPr>
          <p:cNvPr id="1365" name="Google Shape;1365;gd6373dda26_0_2287"/>
          <p:cNvSpPr txBox="1"/>
          <p:nvPr>
            <p:ph idx="7" type="subTitle"/>
          </p:nvPr>
        </p:nvSpPr>
        <p:spPr>
          <a:xfrm>
            <a:off x="6527170" y="2891633"/>
            <a:ext cx="3972900" cy="917700"/>
          </a:xfrm>
          <a:prstGeom prst="rect">
            <a:avLst/>
          </a:prstGeom>
        </p:spPr>
        <p:txBody>
          <a:bodyPr anchorCtr="0" anchor="t" bIns="121900" lIns="121900" spcFirstLastPara="1" rIns="121900" wrap="square" tIns="121900">
            <a:normAutofit/>
          </a:bodyPr>
          <a:lstStyle>
            <a:lvl1pPr lvl="0" rtl="0" algn="ctr">
              <a:spcBef>
                <a:spcPts val="0"/>
              </a:spcBef>
              <a:spcAft>
                <a:spcPts val="0"/>
              </a:spcAft>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66" name="Google Shape;1366;gd6373dda26_0_2287"/>
          <p:cNvSpPr txBox="1"/>
          <p:nvPr>
            <p:ph idx="8" type="title"/>
          </p:nvPr>
        </p:nvSpPr>
        <p:spPr>
          <a:xfrm>
            <a:off x="950967" y="449070"/>
            <a:ext cx="10290000" cy="7635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000"/>
              <a:buNone/>
              <a:defRPr sz="4000"/>
            </a:lvl1pPr>
            <a:lvl2pPr lvl="1" rtl="0">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rtl="0">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rtl="0">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rtl="0">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rtl="0">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rtl="0">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rtl="0">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rtl="0">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1367" name="Google Shape;1367;gd6373dda26_0_2287"/>
          <p:cNvSpPr/>
          <p:nvPr/>
        </p:nvSpPr>
        <p:spPr>
          <a:xfrm>
            <a:off x="10234511" y="242916"/>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8" name="Google Shape;1368;gd6373dda26_0_2287"/>
          <p:cNvSpPr/>
          <p:nvPr/>
        </p:nvSpPr>
        <p:spPr>
          <a:xfrm>
            <a:off x="11139135" y="5073477"/>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9" name="Google Shape;1369;gd6373dda26_0_2287"/>
          <p:cNvSpPr/>
          <p:nvPr/>
        </p:nvSpPr>
        <p:spPr>
          <a:xfrm rot="10800000">
            <a:off x="-37" y="867026"/>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0" name="Google Shape;1370;gd6373dda26_0_2287"/>
          <p:cNvSpPr/>
          <p:nvPr/>
        </p:nvSpPr>
        <p:spPr>
          <a:xfrm rot="-5400000">
            <a:off x="280684" y="449053"/>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1" name="Google Shape;1371;gd6373dda26_0_2287"/>
          <p:cNvSpPr/>
          <p:nvPr/>
        </p:nvSpPr>
        <p:spPr>
          <a:xfrm rot="-5400000">
            <a:off x="496584" y="2074653"/>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2" name="Google Shape;1372;gd6373dda26_0_2287"/>
          <p:cNvSpPr/>
          <p:nvPr/>
        </p:nvSpPr>
        <p:spPr>
          <a:xfrm>
            <a:off x="11347500" y="65037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3" name="Google Shape;1373;gd6373dda26_0_2287"/>
          <p:cNvSpPr/>
          <p:nvPr/>
        </p:nvSpPr>
        <p:spPr>
          <a:xfrm>
            <a:off x="11182400" y="1300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4" name="Google Shape;1374;gd6373dda26_0_2287"/>
          <p:cNvSpPr/>
          <p:nvPr/>
        </p:nvSpPr>
        <p:spPr>
          <a:xfrm rot="-5400000">
            <a:off x="11720066" y="528564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5" name="Google Shape;1375;gd6373dda26_0_2287"/>
          <p:cNvSpPr/>
          <p:nvPr/>
        </p:nvSpPr>
        <p:spPr>
          <a:xfrm>
            <a:off x="950962" y="539683"/>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6" name="Google Shape;1376;gd6373dda26_0_2287"/>
          <p:cNvSpPr/>
          <p:nvPr/>
        </p:nvSpPr>
        <p:spPr>
          <a:xfrm>
            <a:off x="11240962" y="4930217"/>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7" name="Google Shape;1377;gd6373dda26_0_2287"/>
          <p:cNvSpPr/>
          <p:nvPr/>
        </p:nvSpPr>
        <p:spPr>
          <a:xfrm>
            <a:off x="9983362" y="539683"/>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
    <p:spTree>
      <p:nvGrpSpPr>
        <p:cNvPr id="1378" name="Shape 1378"/>
        <p:cNvGrpSpPr/>
        <p:nvPr/>
      </p:nvGrpSpPr>
      <p:grpSpPr>
        <a:xfrm>
          <a:off x="0" y="0"/>
          <a:ext cx="0" cy="0"/>
          <a:chOff x="0" y="0"/>
          <a:chExt cx="0" cy="0"/>
        </a:xfrm>
      </p:grpSpPr>
      <p:sp>
        <p:nvSpPr>
          <p:cNvPr id="1379" name="Google Shape;1379;gd6373dda26_0_2308"/>
          <p:cNvSpPr txBox="1"/>
          <p:nvPr>
            <p:ph type="title"/>
          </p:nvPr>
        </p:nvSpPr>
        <p:spPr>
          <a:xfrm>
            <a:off x="1059550" y="2516517"/>
            <a:ext cx="2689500" cy="763500"/>
          </a:xfrm>
          <a:prstGeom prst="rect">
            <a:avLst/>
          </a:prstGeom>
        </p:spPr>
        <p:txBody>
          <a:bodyPr anchorCtr="0" anchor="t" bIns="121900" lIns="121900" spcFirstLastPara="1" rIns="121900" wrap="square" tIns="121900">
            <a:norm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b="1" sz="2800"/>
            </a:lvl2pPr>
            <a:lvl3pPr lvl="2" rtl="0" algn="ctr">
              <a:spcBef>
                <a:spcPts val="0"/>
              </a:spcBef>
              <a:spcAft>
                <a:spcPts val="0"/>
              </a:spcAft>
              <a:buSzPts val="2800"/>
              <a:buNone/>
              <a:defRPr b="1" sz="2800"/>
            </a:lvl3pPr>
            <a:lvl4pPr lvl="3" rtl="0" algn="ctr">
              <a:spcBef>
                <a:spcPts val="0"/>
              </a:spcBef>
              <a:spcAft>
                <a:spcPts val="0"/>
              </a:spcAft>
              <a:buSzPts val="2800"/>
              <a:buNone/>
              <a:defRPr b="1" sz="2800"/>
            </a:lvl4pPr>
            <a:lvl5pPr lvl="4" rtl="0" algn="ctr">
              <a:spcBef>
                <a:spcPts val="0"/>
              </a:spcBef>
              <a:spcAft>
                <a:spcPts val="0"/>
              </a:spcAft>
              <a:buSzPts val="2800"/>
              <a:buNone/>
              <a:defRPr b="1" sz="2800"/>
            </a:lvl5pPr>
            <a:lvl6pPr lvl="5" rtl="0" algn="ctr">
              <a:spcBef>
                <a:spcPts val="0"/>
              </a:spcBef>
              <a:spcAft>
                <a:spcPts val="0"/>
              </a:spcAft>
              <a:buSzPts val="2800"/>
              <a:buNone/>
              <a:defRPr b="1" sz="2800"/>
            </a:lvl6pPr>
            <a:lvl7pPr lvl="6" rtl="0" algn="ctr">
              <a:spcBef>
                <a:spcPts val="0"/>
              </a:spcBef>
              <a:spcAft>
                <a:spcPts val="0"/>
              </a:spcAft>
              <a:buSzPts val="2800"/>
              <a:buNone/>
              <a:defRPr b="1" sz="2800"/>
            </a:lvl7pPr>
            <a:lvl8pPr lvl="7" rtl="0" algn="ctr">
              <a:spcBef>
                <a:spcPts val="0"/>
              </a:spcBef>
              <a:spcAft>
                <a:spcPts val="0"/>
              </a:spcAft>
              <a:buSzPts val="2800"/>
              <a:buNone/>
              <a:defRPr b="1" sz="2800"/>
            </a:lvl8pPr>
            <a:lvl9pPr lvl="8" rtl="0" algn="ctr">
              <a:spcBef>
                <a:spcPts val="0"/>
              </a:spcBef>
              <a:spcAft>
                <a:spcPts val="0"/>
              </a:spcAft>
              <a:buSzPts val="2800"/>
              <a:buNone/>
              <a:defRPr b="1" sz="2800"/>
            </a:lvl9pPr>
          </a:lstStyle>
          <a:p/>
        </p:txBody>
      </p:sp>
      <p:sp>
        <p:nvSpPr>
          <p:cNvPr id="1380" name="Google Shape;1380;gd6373dda26_0_2308"/>
          <p:cNvSpPr txBox="1"/>
          <p:nvPr>
            <p:ph idx="1" type="subTitle"/>
          </p:nvPr>
        </p:nvSpPr>
        <p:spPr>
          <a:xfrm>
            <a:off x="989750" y="2962500"/>
            <a:ext cx="2829300" cy="840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1900"/>
              <a:buNone/>
              <a:defRPr sz="2100"/>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1381" name="Google Shape;1381;gd6373dda26_0_2308"/>
          <p:cNvSpPr txBox="1"/>
          <p:nvPr>
            <p:ph idx="2" type="title"/>
          </p:nvPr>
        </p:nvSpPr>
        <p:spPr>
          <a:xfrm>
            <a:off x="4751200" y="2516517"/>
            <a:ext cx="2689500" cy="763500"/>
          </a:xfrm>
          <a:prstGeom prst="rect">
            <a:avLst/>
          </a:prstGeom>
        </p:spPr>
        <p:txBody>
          <a:bodyPr anchorCtr="0" anchor="t" bIns="121900" lIns="121900" spcFirstLastPara="1" rIns="121900" wrap="square" tIns="121900">
            <a:norm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b="1" sz="2800"/>
            </a:lvl2pPr>
            <a:lvl3pPr lvl="2" rtl="0" algn="ctr">
              <a:spcBef>
                <a:spcPts val="0"/>
              </a:spcBef>
              <a:spcAft>
                <a:spcPts val="0"/>
              </a:spcAft>
              <a:buSzPts val="2800"/>
              <a:buNone/>
              <a:defRPr b="1" sz="2800"/>
            </a:lvl3pPr>
            <a:lvl4pPr lvl="3" rtl="0" algn="ctr">
              <a:spcBef>
                <a:spcPts val="0"/>
              </a:spcBef>
              <a:spcAft>
                <a:spcPts val="0"/>
              </a:spcAft>
              <a:buSzPts val="2800"/>
              <a:buNone/>
              <a:defRPr b="1" sz="2800"/>
            </a:lvl4pPr>
            <a:lvl5pPr lvl="4" rtl="0" algn="ctr">
              <a:spcBef>
                <a:spcPts val="0"/>
              </a:spcBef>
              <a:spcAft>
                <a:spcPts val="0"/>
              </a:spcAft>
              <a:buSzPts val="2800"/>
              <a:buNone/>
              <a:defRPr b="1" sz="2800"/>
            </a:lvl5pPr>
            <a:lvl6pPr lvl="5" rtl="0" algn="ctr">
              <a:spcBef>
                <a:spcPts val="0"/>
              </a:spcBef>
              <a:spcAft>
                <a:spcPts val="0"/>
              </a:spcAft>
              <a:buSzPts val="2800"/>
              <a:buNone/>
              <a:defRPr b="1" sz="2800"/>
            </a:lvl6pPr>
            <a:lvl7pPr lvl="6" rtl="0" algn="ctr">
              <a:spcBef>
                <a:spcPts val="0"/>
              </a:spcBef>
              <a:spcAft>
                <a:spcPts val="0"/>
              </a:spcAft>
              <a:buSzPts val="2800"/>
              <a:buNone/>
              <a:defRPr b="1" sz="2800"/>
            </a:lvl7pPr>
            <a:lvl8pPr lvl="7" rtl="0" algn="ctr">
              <a:spcBef>
                <a:spcPts val="0"/>
              </a:spcBef>
              <a:spcAft>
                <a:spcPts val="0"/>
              </a:spcAft>
              <a:buSzPts val="2800"/>
              <a:buNone/>
              <a:defRPr b="1" sz="2800"/>
            </a:lvl8pPr>
            <a:lvl9pPr lvl="8" rtl="0" algn="ctr">
              <a:spcBef>
                <a:spcPts val="0"/>
              </a:spcBef>
              <a:spcAft>
                <a:spcPts val="0"/>
              </a:spcAft>
              <a:buSzPts val="2800"/>
              <a:buNone/>
              <a:defRPr b="1" sz="2800"/>
            </a:lvl9pPr>
          </a:lstStyle>
          <a:p/>
        </p:txBody>
      </p:sp>
      <p:sp>
        <p:nvSpPr>
          <p:cNvPr id="1382" name="Google Shape;1382;gd6373dda26_0_2308"/>
          <p:cNvSpPr txBox="1"/>
          <p:nvPr>
            <p:ph idx="3" type="subTitle"/>
          </p:nvPr>
        </p:nvSpPr>
        <p:spPr>
          <a:xfrm>
            <a:off x="4681400" y="2962500"/>
            <a:ext cx="2829300" cy="840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1900"/>
              <a:buNone/>
              <a:defRPr sz="2100"/>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1383" name="Google Shape;1383;gd6373dda26_0_2308"/>
          <p:cNvSpPr txBox="1"/>
          <p:nvPr>
            <p:ph idx="4" type="title"/>
          </p:nvPr>
        </p:nvSpPr>
        <p:spPr>
          <a:xfrm>
            <a:off x="8442850" y="2516517"/>
            <a:ext cx="2689500" cy="763500"/>
          </a:xfrm>
          <a:prstGeom prst="rect">
            <a:avLst/>
          </a:prstGeom>
        </p:spPr>
        <p:txBody>
          <a:bodyPr anchorCtr="0" anchor="t" bIns="121900" lIns="121900" spcFirstLastPara="1" rIns="121900" wrap="square" tIns="121900">
            <a:norm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b="1" sz="2800"/>
            </a:lvl2pPr>
            <a:lvl3pPr lvl="2" rtl="0" algn="ctr">
              <a:spcBef>
                <a:spcPts val="0"/>
              </a:spcBef>
              <a:spcAft>
                <a:spcPts val="0"/>
              </a:spcAft>
              <a:buSzPts val="2800"/>
              <a:buNone/>
              <a:defRPr b="1" sz="2800"/>
            </a:lvl3pPr>
            <a:lvl4pPr lvl="3" rtl="0" algn="ctr">
              <a:spcBef>
                <a:spcPts val="0"/>
              </a:spcBef>
              <a:spcAft>
                <a:spcPts val="0"/>
              </a:spcAft>
              <a:buSzPts val="2800"/>
              <a:buNone/>
              <a:defRPr b="1" sz="2800"/>
            </a:lvl4pPr>
            <a:lvl5pPr lvl="4" rtl="0" algn="ctr">
              <a:spcBef>
                <a:spcPts val="0"/>
              </a:spcBef>
              <a:spcAft>
                <a:spcPts val="0"/>
              </a:spcAft>
              <a:buSzPts val="2800"/>
              <a:buNone/>
              <a:defRPr b="1" sz="2800"/>
            </a:lvl5pPr>
            <a:lvl6pPr lvl="5" rtl="0" algn="ctr">
              <a:spcBef>
                <a:spcPts val="0"/>
              </a:spcBef>
              <a:spcAft>
                <a:spcPts val="0"/>
              </a:spcAft>
              <a:buSzPts val="2800"/>
              <a:buNone/>
              <a:defRPr b="1" sz="2800"/>
            </a:lvl6pPr>
            <a:lvl7pPr lvl="6" rtl="0" algn="ctr">
              <a:spcBef>
                <a:spcPts val="0"/>
              </a:spcBef>
              <a:spcAft>
                <a:spcPts val="0"/>
              </a:spcAft>
              <a:buSzPts val="2800"/>
              <a:buNone/>
              <a:defRPr b="1" sz="2800"/>
            </a:lvl7pPr>
            <a:lvl8pPr lvl="7" rtl="0" algn="ctr">
              <a:spcBef>
                <a:spcPts val="0"/>
              </a:spcBef>
              <a:spcAft>
                <a:spcPts val="0"/>
              </a:spcAft>
              <a:buSzPts val="2800"/>
              <a:buNone/>
              <a:defRPr b="1" sz="2800"/>
            </a:lvl8pPr>
            <a:lvl9pPr lvl="8" rtl="0" algn="ctr">
              <a:spcBef>
                <a:spcPts val="0"/>
              </a:spcBef>
              <a:spcAft>
                <a:spcPts val="0"/>
              </a:spcAft>
              <a:buSzPts val="2800"/>
              <a:buNone/>
              <a:defRPr b="1" sz="2800"/>
            </a:lvl9pPr>
          </a:lstStyle>
          <a:p/>
        </p:txBody>
      </p:sp>
      <p:sp>
        <p:nvSpPr>
          <p:cNvPr id="1384" name="Google Shape;1384;gd6373dda26_0_2308"/>
          <p:cNvSpPr txBox="1"/>
          <p:nvPr>
            <p:ph idx="5" type="subTitle"/>
          </p:nvPr>
        </p:nvSpPr>
        <p:spPr>
          <a:xfrm>
            <a:off x="8373050" y="2962500"/>
            <a:ext cx="2829300" cy="840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1900"/>
              <a:buNone/>
              <a:defRPr sz="2100"/>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1385" name="Google Shape;1385;gd6373dda26_0_2308"/>
          <p:cNvSpPr txBox="1"/>
          <p:nvPr>
            <p:ph idx="6" type="title"/>
          </p:nvPr>
        </p:nvSpPr>
        <p:spPr>
          <a:xfrm>
            <a:off x="1059550" y="4839950"/>
            <a:ext cx="2689500" cy="763500"/>
          </a:xfrm>
          <a:prstGeom prst="rect">
            <a:avLst/>
          </a:prstGeom>
        </p:spPr>
        <p:txBody>
          <a:bodyPr anchorCtr="0" anchor="t" bIns="121900" lIns="121900" spcFirstLastPara="1" rIns="121900" wrap="square" tIns="121900">
            <a:norm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b="1" sz="2800"/>
            </a:lvl2pPr>
            <a:lvl3pPr lvl="2" rtl="0" algn="ctr">
              <a:spcBef>
                <a:spcPts val="0"/>
              </a:spcBef>
              <a:spcAft>
                <a:spcPts val="0"/>
              </a:spcAft>
              <a:buSzPts val="2800"/>
              <a:buNone/>
              <a:defRPr b="1" sz="2800"/>
            </a:lvl3pPr>
            <a:lvl4pPr lvl="3" rtl="0" algn="ctr">
              <a:spcBef>
                <a:spcPts val="0"/>
              </a:spcBef>
              <a:spcAft>
                <a:spcPts val="0"/>
              </a:spcAft>
              <a:buSzPts val="2800"/>
              <a:buNone/>
              <a:defRPr b="1" sz="2800"/>
            </a:lvl4pPr>
            <a:lvl5pPr lvl="4" rtl="0" algn="ctr">
              <a:spcBef>
                <a:spcPts val="0"/>
              </a:spcBef>
              <a:spcAft>
                <a:spcPts val="0"/>
              </a:spcAft>
              <a:buSzPts val="2800"/>
              <a:buNone/>
              <a:defRPr b="1" sz="2800"/>
            </a:lvl5pPr>
            <a:lvl6pPr lvl="5" rtl="0" algn="ctr">
              <a:spcBef>
                <a:spcPts val="0"/>
              </a:spcBef>
              <a:spcAft>
                <a:spcPts val="0"/>
              </a:spcAft>
              <a:buSzPts val="2800"/>
              <a:buNone/>
              <a:defRPr b="1" sz="2800"/>
            </a:lvl6pPr>
            <a:lvl7pPr lvl="6" rtl="0" algn="ctr">
              <a:spcBef>
                <a:spcPts val="0"/>
              </a:spcBef>
              <a:spcAft>
                <a:spcPts val="0"/>
              </a:spcAft>
              <a:buSzPts val="2800"/>
              <a:buNone/>
              <a:defRPr b="1" sz="2800"/>
            </a:lvl7pPr>
            <a:lvl8pPr lvl="7" rtl="0" algn="ctr">
              <a:spcBef>
                <a:spcPts val="0"/>
              </a:spcBef>
              <a:spcAft>
                <a:spcPts val="0"/>
              </a:spcAft>
              <a:buSzPts val="2800"/>
              <a:buNone/>
              <a:defRPr b="1" sz="2800"/>
            </a:lvl8pPr>
            <a:lvl9pPr lvl="8" rtl="0" algn="ctr">
              <a:spcBef>
                <a:spcPts val="0"/>
              </a:spcBef>
              <a:spcAft>
                <a:spcPts val="0"/>
              </a:spcAft>
              <a:buSzPts val="2800"/>
              <a:buNone/>
              <a:defRPr b="1" sz="2800"/>
            </a:lvl9pPr>
          </a:lstStyle>
          <a:p/>
        </p:txBody>
      </p:sp>
      <p:sp>
        <p:nvSpPr>
          <p:cNvPr id="1386" name="Google Shape;1386;gd6373dda26_0_2308"/>
          <p:cNvSpPr txBox="1"/>
          <p:nvPr>
            <p:ph idx="7" type="subTitle"/>
          </p:nvPr>
        </p:nvSpPr>
        <p:spPr>
          <a:xfrm>
            <a:off x="989750" y="5285933"/>
            <a:ext cx="2829300" cy="840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1900"/>
              <a:buNone/>
              <a:defRPr sz="2100"/>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1387" name="Google Shape;1387;gd6373dda26_0_2308"/>
          <p:cNvSpPr txBox="1"/>
          <p:nvPr>
            <p:ph idx="8" type="title"/>
          </p:nvPr>
        </p:nvSpPr>
        <p:spPr>
          <a:xfrm>
            <a:off x="4751200" y="4839950"/>
            <a:ext cx="2689500" cy="763500"/>
          </a:xfrm>
          <a:prstGeom prst="rect">
            <a:avLst/>
          </a:prstGeom>
        </p:spPr>
        <p:txBody>
          <a:bodyPr anchorCtr="0" anchor="t" bIns="121900" lIns="121900" spcFirstLastPara="1" rIns="121900" wrap="square" tIns="121900">
            <a:norm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b="1" sz="2800"/>
            </a:lvl2pPr>
            <a:lvl3pPr lvl="2" rtl="0" algn="ctr">
              <a:spcBef>
                <a:spcPts val="0"/>
              </a:spcBef>
              <a:spcAft>
                <a:spcPts val="0"/>
              </a:spcAft>
              <a:buSzPts val="2800"/>
              <a:buNone/>
              <a:defRPr b="1" sz="2800"/>
            </a:lvl3pPr>
            <a:lvl4pPr lvl="3" rtl="0" algn="ctr">
              <a:spcBef>
                <a:spcPts val="0"/>
              </a:spcBef>
              <a:spcAft>
                <a:spcPts val="0"/>
              </a:spcAft>
              <a:buSzPts val="2800"/>
              <a:buNone/>
              <a:defRPr b="1" sz="2800"/>
            </a:lvl4pPr>
            <a:lvl5pPr lvl="4" rtl="0" algn="ctr">
              <a:spcBef>
                <a:spcPts val="0"/>
              </a:spcBef>
              <a:spcAft>
                <a:spcPts val="0"/>
              </a:spcAft>
              <a:buSzPts val="2800"/>
              <a:buNone/>
              <a:defRPr b="1" sz="2800"/>
            </a:lvl5pPr>
            <a:lvl6pPr lvl="5" rtl="0" algn="ctr">
              <a:spcBef>
                <a:spcPts val="0"/>
              </a:spcBef>
              <a:spcAft>
                <a:spcPts val="0"/>
              </a:spcAft>
              <a:buSzPts val="2800"/>
              <a:buNone/>
              <a:defRPr b="1" sz="2800"/>
            </a:lvl6pPr>
            <a:lvl7pPr lvl="6" rtl="0" algn="ctr">
              <a:spcBef>
                <a:spcPts val="0"/>
              </a:spcBef>
              <a:spcAft>
                <a:spcPts val="0"/>
              </a:spcAft>
              <a:buSzPts val="2800"/>
              <a:buNone/>
              <a:defRPr b="1" sz="2800"/>
            </a:lvl7pPr>
            <a:lvl8pPr lvl="7" rtl="0" algn="ctr">
              <a:spcBef>
                <a:spcPts val="0"/>
              </a:spcBef>
              <a:spcAft>
                <a:spcPts val="0"/>
              </a:spcAft>
              <a:buSzPts val="2800"/>
              <a:buNone/>
              <a:defRPr b="1" sz="2800"/>
            </a:lvl8pPr>
            <a:lvl9pPr lvl="8" rtl="0" algn="ctr">
              <a:spcBef>
                <a:spcPts val="0"/>
              </a:spcBef>
              <a:spcAft>
                <a:spcPts val="0"/>
              </a:spcAft>
              <a:buSzPts val="2800"/>
              <a:buNone/>
              <a:defRPr b="1" sz="2800"/>
            </a:lvl9pPr>
          </a:lstStyle>
          <a:p/>
        </p:txBody>
      </p:sp>
      <p:sp>
        <p:nvSpPr>
          <p:cNvPr id="1388" name="Google Shape;1388;gd6373dda26_0_2308"/>
          <p:cNvSpPr txBox="1"/>
          <p:nvPr>
            <p:ph idx="9" type="subTitle"/>
          </p:nvPr>
        </p:nvSpPr>
        <p:spPr>
          <a:xfrm>
            <a:off x="4681400" y="5285933"/>
            <a:ext cx="2829300" cy="840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1900"/>
              <a:buNone/>
              <a:defRPr sz="2100"/>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1389" name="Google Shape;1389;gd6373dda26_0_2308"/>
          <p:cNvSpPr txBox="1"/>
          <p:nvPr>
            <p:ph idx="13" type="title"/>
          </p:nvPr>
        </p:nvSpPr>
        <p:spPr>
          <a:xfrm>
            <a:off x="8442850" y="4839950"/>
            <a:ext cx="2689500" cy="763500"/>
          </a:xfrm>
          <a:prstGeom prst="rect">
            <a:avLst/>
          </a:prstGeom>
        </p:spPr>
        <p:txBody>
          <a:bodyPr anchorCtr="0" anchor="t" bIns="121900" lIns="121900" spcFirstLastPara="1" rIns="121900" wrap="square" tIns="121900">
            <a:norm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b="1" sz="2800"/>
            </a:lvl2pPr>
            <a:lvl3pPr lvl="2" rtl="0" algn="ctr">
              <a:spcBef>
                <a:spcPts val="0"/>
              </a:spcBef>
              <a:spcAft>
                <a:spcPts val="0"/>
              </a:spcAft>
              <a:buSzPts val="2800"/>
              <a:buNone/>
              <a:defRPr b="1" sz="2800"/>
            </a:lvl3pPr>
            <a:lvl4pPr lvl="3" rtl="0" algn="ctr">
              <a:spcBef>
                <a:spcPts val="0"/>
              </a:spcBef>
              <a:spcAft>
                <a:spcPts val="0"/>
              </a:spcAft>
              <a:buSzPts val="2800"/>
              <a:buNone/>
              <a:defRPr b="1" sz="2800"/>
            </a:lvl4pPr>
            <a:lvl5pPr lvl="4" rtl="0" algn="ctr">
              <a:spcBef>
                <a:spcPts val="0"/>
              </a:spcBef>
              <a:spcAft>
                <a:spcPts val="0"/>
              </a:spcAft>
              <a:buSzPts val="2800"/>
              <a:buNone/>
              <a:defRPr b="1" sz="2800"/>
            </a:lvl5pPr>
            <a:lvl6pPr lvl="5" rtl="0" algn="ctr">
              <a:spcBef>
                <a:spcPts val="0"/>
              </a:spcBef>
              <a:spcAft>
                <a:spcPts val="0"/>
              </a:spcAft>
              <a:buSzPts val="2800"/>
              <a:buNone/>
              <a:defRPr b="1" sz="2800"/>
            </a:lvl6pPr>
            <a:lvl7pPr lvl="6" rtl="0" algn="ctr">
              <a:spcBef>
                <a:spcPts val="0"/>
              </a:spcBef>
              <a:spcAft>
                <a:spcPts val="0"/>
              </a:spcAft>
              <a:buSzPts val="2800"/>
              <a:buNone/>
              <a:defRPr b="1" sz="2800"/>
            </a:lvl7pPr>
            <a:lvl8pPr lvl="7" rtl="0" algn="ctr">
              <a:spcBef>
                <a:spcPts val="0"/>
              </a:spcBef>
              <a:spcAft>
                <a:spcPts val="0"/>
              </a:spcAft>
              <a:buSzPts val="2800"/>
              <a:buNone/>
              <a:defRPr b="1" sz="2800"/>
            </a:lvl8pPr>
            <a:lvl9pPr lvl="8" rtl="0" algn="ctr">
              <a:spcBef>
                <a:spcPts val="0"/>
              </a:spcBef>
              <a:spcAft>
                <a:spcPts val="0"/>
              </a:spcAft>
              <a:buSzPts val="2800"/>
              <a:buNone/>
              <a:defRPr b="1" sz="2800"/>
            </a:lvl9pPr>
          </a:lstStyle>
          <a:p/>
        </p:txBody>
      </p:sp>
      <p:sp>
        <p:nvSpPr>
          <p:cNvPr id="1390" name="Google Shape;1390;gd6373dda26_0_2308"/>
          <p:cNvSpPr txBox="1"/>
          <p:nvPr>
            <p:ph idx="14" type="subTitle"/>
          </p:nvPr>
        </p:nvSpPr>
        <p:spPr>
          <a:xfrm>
            <a:off x="8373050" y="5285933"/>
            <a:ext cx="2829300" cy="840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1900"/>
              <a:buNone/>
              <a:defRPr sz="2100"/>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1391" name="Google Shape;1391;gd6373dda26_0_2308"/>
          <p:cNvSpPr txBox="1"/>
          <p:nvPr>
            <p:ph idx="15" type="title"/>
          </p:nvPr>
        </p:nvSpPr>
        <p:spPr>
          <a:xfrm>
            <a:off x="950967" y="449070"/>
            <a:ext cx="10290000" cy="7635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000"/>
              <a:buNone/>
              <a:defRPr sz="4000"/>
            </a:lvl1pPr>
            <a:lvl2pPr lvl="1" rtl="0">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rtl="0">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rtl="0">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rtl="0">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rtl="0">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rtl="0">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rtl="0">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rtl="0">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1392" name="Google Shape;1392;gd6373dda26_0_2308"/>
          <p:cNvSpPr/>
          <p:nvPr/>
        </p:nvSpPr>
        <p:spPr>
          <a:xfrm flipH="1" rot="5400000">
            <a:off x="10845704"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3" name="Google Shape;1393;gd6373dda26_0_2308"/>
          <p:cNvSpPr/>
          <p:nvPr/>
        </p:nvSpPr>
        <p:spPr>
          <a:xfrm>
            <a:off x="9209021" y="386070"/>
            <a:ext cx="782139" cy="666486"/>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394" name="Google Shape;1394;gd6373dda26_0_2308"/>
          <p:cNvSpPr/>
          <p:nvPr/>
        </p:nvSpPr>
        <p:spPr>
          <a:xfrm>
            <a:off x="73970" y="564520"/>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5" name="Google Shape;1395;gd6373dda26_0_2308"/>
          <p:cNvSpPr/>
          <p:nvPr/>
        </p:nvSpPr>
        <p:spPr>
          <a:xfrm>
            <a:off x="330200" y="18174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6" name="Google Shape;1396;gd6373dda26_0_2308"/>
          <p:cNvSpPr/>
          <p:nvPr/>
        </p:nvSpPr>
        <p:spPr>
          <a:xfrm>
            <a:off x="887367"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7" name="Google Shape;1397;gd6373dda26_0_2308"/>
          <p:cNvSpPr/>
          <p:nvPr/>
        </p:nvSpPr>
        <p:spPr>
          <a:xfrm>
            <a:off x="118555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8" name="Google Shape;1398;gd6373dda26_0_2308"/>
          <p:cNvSpPr/>
          <p:nvPr/>
        </p:nvSpPr>
        <p:spPr>
          <a:xfrm>
            <a:off x="9665333" y="2253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9" name="Google Shape;1399;gd6373dda26_0_2308"/>
          <p:cNvSpPr/>
          <p:nvPr/>
        </p:nvSpPr>
        <p:spPr>
          <a:xfrm>
            <a:off x="1537229" y="429233"/>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0" name="Google Shape;1400;gd6373dda26_0_2308"/>
          <p:cNvSpPr/>
          <p:nvPr/>
        </p:nvSpPr>
        <p:spPr>
          <a:xfrm>
            <a:off x="11570229" y="1551033"/>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
    <p:spTree>
      <p:nvGrpSpPr>
        <p:cNvPr id="175" name="Shape 175"/>
        <p:cNvGrpSpPr/>
        <p:nvPr/>
      </p:nvGrpSpPr>
      <p:grpSpPr>
        <a:xfrm>
          <a:off x="0" y="0"/>
          <a:ext cx="0" cy="0"/>
          <a:chOff x="0" y="0"/>
          <a:chExt cx="0" cy="0"/>
        </a:xfrm>
      </p:grpSpPr>
      <p:sp>
        <p:nvSpPr>
          <p:cNvPr id="176" name="Google Shape;176;gd778a894d7_0_1675"/>
          <p:cNvSpPr txBox="1"/>
          <p:nvPr>
            <p:ph idx="1" type="subTitle"/>
          </p:nvPr>
        </p:nvSpPr>
        <p:spPr>
          <a:xfrm>
            <a:off x="2064986" y="4237879"/>
            <a:ext cx="3267600" cy="560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chemeClr val="accent6"/>
              </a:buClr>
              <a:buSzPts val="2400"/>
              <a:buFont typeface="Cabin"/>
              <a:buNone/>
              <a:defRPr b="1" sz="2700">
                <a:solidFill>
                  <a:schemeClr val="accent6"/>
                </a:solidFill>
                <a:latin typeface="Alegreya Sans SC"/>
                <a:ea typeface="Alegreya Sans SC"/>
                <a:cs typeface="Alegreya Sans SC"/>
                <a:sym typeface="Alegreya Sans SC"/>
              </a:defRPr>
            </a:lvl1pPr>
            <a:lvl2pPr lvl="1" algn="ctr">
              <a:lnSpc>
                <a:spcPct val="115000"/>
              </a:lnSpc>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2pPr>
            <a:lvl3pPr lvl="2" algn="ctr">
              <a:lnSpc>
                <a:spcPct val="115000"/>
              </a:lnSpc>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3pPr>
            <a:lvl4pPr lvl="3" algn="ctr">
              <a:lnSpc>
                <a:spcPct val="115000"/>
              </a:lnSpc>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4pPr>
            <a:lvl5pPr lvl="4" algn="ctr">
              <a:lnSpc>
                <a:spcPct val="115000"/>
              </a:lnSpc>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5pPr>
            <a:lvl6pPr lvl="5" algn="ctr">
              <a:lnSpc>
                <a:spcPct val="115000"/>
              </a:lnSpc>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6pPr>
            <a:lvl7pPr lvl="6" algn="ctr">
              <a:lnSpc>
                <a:spcPct val="115000"/>
              </a:lnSpc>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7pPr>
            <a:lvl8pPr lvl="7" algn="ctr">
              <a:lnSpc>
                <a:spcPct val="115000"/>
              </a:lnSpc>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8pPr>
            <a:lvl9pPr lvl="8" algn="ctr">
              <a:lnSpc>
                <a:spcPct val="115000"/>
              </a:lnSpc>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9pPr>
          </a:lstStyle>
          <a:p/>
        </p:txBody>
      </p:sp>
      <p:sp>
        <p:nvSpPr>
          <p:cNvPr id="177" name="Google Shape;177;gd778a894d7_0_1675"/>
          <p:cNvSpPr txBox="1"/>
          <p:nvPr>
            <p:ph idx="2" type="subTitle"/>
          </p:nvPr>
        </p:nvSpPr>
        <p:spPr>
          <a:xfrm>
            <a:off x="2064986" y="4694393"/>
            <a:ext cx="3267600" cy="16092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400"/>
              <a:buNone/>
              <a:defRPr sz="2100"/>
            </a:lvl1pPr>
            <a:lvl2pPr lvl="1" algn="ctr">
              <a:lnSpc>
                <a:spcPct val="115000"/>
              </a:lnSpc>
              <a:spcBef>
                <a:spcPts val="0"/>
              </a:spcBef>
              <a:spcAft>
                <a:spcPts val="0"/>
              </a:spcAft>
              <a:buSzPts val="1900"/>
              <a:buNone/>
              <a:defRPr/>
            </a:lvl2pPr>
            <a:lvl3pPr lvl="2" algn="ctr">
              <a:lnSpc>
                <a:spcPct val="115000"/>
              </a:lnSpc>
              <a:spcBef>
                <a:spcPts val="0"/>
              </a:spcBef>
              <a:spcAft>
                <a:spcPts val="0"/>
              </a:spcAft>
              <a:buSzPts val="1900"/>
              <a:buNone/>
              <a:defRPr/>
            </a:lvl3pPr>
            <a:lvl4pPr lvl="3" algn="ctr">
              <a:lnSpc>
                <a:spcPct val="115000"/>
              </a:lnSpc>
              <a:spcBef>
                <a:spcPts val="0"/>
              </a:spcBef>
              <a:spcAft>
                <a:spcPts val="0"/>
              </a:spcAft>
              <a:buSzPts val="1900"/>
              <a:buNone/>
              <a:defRPr/>
            </a:lvl4pPr>
            <a:lvl5pPr lvl="4" algn="ctr">
              <a:lnSpc>
                <a:spcPct val="115000"/>
              </a:lnSpc>
              <a:spcBef>
                <a:spcPts val="0"/>
              </a:spcBef>
              <a:spcAft>
                <a:spcPts val="0"/>
              </a:spcAft>
              <a:buSzPts val="1900"/>
              <a:buNone/>
              <a:defRPr/>
            </a:lvl5pPr>
            <a:lvl6pPr lvl="5" algn="ctr">
              <a:lnSpc>
                <a:spcPct val="115000"/>
              </a:lnSpc>
              <a:spcBef>
                <a:spcPts val="0"/>
              </a:spcBef>
              <a:spcAft>
                <a:spcPts val="0"/>
              </a:spcAft>
              <a:buSzPts val="1900"/>
              <a:buNone/>
              <a:defRPr/>
            </a:lvl6pPr>
            <a:lvl7pPr lvl="6" algn="ctr">
              <a:lnSpc>
                <a:spcPct val="115000"/>
              </a:lnSpc>
              <a:spcBef>
                <a:spcPts val="0"/>
              </a:spcBef>
              <a:spcAft>
                <a:spcPts val="0"/>
              </a:spcAft>
              <a:buSzPts val="1900"/>
              <a:buNone/>
              <a:defRPr/>
            </a:lvl7pPr>
            <a:lvl8pPr lvl="7" algn="ctr">
              <a:lnSpc>
                <a:spcPct val="115000"/>
              </a:lnSpc>
              <a:spcBef>
                <a:spcPts val="0"/>
              </a:spcBef>
              <a:spcAft>
                <a:spcPts val="0"/>
              </a:spcAft>
              <a:buSzPts val="1900"/>
              <a:buNone/>
              <a:defRPr/>
            </a:lvl8pPr>
            <a:lvl9pPr lvl="8" algn="ctr">
              <a:lnSpc>
                <a:spcPct val="115000"/>
              </a:lnSpc>
              <a:spcBef>
                <a:spcPts val="0"/>
              </a:spcBef>
              <a:spcAft>
                <a:spcPts val="0"/>
              </a:spcAft>
              <a:buSzPts val="1900"/>
              <a:buNone/>
              <a:defRPr/>
            </a:lvl9pPr>
          </a:lstStyle>
          <a:p/>
        </p:txBody>
      </p:sp>
      <p:sp>
        <p:nvSpPr>
          <p:cNvPr id="178" name="Google Shape;178;gd778a894d7_0_1675"/>
          <p:cNvSpPr txBox="1"/>
          <p:nvPr>
            <p:ph idx="3" type="subTitle"/>
          </p:nvPr>
        </p:nvSpPr>
        <p:spPr>
          <a:xfrm>
            <a:off x="6859414" y="4237879"/>
            <a:ext cx="3267600" cy="560700"/>
          </a:xfrm>
          <a:prstGeom prst="rect">
            <a:avLst/>
          </a:prstGeom>
          <a:noFill/>
          <a:ln>
            <a:noFill/>
          </a:ln>
        </p:spPr>
        <p:txBody>
          <a:bodyPr anchorCtr="0" anchor="t" bIns="121900" lIns="121900" spcFirstLastPara="1" rIns="121900" wrap="square" tIns="121900">
            <a:normAutofit/>
          </a:bodyPr>
          <a:lstStyle>
            <a:lvl1pPr lvl="0" algn="ctr">
              <a:lnSpc>
                <a:spcPct val="115000"/>
              </a:lnSpc>
              <a:spcBef>
                <a:spcPts val="0"/>
              </a:spcBef>
              <a:spcAft>
                <a:spcPts val="0"/>
              </a:spcAft>
              <a:buClr>
                <a:schemeClr val="accent6"/>
              </a:buClr>
              <a:buSzPts val="2400"/>
              <a:buFont typeface="Cabin"/>
              <a:buNone/>
              <a:defRPr b="1" sz="2700">
                <a:solidFill>
                  <a:schemeClr val="accent6"/>
                </a:solidFill>
                <a:latin typeface="Alegreya Sans SC"/>
                <a:ea typeface="Alegreya Sans SC"/>
                <a:cs typeface="Alegreya Sans SC"/>
                <a:sym typeface="Alegreya Sans SC"/>
              </a:defRPr>
            </a:lvl1pPr>
            <a:lvl2pPr lvl="1" algn="ctr">
              <a:lnSpc>
                <a:spcPct val="115000"/>
              </a:lnSpc>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2pPr>
            <a:lvl3pPr lvl="2" algn="ctr">
              <a:lnSpc>
                <a:spcPct val="115000"/>
              </a:lnSpc>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3pPr>
            <a:lvl4pPr lvl="3" algn="ctr">
              <a:lnSpc>
                <a:spcPct val="115000"/>
              </a:lnSpc>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4pPr>
            <a:lvl5pPr lvl="4" algn="ctr">
              <a:lnSpc>
                <a:spcPct val="115000"/>
              </a:lnSpc>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5pPr>
            <a:lvl6pPr lvl="5" algn="ctr">
              <a:lnSpc>
                <a:spcPct val="115000"/>
              </a:lnSpc>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6pPr>
            <a:lvl7pPr lvl="6" algn="ctr">
              <a:lnSpc>
                <a:spcPct val="115000"/>
              </a:lnSpc>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7pPr>
            <a:lvl8pPr lvl="7" algn="ctr">
              <a:lnSpc>
                <a:spcPct val="115000"/>
              </a:lnSpc>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8pPr>
            <a:lvl9pPr lvl="8" algn="ctr">
              <a:lnSpc>
                <a:spcPct val="115000"/>
              </a:lnSpc>
              <a:spcBef>
                <a:spcPts val="0"/>
              </a:spcBef>
              <a:spcAft>
                <a:spcPts val="0"/>
              </a:spcAft>
              <a:buClr>
                <a:schemeClr val="accent6"/>
              </a:buClr>
              <a:buSzPts val="2400"/>
              <a:buFont typeface="Cabin"/>
              <a:buNone/>
              <a:defRPr b="1" sz="2400">
                <a:solidFill>
                  <a:schemeClr val="accent6"/>
                </a:solidFill>
                <a:latin typeface="Cabin"/>
                <a:ea typeface="Cabin"/>
                <a:cs typeface="Cabin"/>
                <a:sym typeface="Cabin"/>
              </a:defRPr>
            </a:lvl9pPr>
          </a:lstStyle>
          <a:p/>
        </p:txBody>
      </p:sp>
      <p:sp>
        <p:nvSpPr>
          <p:cNvPr id="179" name="Google Shape;179;gd778a894d7_0_1675"/>
          <p:cNvSpPr txBox="1"/>
          <p:nvPr>
            <p:ph idx="4" type="subTitle"/>
          </p:nvPr>
        </p:nvSpPr>
        <p:spPr>
          <a:xfrm>
            <a:off x="6859414" y="4694393"/>
            <a:ext cx="3267600" cy="16092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400"/>
              <a:buNone/>
              <a:defRPr sz="2100"/>
            </a:lvl1pPr>
            <a:lvl2pPr lvl="1" algn="ctr">
              <a:lnSpc>
                <a:spcPct val="115000"/>
              </a:lnSpc>
              <a:spcBef>
                <a:spcPts val="0"/>
              </a:spcBef>
              <a:spcAft>
                <a:spcPts val="0"/>
              </a:spcAft>
              <a:buSzPts val="1900"/>
              <a:buNone/>
              <a:defRPr/>
            </a:lvl2pPr>
            <a:lvl3pPr lvl="2" algn="ctr">
              <a:lnSpc>
                <a:spcPct val="115000"/>
              </a:lnSpc>
              <a:spcBef>
                <a:spcPts val="0"/>
              </a:spcBef>
              <a:spcAft>
                <a:spcPts val="0"/>
              </a:spcAft>
              <a:buSzPts val="1900"/>
              <a:buNone/>
              <a:defRPr/>
            </a:lvl3pPr>
            <a:lvl4pPr lvl="3" algn="ctr">
              <a:lnSpc>
                <a:spcPct val="115000"/>
              </a:lnSpc>
              <a:spcBef>
                <a:spcPts val="0"/>
              </a:spcBef>
              <a:spcAft>
                <a:spcPts val="0"/>
              </a:spcAft>
              <a:buSzPts val="1900"/>
              <a:buNone/>
              <a:defRPr/>
            </a:lvl4pPr>
            <a:lvl5pPr lvl="4" algn="ctr">
              <a:lnSpc>
                <a:spcPct val="115000"/>
              </a:lnSpc>
              <a:spcBef>
                <a:spcPts val="0"/>
              </a:spcBef>
              <a:spcAft>
                <a:spcPts val="0"/>
              </a:spcAft>
              <a:buSzPts val="1900"/>
              <a:buNone/>
              <a:defRPr/>
            </a:lvl5pPr>
            <a:lvl6pPr lvl="5" algn="ctr">
              <a:lnSpc>
                <a:spcPct val="115000"/>
              </a:lnSpc>
              <a:spcBef>
                <a:spcPts val="0"/>
              </a:spcBef>
              <a:spcAft>
                <a:spcPts val="0"/>
              </a:spcAft>
              <a:buSzPts val="1900"/>
              <a:buNone/>
              <a:defRPr/>
            </a:lvl6pPr>
            <a:lvl7pPr lvl="6" algn="ctr">
              <a:lnSpc>
                <a:spcPct val="115000"/>
              </a:lnSpc>
              <a:spcBef>
                <a:spcPts val="0"/>
              </a:spcBef>
              <a:spcAft>
                <a:spcPts val="0"/>
              </a:spcAft>
              <a:buSzPts val="1900"/>
              <a:buNone/>
              <a:defRPr/>
            </a:lvl7pPr>
            <a:lvl8pPr lvl="7" algn="ctr">
              <a:lnSpc>
                <a:spcPct val="115000"/>
              </a:lnSpc>
              <a:spcBef>
                <a:spcPts val="0"/>
              </a:spcBef>
              <a:spcAft>
                <a:spcPts val="0"/>
              </a:spcAft>
              <a:buSzPts val="1900"/>
              <a:buNone/>
              <a:defRPr/>
            </a:lvl8pPr>
            <a:lvl9pPr lvl="8" algn="ctr">
              <a:lnSpc>
                <a:spcPct val="115000"/>
              </a:lnSpc>
              <a:spcBef>
                <a:spcPts val="0"/>
              </a:spcBef>
              <a:spcAft>
                <a:spcPts val="0"/>
              </a:spcAft>
              <a:buSzPts val="1900"/>
              <a:buNone/>
              <a:defRPr/>
            </a:lvl9pPr>
          </a:lstStyle>
          <a:p/>
        </p:txBody>
      </p:sp>
      <p:sp>
        <p:nvSpPr>
          <p:cNvPr id="180" name="Google Shape;180;gd778a894d7_0_1675"/>
          <p:cNvSpPr txBox="1"/>
          <p:nvPr>
            <p:ph type="title"/>
          </p:nvPr>
        </p:nvSpPr>
        <p:spPr>
          <a:xfrm>
            <a:off x="2765386" y="2406533"/>
            <a:ext cx="1866900" cy="861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3700"/>
              <a:buNone/>
              <a:defRPr sz="4800">
                <a:solidFill>
                  <a:schemeClr val="accent4"/>
                </a:solidFill>
              </a:defRPr>
            </a:lvl1pPr>
            <a:lvl2pPr lvl="1"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2pPr>
            <a:lvl3pPr lvl="2"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3pPr>
            <a:lvl4pPr lvl="3"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4pPr>
            <a:lvl5pPr lvl="4"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5pPr>
            <a:lvl6pPr lvl="5"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6pPr>
            <a:lvl7pPr lvl="6"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7pPr>
            <a:lvl8pPr lvl="7"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8pPr>
            <a:lvl9pPr lvl="8"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9pPr>
          </a:lstStyle>
          <a:p/>
        </p:txBody>
      </p:sp>
      <p:sp>
        <p:nvSpPr>
          <p:cNvPr id="181" name="Google Shape;181;gd778a894d7_0_1675"/>
          <p:cNvSpPr txBox="1"/>
          <p:nvPr>
            <p:ph idx="5" type="title"/>
          </p:nvPr>
        </p:nvSpPr>
        <p:spPr>
          <a:xfrm flipH="1">
            <a:off x="7559714" y="2406533"/>
            <a:ext cx="1866900" cy="861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3700"/>
              <a:buNone/>
              <a:defRPr sz="4800">
                <a:solidFill>
                  <a:srgbClr val="D99740"/>
                </a:solidFill>
              </a:defRPr>
            </a:lvl1pPr>
            <a:lvl2pPr lvl="1"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2pPr>
            <a:lvl3pPr lvl="2"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3pPr>
            <a:lvl4pPr lvl="3"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4pPr>
            <a:lvl5pPr lvl="4"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5pPr>
            <a:lvl6pPr lvl="5"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6pPr>
            <a:lvl7pPr lvl="6"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7pPr>
            <a:lvl8pPr lvl="7"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8pPr>
            <a:lvl9pPr lvl="8" algn="l">
              <a:lnSpc>
                <a:spcPct val="100000"/>
              </a:lnSpc>
              <a:spcBef>
                <a:spcPts val="0"/>
              </a:spcBef>
              <a:spcAft>
                <a:spcPts val="0"/>
              </a:spcAft>
              <a:buSzPts val="3700"/>
              <a:buFont typeface="Alegreya Sans SC"/>
              <a:buNone/>
              <a:defRPr>
                <a:latin typeface="Alegreya Sans SC"/>
                <a:ea typeface="Alegreya Sans SC"/>
                <a:cs typeface="Alegreya Sans SC"/>
                <a:sym typeface="Alegreya Sans SC"/>
              </a:defRPr>
            </a:lvl9pPr>
          </a:lstStyle>
          <a:p/>
        </p:txBody>
      </p:sp>
      <p:sp>
        <p:nvSpPr>
          <p:cNvPr id="182" name="Google Shape;182;gd778a894d7_0_1675"/>
          <p:cNvSpPr txBox="1"/>
          <p:nvPr>
            <p:ph idx="6" type="title"/>
          </p:nvPr>
        </p:nvSpPr>
        <p:spPr>
          <a:xfrm>
            <a:off x="950967" y="449070"/>
            <a:ext cx="10290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000"/>
              <a:buNone/>
              <a:defRPr sz="4000"/>
            </a:lvl1pPr>
            <a:lvl2pPr lvl="1"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183" name="Google Shape;183;gd778a894d7_0_1675"/>
          <p:cNvSpPr/>
          <p:nvPr/>
        </p:nvSpPr>
        <p:spPr>
          <a:xfrm flipH="1" rot="-5400000">
            <a:off x="9823780" y="5591448"/>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gd778a894d7_0_1675"/>
          <p:cNvSpPr/>
          <p:nvPr/>
        </p:nvSpPr>
        <p:spPr>
          <a:xfrm flipH="1" rot="5400000">
            <a:off x="10410714"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gd778a894d7_0_1675"/>
          <p:cNvSpPr/>
          <p:nvPr/>
        </p:nvSpPr>
        <p:spPr>
          <a:xfrm flipH="1" rot="-5217134">
            <a:off x="345646" y="645800"/>
            <a:ext cx="1423983" cy="1212121"/>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gd778a894d7_0_1675"/>
          <p:cNvSpPr/>
          <p:nvPr/>
        </p:nvSpPr>
        <p:spPr>
          <a:xfrm flipH="1">
            <a:off x="9777192"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gd778a894d7_0_1675"/>
          <p:cNvSpPr/>
          <p:nvPr/>
        </p:nvSpPr>
        <p:spPr>
          <a:xfrm flipH="1">
            <a:off x="11402792"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gd778a894d7_0_1675"/>
          <p:cNvSpPr/>
          <p:nvPr/>
        </p:nvSpPr>
        <p:spPr>
          <a:xfrm flipH="1" rot="-5213701">
            <a:off x="356930" y="1247906"/>
            <a:ext cx="127387" cy="127387"/>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gd778a894d7_0_1675"/>
          <p:cNvSpPr/>
          <p:nvPr/>
        </p:nvSpPr>
        <p:spPr>
          <a:xfrm flipH="1">
            <a:off x="9810792" y="63975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d778a894d7_0_1675"/>
          <p:cNvSpPr/>
          <p:nvPr/>
        </p:nvSpPr>
        <p:spPr>
          <a:xfrm flipH="1">
            <a:off x="11097992" y="5983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gd778a894d7_0_1675"/>
          <p:cNvSpPr/>
          <p:nvPr/>
        </p:nvSpPr>
        <p:spPr>
          <a:xfrm flipH="1">
            <a:off x="1682792" y="5047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
    <p:spTree>
      <p:nvGrpSpPr>
        <p:cNvPr id="1401" name="Shape 1401"/>
        <p:cNvGrpSpPr/>
        <p:nvPr/>
      </p:nvGrpSpPr>
      <p:grpSpPr>
        <a:xfrm>
          <a:off x="0" y="0"/>
          <a:ext cx="0" cy="0"/>
          <a:chOff x="0" y="0"/>
          <a:chExt cx="0" cy="0"/>
        </a:xfrm>
      </p:grpSpPr>
      <p:sp>
        <p:nvSpPr>
          <p:cNvPr id="1402" name="Google Shape;1402;gd6373dda26_0_2331"/>
          <p:cNvSpPr txBox="1"/>
          <p:nvPr>
            <p:ph type="ctrTitle"/>
          </p:nvPr>
        </p:nvSpPr>
        <p:spPr>
          <a:xfrm>
            <a:off x="2774600" y="138133"/>
            <a:ext cx="6642900" cy="2142000"/>
          </a:xfrm>
          <a:prstGeom prst="rect">
            <a:avLst/>
          </a:prstGeom>
        </p:spPr>
        <p:txBody>
          <a:bodyPr anchorCtr="0" anchor="b" bIns="121900" lIns="121900" spcFirstLastPara="1" rIns="121900" wrap="square" tIns="121900">
            <a:noAutofit/>
          </a:bodyPr>
          <a:lstStyle>
            <a:lvl1pPr lvl="0" rtl="0" algn="ctr">
              <a:spcBef>
                <a:spcPts val="0"/>
              </a:spcBef>
              <a:spcAft>
                <a:spcPts val="0"/>
              </a:spcAft>
              <a:buClr>
                <a:srgbClr val="342524"/>
              </a:buClr>
              <a:buSzPts val="6900"/>
              <a:buNone/>
              <a:defRPr b="1" sz="6900">
                <a:solidFill>
                  <a:srgbClr val="342524"/>
                </a:solidFill>
                <a:latin typeface="Alegreya Sans SC"/>
                <a:ea typeface="Alegreya Sans SC"/>
                <a:cs typeface="Alegreya Sans SC"/>
                <a:sym typeface="Alegreya Sans SC"/>
              </a:defRPr>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403" name="Google Shape;1403;gd6373dda26_0_2331"/>
          <p:cNvSpPr txBox="1"/>
          <p:nvPr>
            <p:ph idx="1" type="subTitle"/>
          </p:nvPr>
        </p:nvSpPr>
        <p:spPr>
          <a:xfrm>
            <a:off x="3523800" y="2227867"/>
            <a:ext cx="5144400" cy="20061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Clr>
                <a:srgbClr val="232E44"/>
              </a:buClr>
              <a:buSzPts val="3700"/>
              <a:buNone/>
              <a:defRPr>
                <a:solidFill>
                  <a:srgbClr val="232E44"/>
                </a:solidFill>
                <a:latin typeface="Roboto Condensed"/>
                <a:ea typeface="Roboto Condensed"/>
                <a:cs typeface="Roboto Condensed"/>
                <a:sym typeface="Roboto Condensed"/>
              </a:defRPr>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404" name="Google Shape;1404;gd6373dda26_0_2331"/>
          <p:cNvSpPr/>
          <p:nvPr/>
        </p:nvSpPr>
        <p:spPr>
          <a:xfrm>
            <a:off x="1600200" y="434883"/>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5" name="Google Shape;1405;gd6373dda26_0_2331"/>
          <p:cNvSpPr/>
          <p:nvPr/>
        </p:nvSpPr>
        <p:spPr>
          <a:xfrm>
            <a:off x="118555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6" name="Google Shape;1406;gd6373dda26_0_2331"/>
          <p:cNvSpPr/>
          <p:nvPr/>
        </p:nvSpPr>
        <p:spPr>
          <a:xfrm>
            <a:off x="513600" y="3217233"/>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7" name="Google Shape;1407;gd6373dda26_0_2331"/>
          <p:cNvSpPr/>
          <p:nvPr/>
        </p:nvSpPr>
        <p:spPr>
          <a:xfrm>
            <a:off x="838970" y="283520"/>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8" name="Google Shape;1408;gd6373dda26_0_2331"/>
          <p:cNvSpPr/>
          <p:nvPr/>
        </p:nvSpPr>
        <p:spPr>
          <a:xfrm flipH="1" rot="5400000">
            <a:off x="11150504"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9" name="Google Shape;1409;gd6373dda26_0_2331"/>
          <p:cNvSpPr/>
          <p:nvPr/>
        </p:nvSpPr>
        <p:spPr>
          <a:xfrm flipH="1">
            <a:off x="16" y="2544233"/>
            <a:ext cx="640784" cy="1048874"/>
          </a:xfrm>
          <a:custGeom>
            <a:rect b="b" l="l" r="r" t="t"/>
            <a:pathLst>
              <a:path extrusionOk="0" h="31467" w="19224">
                <a:moveTo>
                  <a:pt x="10727" y="0"/>
                </a:moveTo>
                <a:cubicBezTo>
                  <a:pt x="10681" y="0"/>
                  <a:pt x="10634" y="3"/>
                  <a:pt x="10587" y="9"/>
                </a:cubicBezTo>
                <a:cubicBezTo>
                  <a:pt x="10072" y="76"/>
                  <a:pt x="9677" y="509"/>
                  <a:pt x="9647" y="1024"/>
                </a:cubicBezTo>
                <a:cubicBezTo>
                  <a:pt x="9617" y="1546"/>
                  <a:pt x="9968" y="2015"/>
                  <a:pt x="10475" y="2135"/>
                </a:cubicBezTo>
                <a:lnTo>
                  <a:pt x="11504" y="10077"/>
                </a:lnTo>
                <a:cubicBezTo>
                  <a:pt x="11057" y="10294"/>
                  <a:pt x="10639" y="10555"/>
                  <a:pt x="10244" y="10861"/>
                </a:cubicBezTo>
                <a:cubicBezTo>
                  <a:pt x="9707" y="11293"/>
                  <a:pt x="9230" y="11808"/>
                  <a:pt x="8842" y="12382"/>
                </a:cubicBezTo>
                <a:lnTo>
                  <a:pt x="2488" y="6796"/>
                </a:lnTo>
                <a:cubicBezTo>
                  <a:pt x="2778" y="5998"/>
                  <a:pt x="2137" y="5331"/>
                  <a:pt x="1457" y="5331"/>
                </a:cubicBezTo>
                <a:cubicBezTo>
                  <a:pt x="1177" y="5331"/>
                  <a:pt x="891" y="5444"/>
                  <a:pt x="660" y="5707"/>
                </a:cubicBezTo>
                <a:cubicBezTo>
                  <a:pt x="0" y="6461"/>
                  <a:pt x="614" y="7511"/>
                  <a:pt x="1456" y="7511"/>
                </a:cubicBezTo>
                <a:cubicBezTo>
                  <a:pt x="1622" y="7511"/>
                  <a:pt x="1797" y="7470"/>
                  <a:pt x="1973" y="7378"/>
                </a:cubicBezTo>
                <a:lnTo>
                  <a:pt x="8402" y="13031"/>
                </a:lnTo>
                <a:cubicBezTo>
                  <a:pt x="8036" y="13709"/>
                  <a:pt x="7783" y="14448"/>
                  <a:pt x="7656" y="15208"/>
                </a:cubicBezTo>
                <a:lnTo>
                  <a:pt x="2391" y="14724"/>
                </a:lnTo>
                <a:cubicBezTo>
                  <a:pt x="2287" y="14357"/>
                  <a:pt x="1984" y="14183"/>
                  <a:pt x="1681" y="14183"/>
                </a:cubicBezTo>
                <a:cubicBezTo>
                  <a:pt x="1332" y="14183"/>
                  <a:pt x="984" y="14415"/>
                  <a:pt x="944" y="14851"/>
                </a:cubicBezTo>
                <a:cubicBezTo>
                  <a:pt x="898" y="15352"/>
                  <a:pt x="1295" y="15664"/>
                  <a:pt x="1695" y="15664"/>
                </a:cubicBezTo>
                <a:cubicBezTo>
                  <a:pt x="1949" y="15664"/>
                  <a:pt x="2204" y="15537"/>
                  <a:pt x="2346" y="15253"/>
                </a:cubicBezTo>
                <a:lnTo>
                  <a:pt x="7574" y="15738"/>
                </a:lnTo>
                <a:cubicBezTo>
                  <a:pt x="7290" y="18497"/>
                  <a:pt x="8663" y="21160"/>
                  <a:pt x="11072" y="22532"/>
                </a:cubicBezTo>
                <a:lnTo>
                  <a:pt x="7015" y="29311"/>
                </a:lnTo>
                <a:cubicBezTo>
                  <a:pt x="6952" y="29301"/>
                  <a:pt x="6890" y="29295"/>
                  <a:pt x="6828" y="29295"/>
                </a:cubicBezTo>
                <a:cubicBezTo>
                  <a:pt x="6382" y="29295"/>
                  <a:pt x="5971" y="29572"/>
                  <a:pt x="5814" y="30005"/>
                </a:cubicBezTo>
                <a:cubicBezTo>
                  <a:pt x="5635" y="30490"/>
                  <a:pt x="5821" y="31042"/>
                  <a:pt x="6269" y="31303"/>
                </a:cubicBezTo>
                <a:cubicBezTo>
                  <a:pt x="6458" y="31416"/>
                  <a:pt x="6650" y="31467"/>
                  <a:pt x="6833" y="31467"/>
                </a:cubicBezTo>
                <a:cubicBezTo>
                  <a:pt x="7647" y="31467"/>
                  <a:pt x="8281" y="30481"/>
                  <a:pt x="7678" y="29714"/>
                </a:cubicBezTo>
                <a:lnTo>
                  <a:pt x="11780" y="22860"/>
                </a:lnTo>
                <a:cubicBezTo>
                  <a:pt x="12004" y="22965"/>
                  <a:pt x="12243" y="23062"/>
                  <a:pt x="12474" y="23144"/>
                </a:cubicBezTo>
                <a:lnTo>
                  <a:pt x="11377" y="28931"/>
                </a:lnTo>
                <a:cubicBezTo>
                  <a:pt x="10572" y="29080"/>
                  <a:pt x="10572" y="30229"/>
                  <a:pt x="11370" y="30385"/>
                </a:cubicBezTo>
                <a:cubicBezTo>
                  <a:pt x="11422" y="30395"/>
                  <a:pt x="11472" y="30399"/>
                  <a:pt x="11520" y="30399"/>
                </a:cubicBezTo>
                <a:cubicBezTo>
                  <a:pt x="12225" y="30399"/>
                  <a:pt x="12556" y="29433"/>
                  <a:pt x="11899" y="29028"/>
                </a:cubicBezTo>
                <a:lnTo>
                  <a:pt x="12996" y="23263"/>
                </a:lnTo>
                <a:cubicBezTo>
                  <a:pt x="13525" y="23387"/>
                  <a:pt x="14060" y="23447"/>
                  <a:pt x="14593" y="23447"/>
                </a:cubicBezTo>
                <a:cubicBezTo>
                  <a:pt x="16051" y="23447"/>
                  <a:pt x="17486" y="22992"/>
                  <a:pt x="18694" y="22129"/>
                </a:cubicBezTo>
                <a:lnTo>
                  <a:pt x="19223" y="22808"/>
                </a:lnTo>
                <a:lnTo>
                  <a:pt x="19223" y="21943"/>
                </a:lnTo>
                <a:lnTo>
                  <a:pt x="19111" y="21801"/>
                </a:lnTo>
                <a:cubicBezTo>
                  <a:pt x="19149" y="21764"/>
                  <a:pt x="19186" y="21727"/>
                  <a:pt x="19223" y="21689"/>
                </a:cubicBezTo>
                <a:lnTo>
                  <a:pt x="19223" y="11174"/>
                </a:lnTo>
                <a:cubicBezTo>
                  <a:pt x="17922" y="10016"/>
                  <a:pt x="16262" y="9402"/>
                  <a:pt x="14574" y="9402"/>
                </a:cubicBezTo>
                <a:cubicBezTo>
                  <a:pt x="13794" y="9402"/>
                  <a:pt x="13009" y="9533"/>
                  <a:pt x="12250" y="9802"/>
                </a:cubicBezTo>
                <a:lnTo>
                  <a:pt x="11243" y="2038"/>
                </a:lnTo>
                <a:cubicBezTo>
                  <a:pt x="11698" y="1784"/>
                  <a:pt x="11914" y="1247"/>
                  <a:pt x="11758" y="755"/>
                </a:cubicBezTo>
                <a:cubicBezTo>
                  <a:pt x="11608" y="301"/>
                  <a:pt x="11194" y="0"/>
                  <a:pt x="1072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0" name="Google Shape;1410;gd6373dda26_0_2331"/>
          <p:cNvSpPr txBox="1"/>
          <p:nvPr/>
        </p:nvSpPr>
        <p:spPr>
          <a:xfrm>
            <a:off x="3857200" y="4183067"/>
            <a:ext cx="4477500" cy="9291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1600">
                <a:solidFill>
                  <a:schemeClr val="accent4"/>
                </a:solidFill>
                <a:latin typeface="Roboto Condensed"/>
                <a:ea typeface="Roboto Condensed"/>
                <a:cs typeface="Roboto Condensed"/>
                <a:sym typeface="Roboto Condensed"/>
              </a:rPr>
              <a:t>CREDITS: This presentation template was created by </a:t>
            </a:r>
            <a:r>
              <a:rPr b="1" lang="en-US" sz="1600">
                <a:solidFill>
                  <a:schemeClr val="accent4"/>
                </a:solidFill>
                <a:latin typeface="Roboto Condensed"/>
                <a:ea typeface="Roboto Condensed"/>
                <a:cs typeface="Roboto Condensed"/>
                <a:sym typeface="Roboto Condensed"/>
              </a:rPr>
              <a:t>Slidesgo</a:t>
            </a:r>
            <a:r>
              <a:rPr lang="en-US" sz="1600">
                <a:solidFill>
                  <a:schemeClr val="accent4"/>
                </a:solidFill>
                <a:latin typeface="Roboto Condensed"/>
                <a:ea typeface="Roboto Condensed"/>
                <a:cs typeface="Roboto Condensed"/>
                <a:sym typeface="Roboto Condensed"/>
              </a:rPr>
              <a:t>, including icons by </a:t>
            </a:r>
            <a:r>
              <a:rPr b="1" lang="en-US" sz="1600">
                <a:solidFill>
                  <a:schemeClr val="accent4"/>
                </a:solidFill>
                <a:latin typeface="Roboto Condensed"/>
                <a:ea typeface="Roboto Condensed"/>
                <a:cs typeface="Roboto Condensed"/>
                <a:sym typeface="Roboto Condensed"/>
              </a:rPr>
              <a:t>Flaticon</a:t>
            </a:r>
            <a:r>
              <a:rPr lang="en-US" sz="1600">
                <a:solidFill>
                  <a:schemeClr val="accent4"/>
                </a:solidFill>
                <a:latin typeface="Roboto Condensed"/>
                <a:ea typeface="Roboto Condensed"/>
                <a:cs typeface="Roboto Condensed"/>
                <a:sym typeface="Roboto Condensed"/>
              </a:rPr>
              <a:t>, and infographics &amp; images by </a:t>
            </a:r>
            <a:r>
              <a:rPr b="1" lang="en-US" sz="1600">
                <a:solidFill>
                  <a:schemeClr val="accent4"/>
                </a:solidFill>
                <a:latin typeface="Roboto Condensed"/>
                <a:ea typeface="Roboto Condensed"/>
                <a:cs typeface="Roboto Condensed"/>
                <a:sym typeface="Roboto Condensed"/>
              </a:rPr>
              <a:t>Freepik</a:t>
            </a:r>
            <a:r>
              <a:rPr lang="en-US" sz="1600">
                <a:solidFill>
                  <a:schemeClr val="accent4"/>
                </a:solidFill>
                <a:latin typeface="Roboto Condensed"/>
                <a:ea typeface="Roboto Condensed"/>
                <a:cs typeface="Roboto Condensed"/>
                <a:sym typeface="Roboto Condensed"/>
              </a:rPr>
              <a:t>. </a:t>
            </a:r>
            <a:endParaRPr sz="1600">
              <a:solidFill>
                <a:schemeClr val="accent4"/>
              </a:solidFill>
              <a:latin typeface="Roboto Condensed"/>
              <a:ea typeface="Roboto Condensed"/>
              <a:cs typeface="Roboto Condensed"/>
              <a:sym typeface="Roboto Condense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3">
    <p:spTree>
      <p:nvGrpSpPr>
        <p:cNvPr id="1411" name="Shape 1411"/>
        <p:cNvGrpSpPr/>
        <p:nvPr/>
      </p:nvGrpSpPr>
      <p:grpSpPr>
        <a:xfrm>
          <a:off x="0" y="0"/>
          <a:ext cx="0" cy="0"/>
          <a:chOff x="0" y="0"/>
          <a:chExt cx="0" cy="0"/>
        </a:xfrm>
      </p:grpSpPr>
      <p:sp>
        <p:nvSpPr>
          <p:cNvPr id="1412" name="Google Shape;1412;gd6373dda26_0_2341"/>
          <p:cNvSpPr/>
          <p:nvPr/>
        </p:nvSpPr>
        <p:spPr>
          <a:xfrm rot="5400000">
            <a:off x="10771738" y="5645466"/>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3" name="Google Shape;1413;gd6373dda26_0_2341"/>
          <p:cNvSpPr/>
          <p:nvPr/>
        </p:nvSpPr>
        <p:spPr>
          <a:xfrm flipH="1" rot="10800000">
            <a:off x="9135054" y="5805429"/>
            <a:ext cx="782139" cy="666486"/>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414" name="Google Shape;1414;gd6373dda26_0_2341"/>
          <p:cNvSpPr/>
          <p:nvPr/>
        </p:nvSpPr>
        <p:spPr>
          <a:xfrm flipH="1" rot="10800000">
            <a:off x="3" y="5081431"/>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5" name="Google Shape;1415;gd6373dda26_0_2341"/>
          <p:cNvSpPr/>
          <p:nvPr/>
        </p:nvSpPr>
        <p:spPr>
          <a:xfrm flipH="1" rot="10800000">
            <a:off x="813400" y="6335785"/>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6" name="Google Shape;1416;gd6373dda26_0_2341"/>
          <p:cNvSpPr/>
          <p:nvPr/>
        </p:nvSpPr>
        <p:spPr>
          <a:xfrm flipH="1" rot="10800000">
            <a:off x="11781533" y="6234185"/>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7" name="Google Shape;1417;gd6373dda26_0_2341"/>
          <p:cNvSpPr/>
          <p:nvPr/>
        </p:nvSpPr>
        <p:spPr>
          <a:xfrm flipH="1" rot="10800000">
            <a:off x="9591367" y="6539052"/>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8" name="Google Shape;1418;gd6373dda26_0_2341"/>
          <p:cNvSpPr/>
          <p:nvPr/>
        </p:nvSpPr>
        <p:spPr>
          <a:xfrm flipH="1" rot="10800000">
            <a:off x="1463262" y="6249111"/>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9" name="Google Shape;1419;gd6373dda26_0_2341"/>
          <p:cNvSpPr/>
          <p:nvPr/>
        </p:nvSpPr>
        <p:spPr>
          <a:xfrm flipH="1" rot="10800000">
            <a:off x="11496262" y="5127311"/>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4">
    <p:spTree>
      <p:nvGrpSpPr>
        <p:cNvPr id="1420" name="Shape 1420"/>
        <p:cNvGrpSpPr/>
        <p:nvPr/>
      </p:nvGrpSpPr>
      <p:grpSpPr>
        <a:xfrm>
          <a:off x="0" y="0"/>
          <a:ext cx="0" cy="0"/>
          <a:chOff x="0" y="0"/>
          <a:chExt cx="0" cy="0"/>
        </a:xfrm>
      </p:grpSpPr>
      <p:sp>
        <p:nvSpPr>
          <p:cNvPr id="1421" name="Google Shape;1421;gd6373dda26_0_2350"/>
          <p:cNvSpPr/>
          <p:nvPr/>
        </p:nvSpPr>
        <p:spPr>
          <a:xfrm flipH="1">
            <a:off x="522166" y="242916"/>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2" name="Google Shape;1422;gd6373dda26_0_2350"/>
          <p:cNvSpPr/>
          <p:nvPr/>
        </p:nvSpPr>
        <p:spPr>
          <a:xfrm flipH="1">
            <a:off x="4" y="5073477"/>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3" name="Google Shape;1423;gd6373dda26_0_2350"/>
          <p:cNvSpPr/>
          <p:nvPr/>
        </p:nvSpPr>
        <p:spPr>
          <a:xfrm flipH="1" rot="10800000">
            <a:off x="11183604" y="867026"/>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4" name="Google Shape;1424;gd6373dda26_0_2350"/>
          <p:cNvSpPr/>
          <p:nvPr/>
        </p:nvSpPr>
        <p:spPr>
          <a:xfrm flipH="1" rot="5400000">
            <a:off x="11772673" y="449053"/>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5" name="Google Shape;1425;gd6373dda26_0_2350"/>
          <p:cNvSpPr/>
          <p:nvPr/>
        </p:nvSpPr>
        <p:spPr>
          <a:xfrm flipH="1" rot="5400000">
            <a:off x="11556773" y="2074653"/>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6" name="Google Shape;1426;gd6373dda26_0_2350"/>
          <p:cNvSpPr/>
          <p:nvPr/>
        </p:nvSpPr>
        <p:spPr>
          <a:xfrm flipH="1">
            <a:off x="870958" y="1300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7" name="Google Shape;1427;gd6373dda26_0_2350"/>
          <p:cNvSpPr/>
          <p:nvPr/>
        </p:nvSpPr>
        <p:spPr>
          <a:xfrm flipH="1" rot="5400000">
            <a:off x="366891" y="528564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8" name="Google Shape;1428;gd6373dda26_0_2350"/>
          <p:cNvSpPr/>
          <p:nvPr/>
        </p:nvSpPr>
        <p:spPr>
          <a:xfrm flipH="1">
            <a:off x="11049928" y="539683"/>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9" name="Google Shape;1429;gd6373dda26_0_2350"/>
          <p:cNvSpPr/>
          <p:nvPr/>
        </p:nvSpPr>
        <p:spPr>
          <a:xfrm flipH="1">
            <a:off x="759928" y="4930217"/>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0" name="Google Shape;1430;gd6373dda26_0_2350"/>
          <p:cNvSpPr/>
          <p:nvPr/>
        </p:nvSpPr>
        <p:spPr>
          <a:xfrm flipH="1">
            <a:off x="2017528" y="539683"/>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5">
    <p:spTree>
      <p:nvGrpSpPr>
        <p:cNvPr id="1431" name="Shape 1431"/>
        <p:cNvGrpSpPr/>
        <p:nvPr/>
      </p:nvGrpSpPr>
      <p:grpSpPr>
        <a:xfrm>
          <a:off x="0" y="0"/>
          <a:ext cx="0" cy="0"/>
          <a:chOff x="0" y="0"/>
          <a:chExt cx="0" cy="0"/>
        </a:xfrm>
      </p:grpSpPr>
      <p:sp>
        <p:nvSpPr>
          <p:cNvPr id="1432" name="Google Shape;1432;gd6373dda26_0_2361"/>
          <p:cNvSpPr/>
          <p:nvPr/>
        </p:nvSpPr>
        <p:spPr>
          <a:xfrm flipH="1" rot="10800000">
            <a:off x="10234511" y="5353199"/>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3" name="Google Shape;1433;gd6373dda26_0_2361"/>
          <p:cNvSpPr/>
          <p:nvPr/>
        </p:nvSpPr>
        <p:spPr>
          <a:xfrm flipH="1" rot="10800000">
            <a:off x="11139135" y="242945"/>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4" name="Google Shape;1434;gd6373dda26_0_2361"/>
          <p:cNvSpPr/>
          <p:nvPr/>
        </p:nvSpPr>
        <p:spPr>
          <a:xfrm flipH="1">
            <a:off x="-37" y="4513033"/>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5" name="Google Shape;1435;gd6373dda26_0_2361"/>
          <p:cNvSpPr/>
          <p:nvPr/>
        </p:nvSpPr>
        <p:spPr>
          <a:xfrm flipH="1" rot="-5400000">
            <a:off x="280684" y="6231896"/>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6" name="Google Shape;1436;gd6373dda26_0_2361"/>
          <p:cNvSpPr/>
          <p:nvPr/>
        </p:nvSpPr>
        <p:spPr>
          <a:xfrm flipH="1" rot="-5400000">
            <a:off x="496584" y="4606296"/>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7" name="Google Shape;1437;gd6373dda26_0_2361"/>
          <p:cNvSpPr/>
          <p:nvPr/>
        </p:nvSpPr>
        <p:spPr>
          <a:xfrm flipH="1" rot="10800000">
            <a:off x="11182400" y="5380949"/>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8" name="Google Shape;1438;gd6373dda26_0_2361"/>
          <p:cNvSpPr/>
          <p:nvPr/>
        </p:nvSpPr>
        <p:spPr>
          <a:xfrm flipH="1" rot="-5400000">
            <a:off x="11720066" y="1428906"/>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9" name="Google Shape;1439;gd6373dda26_0_2361"/>
          <p:cNvSpPr/>
          <p:nvPr/>
        </p:nvSpPr>
        <p:spPr>
          <a:xfrm flipH="1" rot="10800000">
            <a:off x="950962" y="6088824"/>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0" name="Google Shape;1440;gd6373dda26_0_2361"/>
          <p:cNvSpPr/>
          <p:nvPr/>
        </p:nvSpPr>
        <p:spPr>
          <a:xfrm flipH="1" rot="10800000">
            <a:off x="11240962" y="1698291"/>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1" name="Google Shape;1441;gd6373dda26_0_2361"/>
          <p:cNvSpPr/>
          <p:nvPr/>
        </p:nvSpPr>
        <p:spPr>
          <a:xfrm flipH="1" rot="10800000">
            <a:off x="9983362" y="6088824"/>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6">
    <p:spTree>
      <p:nvGrpSpPr>
        <p:cNvPr id="1442" name="Shape 1442"/>
        <p:cNvGrpSpPr/>
        <p:nvPr/>
      </p:nvGrpSpPr>
      <p:grpSpPr>
        <a:xfrm>
          <a:off x="0" y="0"/>
          <a:ext cx="0" cy="0"/>
          <a:chOff x="0" y="0"/>
          <a:chExt cx="0" cy="0"/>
        </a:xfrm>
      </p:grpSpPr>
      <p:sp>
        <p:nvSpPr>
          <p:cNvPr id="1443" name="Google Shape;1443;gd6373dda26_0_2372"/>
          <p:cNvSpPr/>
          <p:nvPr/>
        </p:nvSpPr>
        <p:spPr>
          <a:xfrm flipH="1">
            <a:off x="736770" y="5901353"/>
            <a:ext cx="782139" cy="666486"/>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4" name="Google Shape;1444;gd6373dda26_0_2372"/>
          <p:cNvSpPr/>
          <p:nvPr/>
        </p:nvSpPr>
        <p:spPr>
          <a:xfrm flipH="1" rot="-5400000">
            <a:off x="6532518" y="5588181"/>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5" name="Google Shape;1445;gd6373dda26_0_2372"/>
          <p:cNvSpPr/>
          <p:nvPr/>
        </p:nvSpPr>
        <p:spPr>
          <a:xfrm flipH="1" rot="5400000">
            <a:off x="10865952"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6" name="Google Shape;1446;gd6373dda26_0_2372"/>
          <p:cNvSpPr/>
          <p:nvPr/>
        </p:nvSpPr>
        <p:spPr>
          <a:xfrm flipH="1" rot="8100000">
            <a:off x="253730" y="306490"/>
            <a:ext cx="1424064" cy="1212190"/>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7" name="Google Shape;1447;gd6373dda26_0_2372"/>
          <p:cNvSpPr/>
          <p:nvPr/>
        </p:nvSpPr>
        <p:spPr>
          <a:xfrm flipH="1">
            <a:off x="10232430"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8" name="Google Shape;1448;gd6373dda26_0_2372"/>
          <p:cNvSpPr/>
          <p:nvPr/>
        </p:nvSpPr>
        <p:spPr>
          <a:xfrm flipH="1">
            <a:off x="1185803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9" name="Google Shape;1449;gd6373dda26_0_2372"/>
          <p:cNvSpPr/>
          <p:nvPr/>
        </p:nvSpPr>
        <p:spPr>
          <a:xfrm flipH="1" rot="8100000">
            <a:off x="1415680" y="1230455"/>
            <a:ext cx="127279" cy="127279"/>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0" name="Google Shape;1450;gd6373dda26_0_2372"/>
          <p:cNvSpPr/>
          <p:nvPr/>
        </p:nvSpPr>
        <p:spPr>
          <a:xfrm flipH="1" rot="-1354700">
            <a:off x="6312433" y="6196314"/>
            <a:ext cx="127362" cy="127362"/>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1" name="Google Shape;1451;gd6373dda26_0_2372"/>
          <p:cNvSpPr/>
          <p:nvPr/>
        </p:nvSpPr>
        <p:spPr>
          <a:xfrm flipH="1" rot="-1354700">
            <a:off x="7853222" y="5668236"/>
            <a:ext cx="127362" cy="127362"/>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2" name="Google Shape;1452;gd6373dda26_0_2372"/>
          <p:cNvSpPr/>
          <p:nvPr/>
        </p:nvSpPr>
        <p:spPr>
          <a:xfrm flipH="1" rot="-1354700">
            <a:off x="1029233" y="5789914"/>
            <a:ext cx="127362" cy="127362"/>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3" name="Google Shape;1453;gd6373dda26_0_2372"/>
          <p:cNvSpPr/>
          <p:nvPr/>
        </p:nvSpPr>
        <p:spPr>
          <a:xfrm>
            <a:off x="646162" y="1596695"/>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4" name="Google Shape;1454;gd6373dda26_0_2372"/>
          <p:cNvSpPr/>
          <p:nvPr/>
        </p:nvSpPr>
        <p:spPr>
          <a:xfrm>
            <a:off x="9818562" y="408662"/>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5" name="Google Shape;1455;gd6373dda26_0_2372"/>
          <p:cNvSpPr/>
          <p:nvPr/>
        </p:nvSpPr>
        <p:spPr>
          <a:xfrm>
            <a:off x="7113162" y="5393995"/>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59" name="Shape 1459"/>
        <p:cNvGrpSpPr/>
        <p:nvPr/>
      </p:nvGrpSpPr>
      <p:grpSpPr>
        <a:xfrm>
          <a:off x="0" y="0"/>
          <a:ext cx="0" cy="0"/>
          <a:chOff x="0" y="0"/>
          <a:chExt cx="0" cy="0"/>
        </a:xfrm>
      </p:grpSpPr>
      <p:sp>
        <p:nvSpPr>
          <p:cNvPr id="1460" name="Google Shape;1460;gd6373dda26_0_5747"/>
          <p:cNvSpPr/>
          <p:nvPr/>
        </p:nvSpPr>
        <p:spPr>
          <a:xfrm>
            <a:off x="-17679" y="-36621"/>
            <a:ext cx="8302925" cy="6915222"/>
          </a:xfrm>
          <a:custGeom>
            <a:rect b="b" l="l" r="r" t="t"/>
            <a:pathLst>
              <a:path extrusionOk="0" h="160735" w="194596">
                <a:moveTo>
                  <a:pt x="0" y="0"/>
                </a:moveTo>
                <a:lnTo>
                  <a:pt x="0" y="160734"/>
                </a:lnTo>
                <a:lnTo>
                  <a:pt x="151138" y="160734"/>
                </a:lnTo>
                <a:cubicBezTo>
                  <a:pt x="150209" y="159079"/>
                  <a:pt x="149364" y="157365"/>
                  <a:pt x="148638" y="155591"/>
                </a:cubicBezTo>
                <a:cubicBezTo>
                  <a:pt x="144887" y="146518"/>
                  <a:pt x="144280" y="135874"/>
                  <a:pt x="148423" y="126968"/>
                </a:cubicBezTo>
                <a:cubicBezTo>
                  <a:pt x="156401" y="109787"/>
                  <a:pt x="178927" y="103406"/>
                  <a:pt x="187547" y="86534"/>
                </a:cubicBezTo>
                <a:cubicBezTo>
                  <a:pt x="194596" y="72723"/>
                  <a:pt x="189976" y="55126"/>
                  <a:pt x="179844" y="43386"/>
                </a:cubicBezTo>
                <a:cubicBezTo>
                  <a:pt x="169712" y="31647"/>
                  <a:pt x="155103" y="24777"/>
                  <a:pt x="140482" y="19610"/>
                </a:cubicBezTo>
                <a:cubicBezTo>
                  <a:pt x="132957" y="16954"/>
                  <a:pt x="125159" y="14585"/>
                  <a:pt x="118741" y="9858"/>
                </a:cubicBezTo>
                <a:cubicBezTo>
                  <a:pt x="115276" y="7299"/>
                  <a:pt x="112252" y="3858"/>
                  <a:pt x="110395"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61" name="Google Shape;1461;gd6373dda26_0_5747"/>
          <p:cNvSpPr txBox="1"/>
          <p:nvPr>
            <p:ph type="ctrTitle"/>
          </p:nvPr>
        </p:nvSpPr>
        <p:spPr>
          <a:xfrm>
            <a:off x="691567" y="1455167"/>
            <a:ext cx="5124000" cy="3069300"/>
          </a:xfrm>
          <a:prstGeom prst="rect">
            <a:avLst/>
          </a:prstGeom>
          <a:noFill/>
          <a:ln>
            <a:noFill/>
          </a:ln>
        </p:spPr>
        <p:txBody>
          <a:bodyPr anchorCtr="0" anchor="b" bIns="121900" lIns="121900" spcFirstLastPara="1" rIns="121900" wrap="square" tIns="121900">
            <a:noAutofit/>
          </a:bodyPr>
          <a:lstStyle>
            <a:lvl1pPr lvl="0" rtl="0" algn="l">
              <a:lnSpc>
                <a:spcPct val="70000"/>
              </a:lnSpc>
              <a:spcBef>
                <a:spcPts val="0"/>
              </a:spcBef>
              <a:spcAft>
                <a:spcPts val="0"/>
              </a:spcAft>
              <a:buSzPts val="7700"/>
              <a:buFont typeface="Passion One"/>
              <a:buNone/>
              <a:defRPr sz="8700">
                <a:latin typeface="Passion One"/>
                <a:ea typeface="Passion One"/>
                <a:cs typeface="Passion One"/>
                <a:sym typeface="Passion One"/>
              </a:defRPr>
            </a:lvl1pPr>
            <a:lvl2pPr lvl="1" rtl="0" algn="ctr">
              <a:lnSpc>
                <a:spcPct val="100000"/>
              </a:lnSpc>
              <a:spcBef>
                <a:spcPts val="0"/>
              </a:spcBef>
              <a:spcAft>
                <a:spcPts val="0"/>
              </a:spcAft>
              <a:buSzPts val="6900"/>
              <a:buNone/>
              <a:defRPr sz="6900"/>
            </a:lvl2pPr>
            <a:lvl3pPr lvl="2" rtl="0" algn="ctr">
              <a:lnSpc>
                <a:spcPct val="100000"/>
              </a:lnSpc>
              <a:spcBef>
                <a:spcPts val="0"/>
              </a:spcBef>
              <a:spcAft>
                <a:spcPts val="0"/>
              </a:spcAft>
              <a:buSzPts val="6900"/>
              <a:buNone/>
              <a:defRPr sz="6900"/>
            </a:lvl3pPr>
            <a:lvl4pPr lvl="3" rtl="0" algn="ctr">
              <a:lnSpc>
                <a:spcPct val="100000"/>
              </a:lnSpc>
              <a:spcBef>
                <a:spcPts val="0"/>
              </a:spcBef>
              <a:spcAft>
                <a:spcPts val="0"/>
              </a:spcAft>
              <a:buSzPts val="6900"/>
              <a:buNone/>
              <a:defRPr sz="6900"/>
            </a:lvl4pPr>
            <a:lvl5pPr lvl="4" rtl="0" algn="ctr">
              <a:lnSpc>
                <a:spcPct val="100000"/>
              </a:lnSpc>
              <a:spcBef>
                <a:spcPts val="0"/>
              </a:spcBef>
              <a:spcAft>
                <a:spcPts val="0"/>
              </a:spcAft>
              <a:buSzPts val="6900"/>
              <a:buNone/>
              <a:defRPr sz="6900"/>
            </a:lvl5pPr>
            <a:lvl6pPr lvl="5" rtl="0" algn="ctr">
              <a:lnSpc>
                <a:spcPct val="100000"/>
              </a:lnSpc>
              <a:spcBef>
                <a:spcPts val="0"/>
              </a:spcBef>
              <a:spcAft>
                <a:spcPts val="0"/>
              </a:spcAft>
              <a:buSzPts val="6900"/>
              <a:buNone/>
              <a:defRPr sz="6900"/>
            </a:lvl6pPr>
            <a:lvl7pPr lvl="6" rtl="0" algn="ctr">
              <a:lnSpc>
                <a:spcPct val="100000"/>
              </a:lnSpc>
              <a:spcBef>
                <a:spcPts val="0"/>
              </a:spcBef>
              <a:spcAft>
                <a:spcPts val="0"/>
              </a:spcAft>
              <a:buSzPts val="6900"/>
              <a:buNone/>
              <a:defRPr sz="6900"/>
            </a:lvl7pPr>
            <a:lvl8pPr lvl="7" rtl="0" algn="ctr">
              <a:lnSpc>
                <a:spcPct val="100000"/>
              </a:lnSpc>
              <a:spcBef>
                <a:spcPts val="0"/>
              </a:spcBef>
              <a:spcAft>
                <a:spcPts val="0"/>
              </a:spcAft>
              <a:buSzPts val="6900"/>
              <a:buNone/>
              <a:defRPr sz="6900"/>
            </a:lvl8pPr>
            <a:lvl9pPr lvl="8" rtl="0" algn="ctr">
              <a:lnSpc>
                <a:spcPct val="100000"/>
              </a:lnSpc>
              <a:spcBef>
                <a:spcPts val="0"/>
              </a:spcBef>
              <a:spcAft>
                <a:spcPts val="0"/>
              </a:spcAft>
              <a:buSzPts val="6900"/>
              <a:buNone/>
              <a:defRPr sz="6900"/>
            </a:lvl9pPr>
          </a:lstStyle>
          <a:p/>
        </p:txBody>
      </p:sp>
      <p:sp>
        <p:nvSpPr>
          <p:cNvPr id="1462" name="Google Shape;1462;gd6373dda26_0_5747"/>
          <p:cNvSpPr txBox="1"/>
          <p:nvPr>
            <p:ph idx="1" type="subTitle"/>
          </p:nvPr>
        </p:nvSpPr>
        <p:spPr>
          <a:xfrm>
            <a:off x="691567" y="4625967"/>
            <a:ext cx="3507600" cy="1638900"/>
          </a:xfrm>
          <a:prstGeom prst="rect">
            <a:avLst/>
          </a:prstGeom>
          <a:noFill/>
          <a:ln>
            <a:noFill/>
          </a:ln>
        </p:spPr>
        <p:txBody>
          <a:bodyPr anchorCtr="0" anchor="ctr" bIns="121900" lIns="121900" spcFirstLastPara="1" rIns="121900" wrap="square" tIns="0">
            <a:noAutofit/>
          </a:bodyPr>
          <a:lstStyle>
            <a:lvl1pPr lvl="0" rtl="0" algn="l">
              <a:lnSpc>
                <a:spcPct val="100000"/>
              </a:lnSpc>
              <a:spcBef>
                <a:spcPts val="0"/>
              </a:spcBef>
              <a:spcAft>
                <a:spcPts val="0"/>
              </a:spcAft>
              <a:buClr>
                <a:schemeClr val="lt1"/>
              </a:buClr>
              <a:buSzPts val="2100"/>
              <a:buNone/>
              <a:defRPr>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63" name="Shape 1463"/>
        <p:cNvGrpSpPr/>
        <p:nvPr/>
      </p:nvGrpSpPr>
      <p:grpSpPr>
        <a:xfrm>
          <a:off x="0" y="0"/>
          <a:ext cx="0" cy="0"/>
          <a:chOff x="0" y="0"/>
          <a:chExt cx="0" cy="0"/>
        </a:xfrm>
      </p:grpSpPr>
      <p:sp>
        <p:nvSpPr>
          <p:cNvPr id="1464" name="Google Shape;1464;gd6373dda26_0_5751"/>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465" name="Google Shape;1465;gd6373dda26_0_5751"/>
          <p:cNvSpPr txBox="1"/>
          <p:nvPr>
            <p:ph idx="1" type="body"/>
          </p:nvPr>
        </p:nvSpPr>
        <p:spPr>
          <a:xfrm>
            <a:off x="691567" y="1628067"/>
            <a:ext cx="9683700" cy="4636800"/>
          </a:xfrm>
          <a:prstGeom prst="rect">
            <a:avLst/>
          </a:prstGeom>
          <a:noFill/>
          <a:ln>
            <a:noFill/>
          </a:ln>
        </p:spPr>
        <p:txBody>
          <a:bodyPr anchorCtr="0" anchor="t" bIns="121900" lIns="121900" spcFirstLastPara="1" rIns="121900" wrap="square" tIns="121900">
            <a:noAutofit/>
          </a:bodyPr>
          <a:lstStyle>
            <a:lvl1pPr indent="-381000" lvl="0" marL="457200" rtl="0" algn="l">
              <a:lnSpc>
                <a:spcPct val="115000"/>
              </a:lnSpc>
              <a:spcBef>
                <a:spcPts val="0"/>
              </a:spcBef>
              <a:spcAft>
                <a:spcPts val="0"/>
              </a:spcAft>
              <a:buClr>
                <a:schemeClr val="dk1"/>
              </a:buClr>
              <a:buSzPts val="2400"/>
              <a:buChar char="●"/>
              <a:defRPr>
                <a:solidFill>
                  <a:schemeClr val="dk1"/>
                </a:solidFill>
              </a:defRPr>
            </a:lvl1pPr>
            <a:lvl2pPr indent="-349250" lvl="1" marL="914400" rtl="0" algn="l">
              <a:lnSpc>
                <a:spcPct val="115000"/>
              </a:lnSpc>
              <a:spcBef>
                <a:spcPts val="2100"/>
              </a:spcBef>
              <a:spcAft>
                <a:spcPts val="0"/>
              </a:spcAft>
              <a:buSzPts val="1900"/>
              <a:buChar char="○"/>
              <a:defRPr/>
            </a:lvl2pPr>
            <a:lvl3pPr indent="-349250" lvl="2" marL="1371600" rtl="0" algn="l">
              <a:lnSpc>
                <a:spcPct val="115000"/>
              </a:lnSpc>
              <a:spcBef>
                <a:spcPts val="2100"/>
              </a:spcBef>
              <a:spcAft>
                <a:spcPts val="0"/>
              </a:spcAft>
              <a:buSzPts val="1900"/>
              <a:buChar char="■"/>
              <a:defRPr/>
            </a:lvl3pPr>
            <a:lvl4pPr indent="-349250" lvl="3" marL="1828800" rtl="0" algn="l">
              <a:lnSpc>
                <a:spcPct val="115000"/>
              </a:lnSpc>
              <a:spcBef>
                <a:spcPts val="2100"/>
              </a:spcBef>
              <a:spcAft>
                <a:spcPts val="0"/>
              </a:spcAft>
              <a:buSzPts val="1900"/>
              <a:buChar char="●"/>
              <a:defRPr/>
            </a:lvl4pPr>
            <a:lvl5pPr indent="-349250" lvl="4" marL="2286000" rtl="0" algn="l">
              <a:lnSpc>
                <a:spcPct val="115000"/>
              </a:lnSpc>
              <a:spcBef>
                <a:spcPts val="2100"/>
              </a:spcBef>
              <a:spcAft>
                <a:spcPts val="0"/>
              </a:spcAft>
              <a:buSzPts val="1900"/>
              <a:buChar char="○"/>
              <a:defRPr/>
            </a:lvl5pPr>
            <a:lvl6pPr indent="-349250" lvl="5" marL="2743200" rtl="0" algn="l">
              <a:lnSpc>
                <a:spcPct val="115000"/>
              </a:lnSpc>
              <a:spcBef>
                <a:spcPts val="2100"/>
              </a:spcBef>
              <a:spcAft>
                <a:spcPts val="0"/>
              </a:spcAft>
              <a:buSzPts val="1900"/>
              <a:buChar char="■"/>
              <a:defRPr/>
            </a:lvl6pPr>
            <a:lvl7pPr indent="-349250" lvl="6" marL="3200400" rtl="0" algn="l">
              <a:lnSpc>
                <a:spcPct val="115000"/>
              </a:lnSpc>
              <a:spcBef>
                <a:spcPts val="2100"/>
              </a:spcBef>
              <a:spcAft>
                <a:spcPts val="0"/>
              </a:spcAft>
              <a:buSzPts val="1900"/>
              <a:buChar char="●"/>
              <a:defRPr/>
            </a:lvl7pPr>
            <a:lvl8pPr indent="-349250" lvl="7" marL="3657600" rtl="0" algn="l">
              <a:lnSpc>
                <a:spcPct val="115000"/>
              </a:lnSpc>
              <a:spcBef>
                <a:spcPts val="2100"/>
              </a:spcBef>
              <a:spcAft>
                <a:spcPts val="0"/>
              </a:spcAft>
              <a:buSzPts val="1900"/>
              <a:buChar char="○"/>
              <a:defRPr/>
            </a:lvl8pPr>
            <a:lvl9pPr indent="-349250" lvl="8" marL="4114800" rtl="0" algn="l">
              <a:lnSpc>
                <a:spcPct val="115000"/>
              </a:lnSpc>
              <a:spcBef>
                <a:spcPts val="2100"/>
              </a:spcBef>
              <a:spcAft>
                <a:spcPts val="2100"/>
              </a:spcAft>
              <a:buSzPts val="1900"/>
              <a:buChar char="■"/>
              <a:defRPr/>
            </a:lvl9pPr>
          </a:lstStyle>
          <a:p/>
        </p:txBody>
      </p:sp>
      <p:sp>
        <p:nvSpPr>
          <p:cNvPr id="1466" name="Google Shape;1466;gd6373dda26_0_5751"/>
          <p:cNvSpPr/>
          <p:nvPr/>
        </p:nvSpPr>
        <p:spPr>
          <a:xfrm>
            <a:off x="10375067" y="3161300"/>
            <a:ext cx="1816888" cy="3696608"/>
          </a:xfrm>
          <a:custGeom>
            <a:rect b="b" l="l" r="r" t="t"/>
            <a:pathLst>
              <a:path extrusionOk="0" h="110901" w="54508">
                <a:moveTo>
                  <a:pt x="50274" y="0"/>
                </a:moveTo>
                <a:cubicBezTo>
                  <a:pt x="44166" y="0"/>
                  <a:pt x="37586" y="2623"/>
                  <a:pt x="30647" y="8935"/>
                </a:cubicBezTo>
                <a:cubicBezTo>
                  <a:pt x="23277" y="15615"/>
                  <a:pt x="20015" y="24794"/>
                  <a:pt x="23491" y="34391"/>
                </a:cubicBezTo>
                <a:cubicBezTo>
                  <a:pt x="27159" y="44511"/>
                  <a:pt x="36481" y="52000"/>
                  <a:pt x="38077" y="62990"/>
                </a:cubicBezTo>
                <a:cubicBezTo>
                  <a:pt x="38981" y="69229"/>
                  <a:pt x="36303" y="76468"/>
                  <a:pt x="30409" y="78730"/>
                </a:cubicBezTo>
                <a:cubicBezTo>
                  <a:pt x="28799" y="79347"/>
                  <a:pt x="27126" y="79548"/>
                  <a:pt x="25419" y="79548"/>
                </a:cubicBezTo>
                <a:cubicBezTo>
                  <a:pt x="22209" y="79548"/>
                  <a:pt x="18879" y="78835"/>
                  <a:pt x="15626" y="78835"/>
                </a:cubicBezTo>
                <a:cubicBezTo>
                  <a:pt x="14469" y="78835"/>
                  <a:pt x="13321" y="78926"/>
                  <a:pt x="12192" y="79170"/>
                </a:cubicBezTo>
                <a:cubicBezTo>
                  <a:pt x="4525" y="80837"/>
                  <a:pt x="0" y="89433"/>
                  <a:pt x="250" y="97291"/>
                </a:cubicBezTo>
                <a:cubicBezTo>
                  <a:pt x="405" y="102030"/>
                  <a:pt x="1870" y="106555"/>
                  <a:pt x="3834" y="110900"/>
                </a:cubicBezTo>
                <a:lnTo>
                  <a:pt x="54507" y="110900"/>
                </a:lnTo>
                <a:lnTo>
                  <a:pt x="54507" y="422"/>
                </a:lnTo>
                <a:cubicBezTo>
                  <a:pt x="53123" y="146"/>
                  <a:pt x="51711" y="0"/>
                  <a:pt x="50274"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2">
    <p:spTree>
      <p:nvGrpSpPr>
        <p:cNvPr id="1467" name="Shape 1467"/>
        <p:cNvGrpSpPr/>
        <p:nvPr/>
      </p:nvGrpSpPr>
      <p:grpSpPr>
        <a:xfrm>
          <a:off x="0" y="0"/>
          <a:ext cx="0" cy="0"/>
          <a:chOff x="0" y="0"/>
          <a:chExt cx="0" cy="0"/>
        </a:xfrm>
      </p:grpSpPr>
      <p:sp>
        <p:nvSpPr>
          <p:cNvPr id="1468" name="Google Shape;1468;gd6373dda26_0_5755"/>
          <p:cNvSpPr/>
          <p:nvPr/>
        </p:nvSpPr>
        <p:spPr>
          <a:xfrm>
            <a:off x="-36625" y="3851545"/>
            <a:ext cx="1387065" cy="3024691"/>
          </a:xfrm>
          <a:custGeom>
            <a:rect b="b" l="l" r="r" t="t"/>
            <a:pathLst>
              <a:path extrusionOk="0" h="90743" w="41613">
                <a:moveTo>
                  <a:pt x="1728" y="1"/>
                </a:moveTo>
                <a:cubicBezTo>
                  <a:pt x="671" y="1"/>
                  <a:pt x="1" y="124"/>
                  <a:pt x="1" y="124"/>
                </a:cubicBezTo>
                <a:lnTo>
                  <a:pt x="132" y="90742"/>
                </a:lnTo>
                <a:lnTo>
                  <a:pt x="36458" y="90742"/>
                </a:lnTo>
                <a:cubicBezTo>
                  <a:pt x="21718" y="78765"/>
                  <a:pt x="41613" y="68287"/>
                  <a:pt x="35124" y="54440"/>
                </a:cubicBezTo>
                <a:cubicBezTo>
                  <a:pt x="28469" y="40248"/>
                  <a:pt x="11645" y="45415"/>
                  <a:pt x="14431" y="25579"/>
                </a:cubicBezTo>
                <a:cubicBezTo>
                  <a:pt x="17708" y="2225"/>
                  <a:pt x="6222" y="1"/>
                  <a:pt x="172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69" name="Google Shape;1469;gd6373dda26_0_5755"/>
          <p:cNvSpPr/>
          <p:nvPr/>
        </p:nvSpPr>
        <p:spPr>
          <a:xfrm>
            <a:off x="9942467" y="0"/>
            <a:ext cx="2312542" cy="3927402"/>
          </a:xfrm>
          <a:custGeom>
            <a:rect b="b" l="l" r="r" t="t"/>
            <a:pathLst>
              <a:path extrusionOk="0" h="117825" w="69378">
                <a:moveTo>
                  <a:pt x="0" y="0"/>
                </a:moveTo>
                <a:cubicBezTo>
                  <a:pt x="357" y="2667"/>
                  <a:pt x="1131" y="5394"/>
                  <a:pt x="2441" y="8180"/>
                </a:cubicBezTo>
                <a:cubicBezTo>
                  <a:pt x="15836" y="36766"/>
                  <a:pt x="49721" y="26348"/>
                  <a:pt x="44113" y="66306"/>
                </a:cubicBezTo>
                <a:cubicBezTo>
                  <a:pt x="37588" y="112788"/>
                  <a:pt x="60103" y="117717"/>
                  <a:pt x="69378" y="117824"/>
                </a:cubicBezTo>
                <a:lnTo>
                  <a:pt x="69378"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70" name="Google Shape;1470;gd6373dda26_0_5755"/>
          <p:cNvSpPr txBox="1"/>
          <p:nvPr>
            <p:ph type="title"/>
          </p:nvPr>
        </p:nvSpPr>
        <p:spPr>
          <a:xfrm>
            <a:off x="6976073" y="2398401"/>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471" name="Google Shape;1471;gd6373dda26_0_5755"/>
          <p:cNvSpPr txBox="1"/>
          <p:nvPr>
            <p:ph idx="2" type="title"/>
          </p:nvPr>
        </p:nvSpPr>
        <p:spPr>
          <a:xfrm>
            <a:off x="6976073" y="4943335"/>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472" name="Google Shape;1472;gd6373dda26_0_5755"/>
          <p:cNvSpPr txBox="1"/>
          <p:nvPr>
            <p:ph idx="3" type="title"/>
          </p:nvPr>
        </p:nvSpPr>
        <p:spPr>
          <a:xfrm>
            <a:off x="1802324" y="4943335"/>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473" name="Google Shape;1473;gd6373dda26_0_5755"/>
          <p:cNvSpPr txBox="1"/>
          <p:nvPr>
            <p:ph idx="4" type="title"/>
          </p:nvPr>
        </p:nvSpPr>
        <p:spPr>
          <a:xfrm>
            <a:off x="1802324" y="2398401"/>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474" name="Google Shape;1474;gd6373dda26_0_5755"/>
          <p:cNvSpPr txBox="1"/>
          <p:nvPr>
            <p:ph idx="1" type="subTitle"/>
          </p:nvPr>
        </p:nvSpPr>
        <p:spPr>
          <a:xfrm>
            <a:off x="1802324" y="2971313"/>
            <a:ext cx="3413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475" name="Google Shape;1475;gd6373dda26_0_5755"/>
          <p:cNvSpPr txBox="1"/>
          <p:nvPr>
            <p:ph idx="5" type="subTitle"/>
          </p:nvPr>
        </p:nvSpPr>
        <p:spPr>
          <a:xfrm>
            <a:off x="6977673" y="2971313"/>
            <a:ext cx="34104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476" name="Google Shape;1476;gd6373dda26_0_5755"/>
          <p:cNvSpPr txBox="1"/>
          <p:nvPr>
            <p:ph idx="6" type="subTitle"/>
          </p:nvPr>
        </p:nvSpPr>
        <p:spPr>
          <a:xfrm>
            <a:off x="1802324" y="5516247"/>
            <a:ext cx="3413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477" name="Google Shape;1477;gd6373dda26_0_5755"/>
          <p:cNvSpPr txBox="1"/>
          <p:nvPr>
            <p:ph idx="7" type="subTitle"/>
          </p:nvPr>
        </p:nvSpPr>
        <p:spPr>
          <a:xfrm>
            <a:off x="6977473" y="5516247"/>
            <a:ext cx="3410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478" name="Google Shape;1478;gd6373dda26_0_5755"/>
          <p:cNvSpPr txBox="1"/>
          <p:nvPr>
            <p:ph idx="8" type="title"/>
          </p:nvPr>
        </p:nvSpPr>
        <p:spPr>
          <a:xfrm>
            <a:off x="3036924" y="2014333"/>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1479" name="Google Shape;1479;gd6373dda26_0_5755"/>
          <p:cNvSpPr txBox="1"/>
          <p:nvPr>
            <p:ph idx="9" type="title"/>
          </p:nvPr>
        </p:nvSpPr>
        <p:spPr>
          <a:xfrm>
            <a:off x="8210673" y="2014333"/>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1480" name="Google Shape;1480;gd6373dda26_0_5755"/>
          <p:cNvSpPr txBox="1"/>
          <p:nvPr>
            <p:ph idx="13" type="title"/>
          </p:nvPr>
        </p:nvSpPr>
        <p:spPr>
          <a:xfrm>
            <a:off x="3036924" y="4571560"/>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1481" name="Google Shape;1481;gd6373dda26_0_5755"/>
          <p:cNvSpPr txBox="1"/>
          <p:nvPr>
            <p:ph idx="14" type="title"/>
          </p:nvPr>
        </p:nvSpPr>
        <p:spPr>
          <a:xfrm>
            <a:off x="8210673" y="4571560"/>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1482" name="Google Shape;1482;gd6373dda26_0_5755"/>
          <p:cNvSpPr txBox="1"/>
          <p:nvPr>
            <p:ph idx="15"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ctr">
              <a:lnSpc>
                <a:spcPct val="100000"/>
              </a:lnSpc>
              <a:spcBef>
                <a:spcPts val="0"/>
              </a:spcBef>
              <a:spcAft>
                <a:spcPts val="0"/>
              </a:spcAft>
              <a:buSzPts val="4800"/>
              <a:buNone/>
              <a:defRPr/>
            </a:lvl2pPr>
            <a:lvl3pPr lvl="2" rtl="0" algn="ctr">
              <a:lnSpc>
                <a:spcPct val="100000"/>
              </a:lnSpc>
              <a:spcBef>
                <a:spcPts val="0"/>
              </a:spcBef>
              <a:spcAft>
                <a:spcPts val="0"/>
              </a:spcAft>
              <a:buSzPts val="4800"/>
              <a:buNone/>
              <a:defRPr/>
            </a:lvl3pPr>
            <a:lvl4pPr lvl="3" rtl="0" algn="ctr">
              <a:lnSpc>
                <a:spcPct val="100000"/>
              </a:lnSpc>
              <a:spcBef>
                <a:spcPts val="0"/>
              </a:spcBef>
              <a:spcAft>
                <a:spcPts val="0"/>
              </a:spcAft>
              <a:buSzPts val="4800"/>
              <a:buNone/>
              <a:defRPr/>
            </a:lvl4pPr>
            <a:lvl5pPr lvl="4" rtl="0" algn="ctr">
              <a:lnSpc>
                <a:spcPct val="100000"/>
              </a:lnSpc>
              <a:spcBef>
                <a:spcPts val="0"/>
              </a:spcBef>
              <a:spcAft>
                <a:spcPts val="0"/>
              </a:spcAft>
              <a:buSzPts val="4800"/>
              <a:buNone/>
              <a:defRPr/>
            </a:lvl5pPr>
            <a:lvl6pPr lvl="5" rtl="0" algn="ctr">
              <a:lnSpc>
                <a:spcPct val="100000"/>
              </a:lnSpc>
              <a:spcBef>
                <a:spcPts val="0"/>
              </a:spcBef>
              <a:spcAft>
                <a:spcPts val="0"/>
              </a:spcAft>
              <a:buSzPts val="4800"/>
              <a:buNone/>
              <a:defRPr/>
            </a:lvl6pPr>
            <a:lvl7pPr lvl="6" rtl="0" algn="ctr">
              <a:lnSpc>
                <a:spcPct val="100000"/>
              </a:lnSpc>
              <a:spcBef>
                <a:spcPts val="0"/>
              </a:spcBef>
              <a:spcAft>
                <a:spcPts val="0"/>
              </a:spcAft>
              <a:buSzPts val="4800"/>
              <a:buNone/>
              <a:defRPr/>
            </a:lvl7pPr>
            <a:lvl8pPr lvl="7" rtl="0" algn="ctr">
              <a:lnSpc>
                <a:spcPct val="100000"/>
              </a:lnSpc>
              <a:spcBef>
                <a:spcPts val="0"/>
              </a:spcBef>
              <a:spcAft>
                <a:spcPts val="0"/>
              </a:spcAft>
              <a:buSzPts val="4800"/>
              <a:buNone/>
              <a:defRPr/>
            </a:lvl8pPr>
            <a:lvl9pPr lvl="8" rtl="0" algn="ctr">
              <a:lnSpc>
                <a:spcPct val="100000"/>
              </a:lnSpc>
              <a:spcBef>
                <a:spcPts val="0"/>
              </a:spcBef>
              <a:spcAft>
                <a:spcPts val="0"/>
              </a:spcAft>
              <a:buSzPts val="4800"/>
              <a:buNone/>
              <a:defRPr/>
            </a:lvl9pPr>
          </a:lstStyle>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2">
  <p:cSld name="CUSTOM_2_1">
    <p:spTree>
      <p:nvGrpSpPr>
        <p:cNvPr id="1483" name="Shape 1483"/>
        <p:cNvGrpSpPr/>
        <p:nvPr/>
      </p:nvGrpSpPr>
      <p:grpSpPr>
        <a:xfrm>
          <a:off x="0" y="0"/>
          <a:ext cx="0" cy="0"/>
          <a:chOff x="0" y="0"/>
          <a:chExt cx="0" cy="0"/>
        </a:xfrm>
      </p:grpSpPr>
      <p:sp>
        <p:nvSpPr>
          <p:cNvPr id="1484" name="Google Shape;1484;gd6373dda26_0_5771"/>
          <p:cNvSpPr txBox="1"/>
          <p:nvPr>
            <p:ph type="title"/>
          </p:nvPr>
        </p:nvSpPr>
        <p:spPr>
          <a:xfrm>
            <a:off x="4334473" y="2601601"/>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485" name="Google Shape;1485;gd6373dda26_0_5771"/>
          <p:cNvSpPr txBox="1"/>
          <p:nvPr>
            <p:ph idx="2" type="title"/>
          </p:nvPr>
        </p:nvSpPr>
        <p:spPr>
          <a:xfrm>
            <a:off x="4334473" y="4943335"/>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486" name="Google Shape;1486;gd6373dda26_0_5771"/>
          <p:cNvSpPr txBox="1"/>
          <p:nvPr>
            <p:ph idx="3" type="title"/>
          </p:nvPr>
        </p:nvSpPr>
        <p:spPr>
          <a:xfrm>
            <a:off x="684724" y="4943335"/>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487" name="Google Shape;1487;gd6373dda26_0_5771"/>
          <p:cNvSpPr txBox="1"/>
          <p:nvPr>
            <p:ph idx="4" type="title"/>
          </p:nvPr>
        </p:nvSpPr>
        <p:spPr>
          <a:xfrm>
            <a:off x="684724" y="2601601"/>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488" name="Google Shape;1488;gd6373dda26_0_5771"/>
          <p:cNvSpPr txBox="1"/>
          <p:nvPr>
            <p:ph idx="1" type="subTitle"/>
          </p:nvPr>
        </p:nvSpPr>
        <p:spPr>
          <a:xfrm>
            <a:off x="684724" y="3174513"/>
            <a:ext cx="3413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489" name="Google Shape;1489;gd6373dda26_0_5771"/>
          <p:cNvSpPr txBox="1"/>
          <p:nvPr>
            <p:ph idx="5" type="subTitle"/>
          </p:nvPr>
        </p:nvSpPr>
        <p:spPr>
          <a:xfrm>
            <a:off x="4336073" y="3174513"/>
            <a:ext cx="34104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490" name="Google Shape;1490;gd6373dda26_0_5771"/>
          <p:cNvSpPr txBox="1"/>
          <p:nvPr>
            <p:ph idx="6" type="subTitle"/>
          </p:nvPr>
        </p:nvSpPr>
        <p:spPr>
          <a:xfrm>
            <a:off x="684724" y="5516247"/>
            <a:ext cx="3413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491" name="Google Shape;1491;gd6373dda26_0_5771"/>
          <p:cNvSpPr txBox="1"/>
          <p:nvPr>
            <p:ph idx="7" type="subTitle"/>
          </p:nvPr>
        </p:nvSpPr>
        <p:spPr>
          <a:xfrm>
            <a:off x="4335873" y="5516247"/>
            <a:ext cx="3410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492" name="Google Shape;1492;gd6373dda26_0_5771"/>
          <p:cNvSpPr txBox="1"/>
          <p:nvPr>
            <p:ph idx="8" type="title"/>
          </p:nvPr>
        </p:nvSpPr>
        <p:spPr>
          <a:xfrm>
            <a:off x="1919324" y="2006584"/>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1493" name="Google Shape;1493;gd6373dda26_0_5771"/>
          <p:cNvSpPr txBox="1"/>
          <p:nvPr>
            <p:ph idx="9" type="title"/>
          </p:nvPr>
        </p:nvSpPr>
        <p:spPr>
          <a:xfrm>
            <a:off x="5569073" y="2006584"/>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1494" name="Google Shape;1494;gd6373dda26_0_5771"/>
          <p:cNvSpPr txBox="1"/>
          <p:nvPr>
            <p:ph idx="13" type="title"/>
          </p:nvPr>
        </p:nvSpPr>
        <p:spPr>
          <a:xfrm>
            <a:off x="1919324" y="4354460"/>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1495" name="Google Shape;1495;gd6373dda26_0_5771"/>
          <p:cNvSpPr txBox="1"/>
          <p:nvPr>
            <p:ph idx="14" type="title"/>
          </p:nvPr>
        </p:nvSpPr>
        <p:spPr>
          <a:xfrm>
            <a:off x="5569073" y="4354460"/>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1496" name="Google Shape;1496;gd6373dda26_0_5771"/>
          <p:cNvSpPr txBox="1"/>
          <p:nvPr>
            <p:ph idx="15"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497" name="Google Shape;1497;gd6373dda26_0_5771"/>
          <p:cNvSpPr/>
          <p:nvPr/>
        </p:nvSpPr>
        <p:spPr>
          <a:xfrm flipH="1" rot="10800000">
            <a:off x="8486067" y="27"/>
            <a:ext cx="3705868" cy="1448106"/>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98" name="Google Shape;1498;gd6373dda26_0_5771"/>
          <p:cNvSpPr/>
          <p:nvPr/>
        </p:nvSpPr>
        <p:spPr>
          <a:xfrm rot="10800000">
            <a:off x="10660110" y="2809700"/>
            <a:ext cx="1531889" cy="4046798"/>
          </a:xfrm>
          <a:custGeom>
            <a:rect b="b" l="l" r="r" t="t"/>
            <a:pathLst>
              <a:path extrusionOk="0" h="124469" w="60735">
                <a:moveTo>
                  <a:pt x="0" y="0"/>
                </a:moveTo>
                <a:lnTo>
                  <a:pt x="0" y="124468"/>
                </a:lnTo>
                <a:cubicBezTo>
                  <a:pt x="7287" y="110704"/>
                  <a:pt x="20455" y="96500"/>
                  <a:pt x="35290" y="88583"/>
                </a:cubicBezTo>
                <a:cubicBezTo>
                  <a:pt x="56972" y="77022"/>
                  <a:pt x="60734" y="54138"/>
                  <a:pt x="47006" y="31266"/>
                </a:cubicBezTo>
                <a:cubicBezTo>
                  <a:pt x="40874" y="21062"/>
                  <a:pt x="36743" y="9585"/>
                  <a:pt x="3405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2"/>
        </a:solidFill>
      </p:bgPr>
    </p:bg>
    <p:spTree>
      <p:nvGrpSpPr>
        <p:cNvPr id="1499" name="Shape 1499"/>
        <p:cNvGrpSpPr/>
        <p:nvPr/>
      </p:nvGrpSpPr>
      <p:grpSpPr>
        <a:xfrm>
          <a:off x="0" y="0"/>
          <a:ext cx="0" cy="0"/>
          <a:chOff x="0" y="0"/>
          <a:chExt cx="0" cy="0"/>
        </a:xfrm>
      </p:grpSpPr>
      <p:sp>
        <p:nvSpPr>
          <p:cNvPr id="1500" name="Google Shape;1500;gd6373dda26_0_5787"/>
          <p:cNvSpPr/>
          <p:nvPr/>
        </p:nvSpPr>
        <p:spPr>
          <a:xfrm>
            <a:off x="-22233" y="1785568"/>
            <a:ext cx="3455067" cy="5108596"/>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01" name="Google Shape;1501;gd6373dda26_0_5787"/>
          <p:cNvSpPr/>
          <p:nvPr/>
        </p:nvSpPr>
        <p:spPr>
          <a:xfrm>
            <a:off x="8659617" y="-36067"/>
            <a:ext cx="3532456" cy="6930260"/>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02" name="Google Shape;1502;gd6373dda26_0_5787"/>
          <p:cNvSpPr txBox="1"/>
          <p:nvPr>
            <p:ph type="title"/>
          </p:nvPr>
        </p:nvSpPr>
        <p:spPr>
          <a:xfrm>
            <a:off x="3778400" y="3200648"/>
            <a:ext cx="4635300" cy="8673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503" name="Google Shape;1503;gd6373dda26_0_5787"/>
          <p:cNvSpPr txBox="1"/>
          <p:nvPr>
            <p:ph idx="1" type="subTitle"/>
          </p:nvPr>
        </p:nvSpPr>
        <p:spPr>
          <a:xfrm>
            <a:off x="3778400" y="4189083"/>
            <a:ext cx="4635300" cy="867300"/>
          </a:xfrm>
          <a:prstGeom prst="rect">
            <a:avLst/>
          </a:prstGeom>
          <a:noFill/>
          <a:ln>
            <a:noFill/>
          </a:ln>
        </p:spPr>
        <p:txBody>
          <a:bodyPr anchorCtr="0" anchor="ctr" bIns="121900" lIns="121900" spcFirstLastPara="1" rIns="121900" wrap="square" tIns="0">
            <a:noAutofit/>
          </a:bodyPr>
          <a:lstStyle>
            <a:lvl1pPr lvl="0" marR="152400" rtl="0" algn="ctr">
              <a:lnSpc>
                <a:spcPct val="100000"/>
              </a:lnSpc>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SzPts val="4300"/>
              <a:buNone/>
              <a:defRPr sz="4300"/>
            </a:lvl2pPr>
            <a:lvl3pPr lvl="2" rtl="0" algn="ctr">
              <a:lnSpc>
                <a:spcPct val="100000"/>
              </a:lnSpc>
              <a:spcBef>
                <a:spcPts val="0"/>
              </a:spcBef>
              <a:spcAft>
                <a:spcPts val="0"/>
              </a:spcAft>
              <a:buSzPts val="4300"/>
              <a:buNone/>
              <a:defRPr sz="4300"/>
            </a:lvl3pPr>
            <a:lvl4pPr lvl="3" rtl="0" algn="ctr">
              <a:lnSpc>
                <a:spcPct val="100000"/>
              </a:lnSpc>
              <a:spcBef>
                <a:spcPts val="0"/>
              </a:spcBef>
              <a:spcAft>
                <a:spcPts val="0"/>
              </a:spcAft>
              <a:buSzPts val="4300"/>
              <a:buNone/>
              <a:defRPr sz="4300"/>
            </a:lvl4pPr>
            <a:lvl5pPr lvl="4" rtl="0" algn="ctr">
              <a:lnSpc>
                <a:spcPct val="100000"/>
              </a:lnSpc>
              <a:spcBef>
                <a:spcPts val="0"/>
              </a:spcBef>
              <a:spcAft>
                <a:spcPts val="0"/>
              </a:spcAft>
              <a:buSzPts val="4300"/>
              <a:buNone/>
              <a:defRPr sz="4300"/>
            </a:lvl5pPr>
            <a:lvl6pPr lvl="5" rtl="0" algn="ctr">
              <a:lnSpc>
                <a:spcPct val="100000"/>
              </a:lnSpc>
              <a:spcBef>
                <a:spcPts val="0"/>
              </a:spcBef>
              <a:spcAft>
                <a:spcPts val="0"/>
              </a:spcAft>
              <a:buSzPts val="4300"/>
              <a:buNone/>
              <a:defRPr sz="4300"/>
            </a:lvl6pPr>
            <a:lvl7pPr lvl="6" rtl="0" algn="ctr">
              <a:lnSpc>
                <a:spcPct val="100000"/>
              </a:lnSpc>
              <a:spcBef>
                <a:spcPts val="0"/>
              </a:spcBef>
              <a:spcAft>
                <a:spcPts val="0"/>
              </a:spcAft>
              <a:buSzPts val="4300"/>
              <a:buNone/>
              <a:defRPr sz="4300"/>
            </a:lvl7pPr>
            <a:lvl8pPr lvl="7" rtl="0" algn="ctr">
              <a:lnSpc>
                <a:spcPct val="100000"/>
              </a:lnSpc>
              <a:spcBef>
                <a:spcPts val="0"/>
              </a:spcBef>
              <a:spcAft>
                <a:spcPts val="0"/>
              </a:spcAft>
              <a:buSzPts val="4300"/>
              <a:buNone/>
              <a:defRPr sz="4300"/>
            </a:lvl8pPr>
            <a:lvl9pPr lvl="8" rtl="0" algn="ctr">
              <a:lnSpc>
                <a:spcPct val="100000"/>
              </a:lnSpc>
              <a:spcBef>
                <a:spcPts val="0"/>
              </a:spcBef>
              <a:spcAft>
                <a:spcPts val="0"/>
              </a:spcAft>
              <a:buSzPts val="4300"/>
              <a:buNone/>
              <a:defRPr sz="4300"/>
            </a:lvl9pPr>
          </a:lstStyle>
          <a:p/>
        </p:txBody>
      </p:sp>
      <p:sp>
        <p:nvSpPr>
          <p:cNvPr id="1504" name="Google Shape;1504;gd6373dda26_0_5787"/>
          <p:cNvSpPr txBox="1"/>
          <p:nvPr>
            <p:ph idx="2" type="title"/>
          </p:nvPr>
        </p:nvSpPr>
        <p:spPr>
          <a:xfrm>
            <a:off x="3778400" y="1801717"/>
            <a:ext cx="4635300" cy="1304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chemeClr val="lt1"/>
              </a:buClr>
              <a:buSzPts val="13300"/>
              <a:buNone/>
              <a:defRPr sz="13300">
                <a:solidFill>
                  <a:schemeClr val="lt1"/>
                </a:solidFill>
              </a:defRPr>
            </a:lvl1pPr>
            <a:lvl2pPr lvl="1" rtl="0" algn="ctr">
              <a:lnSpc>
                <a:spcPct val="100000"/>
              </a:lnSpc>
              <a:spcBef>
                <a:spcPts val="0"/>
              </a:spcBef>
              <a:spcAft>
                <a:spcPts val="0"/>
              </a:spcAft>
              <a:buSzPts val="9600"/>
              <a:buNone/>
              <a:defRPr sz="9600"/>
            </a:lvl2pPr>
            <a:lvl3pPr lvl="2" rtl="0" algn="ctr">
              <a:lnSpc>
                <a:spcPct val="100000"/>
              </a:lnSpc>
              <a:spcBef>
                <a:spcPts val="0"/>
              </a:spcBef>
              <a:spcAft>
                <a:spcPts val="0"/>
              </a:spcAft>
              <a:buSzPts val="9600"/>
              <a:buNone/>
              <a:defRPr sz="9600"/>
            </a:lvl3pPr>
            <a:lvl4pPr lvl="3" rtl="0" algn="ctr">
              <a:lnSpc>
                <a:spcPct val="100000"/>
              </a:lnSpc>
              <a:spcBef>
                <a:spcPts val="0"/>
              </a:spcBef>
              <a:spcAft>
                <a:spcPts val="0"/>
              </a:spcAft>
              <a:buSzPts val="9600"/>
              <a:buNone/>
              <a:defRPr sz="9600"/>
            </a:lvl4pPr>
            <a:lvl5pPr lvl="4" rtl="0" algn="ctr">
              <a:lnSpc>
                <a:spcPct val="100000"/>
              </a:lnSpc>
              <a:spcBef>
                <a:spcPts val="0"/>
              </a:spcBef>
              <a:spcAft>
                <a:spcPts val="0"/>
              </a:spcAft>
              <a:buSzPts val="9600"/>
              <a:buNone/>
              <a:defRPr sz="9600"/>
            </a:lvl5pPr>
            <a:lvl6pPr lvl="5" rtl="0" algn="ctr">
              <a:lnSpc>
                <a:spcPct val="100000"/>
              </a:lnSpc>
              <a:spcBef>
                <a:spcPts val="0"/>
              </a:spcBef>
              <a:spcAft>
                <a:spcPts val="0"/>
              </a:spcAft>
              <a:buSzPts val="9600"/>
              <a:buNone/>
              <a:defRPr sz="9600"/>
            </a:lvl6pPr>
            <a:lvl7pPr lvl="6" rtl="0" algn="ctr">
              <a:lnSpc>
                <a:spcPct val="100000"/>
              </a:lnSpc>
              <a:spcBef>
                <a:spcPts val="0"/>
              </a:spcBef>
              <a:spcAft>
                <a:spcPts val="0"/>
              </a:spcAft>
              <a:buSzPts val="9600"/>
              <a:buNone/>
              <a:defRPr sz="9600"/>
            </a:lvl7pPr>
            <a:lvl8pPr lvl="7" rtl="0" algn="ctr">
              <a:lnSpc>
                <a:spcPct val="100000"/>
              </a:lnSpc>
              <a:spcBef>
                <a:spcPts val="0"/>
              </a:spcBef>
              <a:spcAft>
                <a:spcPts val="0"/>
              </a:spcAft>
              <a:buSzPts val="9600"/>
              <a:buNone/>
              <a:defRPr sz="9600"/>
            </a:lvl8pPr>
            <a:lvl9pPr lvl="8" rtl="0" algn="ctr">
              <a:lnSpc>
                <a:spcPct val="100000"/>
              </a:lnSpc>
              <a:spcBef>
                <a:spcPts val="0"/>
              </a:spcBef>
              <a:spcAft>
                <a:spcPts val="0"/>
              </a:spcAft>
              <a:buSzPts val="9600"/>
              <a:buNone/>
              <a:defRPr sz="96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7"/>
          <p:cNvSpPr txBox="1"/>
          <p:nvPr>
            <p:ph type="title"/>
          </p:nvPr>
        </p:nvSpPr>
        <p:spPr>
          <a:xfrm>
            <a:off x="147900" y="10645"/>
            <a:ext cx="11887200" cy="9144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4000"/>
              <a:buFont typeface="Calibri"/>
              <a:buNone/>
              <a:defRPr b="0"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
          <p:cNvSpPr txBox="1"/>
          <p:nvPr>
            <p:ph idx="1" type="body"/>
          </p:nvPr>
        </p:nvSpPr>
        <p:spPr>
          <a:xfrm>
            <a:off x="147900" y="1429151"/>
            <a:ext cx="11887200" cy="452596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2"/>
              </a:buClr>
              <a:buSzPts val="3200"/>
              <a:buChar char="•"/>
              <a:defRPr>
                <a:solidFill>
                  <a:schemeClr val="dk2"/>
                </a:solidFill>
              </a:defRPr>
            </a:lvl1pPr>
            <a:lvl2pPr indent="-406400" lvl="1" marL="914400" algn="l">
              <a:lnSpc>
                <a:spcPct val="100000"/>
              </a:lnSpc>
              <a:spcBef>
                <a:spcPts val="560"/>
              </a:spcBef>
              <a:spcAft>
                <a:spcPts val="0"/>
              </a:spcAft>
              <a:buClr>
                <a:schemeClr val="dk2"/>
              </a:buClr>
              <a:buSzPts val="2800"/>
              <a:buChar char="–"/>
              <a:defRPr>
                <a:solidFill>
                  <a:schemeClr val="dk2"/>
                </a:solidFill>
              </a:defRPr>
            </a:lvl2pPr>
            <a:lvl3pPr indent="-381000" lvl="2" marL="1371600" algn="l">
              <a:lnSpc>
                <a:spcPct val="100000"/>
              </a:lnSpc>
              <a:spcBef>
                <a:spcPts val="480"/>
              </a:spcBef>
              <a:spcAft>
                <a:spcPts val="0"/>
              </a:spcAft>
              <a:buClr>
                <a:schemeClr val="dk2"/>
              </a:buClr>
              <a:buSzPts val="2400"/>
              <a:buChar char="•"/>
              <a:defRPr>
                <a:solidFill>
                  <a:schemeClr val="dk2"/>
                </a:solidFill>
              </a:defRPr>
            </a:lvl3pPr>
            <a:lvl4pPr indent="-355600" lvl="3" marL="1828800" algn="l">
              <a:lnSpc>
                <a:spcPct val="100000"/>
              </a:lnSpc>
              <a:spcBef>
                <a:spcPts val="400"/>
              </a:spcBef>
              <a:spcAft>
                <a:spcPts val="0"/>
              </a:spcAft>
              <a:buClr>
                <a:schemeClr val="dk2"/>
              </a:buClr>
              <a:buSzPts val="2000"/>
              <a:buChar char="–"/>
              <a:defRPr>
                <a:solidFill>
                  <a:schemeClr val="dk2"/>
                </a:solidFill>
              </a:defRPr>
            </a:lvl4pPr>
            <a:lvl5pPr indent="-355600" lvl="4" marL="2286000" algn="l">
              <a:lnSpc>
                <a:spcPct val="100000"/>
              </a:lnSpc>
              <a:spcBef>
                <a:spcPts val="400"/>
              </a:spcBef>
              <a:spcAft>
                <a:spcPts val="0"/>
              </a:spcAft>
              <a:buClr>
                <a:schemeClr val="dk2"/>
              </a:buClr>
              <a:buSzPts val="2000"/>
              <a:buChar char="»"/>
              <a:defRPr>
                <a:solidFill>
                  <a:schemeClr val="dk2"/>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cxnSp>
        <p:nvCxnSpPr>
          <p:cNvPr id="19" name="Google Shape;19;p7"/>
          <p:cNvCxnSpPr/>
          <p:nvPr/>
        </p:nvCxnSpPr>
        <p:spPr>
          <a:xfrm>
            <a:off x="147900" y="925045"/>
            <a:ext cx="11887200" cy="0"/>
          </a:xfrm>
          <a:prstGeom prst="straightConnector1">
            <a:avLst/>
          </a:prstGeom>
          <a:noFill/>
          <a:ln cap="flat" cmpd="sng" w="38100">
            <a:solidFill>
              <a:srgbClr val="CC9900"/>
            </a:solidFill>
            <a:prstDash val="solid"/>
            <a:round/>
            <a:headEnd len="sm" w="sm" type="none"/>
            <a:tailEnd len="sm" w="sm" type="none"/>
          </a:ln>
        </p:spPr>
      </p:cxnSp>
      <p:pic>
        <p:nvPicPr>
          <p:cNvPr id="20" name="Google Shape;20;p7"/>
          <p:cNvPicPr preferRelativeResize="0"/>
          <p:nvPr/>
        </p:nvPicPr>
        <p:blipFill rotWithShape="1">
          <a:blip r:embed="rId2">
            <a:alphaModFix/>
          </a:blip>
          <a:srcRect b="0" l="0" r="64150" t="0"/>
          <a:stretch/>
        </p:blipFill>
        <p:spPr>
          <a:xfrm>
            <a:off x="7185" y="5911321"/>
            <a:ext cx="3694058" cy="961598"/>
          </a:xfrm>
          <a:prstGeom prst="rect">
            <a:avLst/>
          </a:prstGeom>
          <a:noFill/>
          <a:ln>
            <a:noFill/>
          </a:ln>
        </p:spPr>
      </p:pic>
      <p:pic>
        <p:nvPicPr>
          <p:cNvPr id="21" name="Google Shape;21;p7"/>
          <p:cNvPicPr preferRelativeResize="0"/>
          <p:nvPr/>
        </p:nvPicPr>
        <p:blipFill rotWithShape="1">
          <a:blip r:embed="rId2">
            <a:alphaModFix/>
          </a:blip>
          <a:srcRect b="0" l="70169" r="0" t="0"/>
          <a:stretch/>
        </p:blipFill>
        <p:spPr>
          <a:xfrm>
            <a:off x="9118175" y="5911321"/>
            <a:ext cx="3073825" cy="961598"/>
          </a:xfrm>
          <a:prstGeom prst="rect">
            <a:avLst/>
          </a:prstGeom>
          <a:noFill/>
          <a:ln>
            <a:noFill/>
          </a:ln>
        </p:spPr>
      </p:pic>
      <p:sp>
        <p:nvSpPr>
          <p:cNvPr id="22" name="Google Shape;22;p7"/>
          <p:cNvSpPr txBox="1"/>
          <p:nvPr>
            <p:ph idx="12" type="sldNum"/>
          </p:nvPr>
        </p:nvSpPr>
        <p:spPr>
          <a:xfrm>
            <a:off x="4673600" y="6379210"/>
            <a:ext cx="28448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8">
    <p:spTree>
      <p:nvGrpSpPr>
        <p:cNvPr id="192" name="Shape 192"/>
        <p:cNvGrpSpPr/>
        <p:nvPr/>
      </p:nvGrpSpPr>
      <p:grpSpPr>
        <a:xfrm>
          <a:off x="0" y="0"/>
          <a:ext cx="0" cy="0"/>
          <a:chOff x="0" y="0"/>
          <a:chExt cx="0" cy="0"/>
        </a:xfrm>
      </p:grpSpPr>
      <p:sp>
        <p:nvSpPr>
          <p:cNvPr id="193" name="Google Shape;193;gd778a894d7_0_1692"/>
          <p:cNvSpPr txBox="1"/>
          <p:nvPr>
            <p:ph type="title"/>
          </p:nvPr>
        </p:nvSpPr>
        <p:spPr>
          <a:xfrm>
            <a:off x="950967" y="449070"/>
            <a:ext cx="10290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000"/>
              <a:buNone/>
              <a:defRPr sz="4000"/>
            </a:lvl1pPr>
            <a:lvl2pPr lvl="1"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194" name="Google Shape;194;gd778a894d7_0_1692"/>
          <p:cNvSpPr/>
          <p:nvPr/>
        </p:nvSpPr>
        <p:spPr>
          <a:xfrm flipH="1">
            <a:off x="2910432" y="249853"/>
            <a:ext cx="782139" cy="666486"/>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gd778a894d7_0_1692"/>
          <p:cNvSpPr/>
          <p:nvPr/>
        </p:nvSpPr>
        <p:spPr>
          <a:xfrm rot="5400000">
            <a:off x="10979448" y="5645483"/>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gd778a894d7_0_1692"/>
          <p:cNvSpPr/>
          <p:nvPr/>
        </p:nvSpPr>
        <p:spPr>
          <a:xfrm flipH="1">
            <a:off x="-67825" y="2822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gd778a894d7_0_1692"/>
          <p:cNvSpPr/>
          <p:nvPr/>
        </p:nvSpPr>
        <p:spPr>
          <a:xfrm rot="10800000">
            <a:off x="10345926" y="6335802"/>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gd778a894d7_0_1692"/>
          <p:cNvSpPr/>
          <p:nvPr/>
        </p:nvSpPr>
        <p:spPr>
          <a:xfrm rot="10800000">
            <a:off x="11971526" y="6234202"/>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d778a894d7_0_1692"/>
          <p:cNvSpPr/>
          <p:nvPr/>
        </p:nvSpPr>
        <p:spPr>
          <a:xfrm flipH="1">
            <a:off x="487092" y="1918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gd778a894d7_0_1692"/>
          <p:cNvSpPr/>
          <p:nvPr/>
        </p:nvSpPr>
        <p:spPr>
          <a:xfrm flipH="1">
            <a:off x="3206792" y="2253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8">
    <p:bg>
      <p:bgPr>
        <a:solidFill>
          <a:schemeClr val="dk2"/>
        </a:solidFill>
      </p:bgPr>
    </p:bg>
    <p:spTree>
      <p:nvGrpSpPr>
        <p:cNvPr id="1505" name="Shape 1505"/>
        <p:cNvGrpSpPr/>
        <p:nvPr/>
      </p:nvGrpSpPr>
      <p:grpSpPr>
        <a:xfrm>
          <a:off x="0" y="0"/>
          <a:ext cx="0" cy="0"/>
          <a:chOff x="0" y="0"/>
          <a:chExt cx="0" cy="0"/>
        </a:xfrm>
      </p:grpSpPr>
      <p:sp>
        <p:nvSpPr>
          <p:cNvPr id="1506" name="Google Shape;1506;gd6373dda26_0_5793"/>
          <p:cNvSpPr/>
          <p:nvPr/>
        </p:nvSpPr>
        <p:spPr>
          <a:xfrm flipH="1" rot="10800000">
            <a:off x="0" y="15"/>
            <a:ext cx="7074051" cy="6843585"/>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07" name="Google Shape;1507;gd6373dda26_0_5793"/>
          <p:cNvSpPr/>
          <p:nvPr/>
        </p:nvSpPr>
        <p:spPr>
          <a:xfrm flipH="1" rot="10800000">
            <a:off x="7592800" y="-15451"/>
            <a:ext cx="4599471" cy="6873452"/>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08" name="Google Shape;1508;gd6373dda26_0_5793"/>
          <p:cNvSpPr txBox="1"/>
          <p:nvPr>
            <p:ph type="title"/>
          </p:nvPr>
        </p:nvSpPr>
        <p:spPr>
          <a:xfrm>
            <a:off x="691567" y="2888881"/>
            <a:ext cx="4635300" cy="8673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509" name="Google Shape;1509;gd6373dda26_0_5793"/>
          <p:cNvSpPr txBox="1"/>
          <p:nvPr>
            <p:ph idx="1" type="subTitle"/>
          </p:nvPr>
        </p:nvSpPr>
        <p:spPr>
          <a:xfrm>
            <a:off x="691567" y="3877316"/>
            <a:ext cx="4635300" cy="867300"/>
          </a:xfrm>
          <a:prstGeom prst="rect">
            <a:avLst/>
          </a:prstGeom>
          <a:noFill/>
          <a:ln>
            <a:noFill/>
          </a:ln>
        </p:spPr>
        <p:txBody>
          <a:bodyPr anchorCtr="0" anchor="ctr" bIns="121900" lIns="121900" spcFirstLastPara="1" rIns="121900" wrap="square" tIns="0">
            <a:noAutofit/>
          </a:bodyPr>
          <a:lstStyle>
            <a:lvl1pPr lvl="0" marR="152400" rtl="0" algn="ctr">
              <a:lnSpc>
                <a:spcPct val="100000"/>
              </a:lnSpc>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SzPts val="4300"/>
              <a:buNone/>
              <a:defRPr sz="4300"/>
            </a:lvl2pPr>
            <a:lvl3pPr lvl="2" rtl="0" algn="ctr">
              <a:lnSpc>
                <a:spcPct val="100000"/>
              </a:lnSpc>
              <a:spcBef>
                <a:spcPts val="0"/>
              </a:spcBef>
              <a:spcAft>
                <a:spcPts val="0"/>
              </a:spcAft>
              <a:buSzPts val="4300"/>
              <a:buNone/>
              <a:defRPr sz="4300"/>
            </a:lvl3pPr>
            <a:lvl4pPr lvl="3" rtl="0" algn="ctr">
              <a:lnSpc>
                <a:spcPct val="100000"/>
              </a:lnSpc>
              <a:spcBef>
                <a:spcPts val="0"/>
              </a:spcBef>
              <a:spcAft>
                <a:spcPts val="0"/>
              </a:spcAft>
              <a:buSzPts val="4300"/>
              <a:buNone/>
              <a:defRPr sz="4300"/>
            </a:lvl4pPr>
            <a:lvl5pPr lvl="4" rtl="0" algn="ctr">
              <a:lnSpc>
                <a:spcPct val="100000"/>
              </a:lnSpc>
              <a:spcBef>
                <a:spcPts val="0"/>
              </a:spcBef>
              <a:spcAft>
                <a:spcPts val="0"/>
              </a:spcAft>
              <a:buSzPts val="4300"/>
              <a:buNone/>
              <a:defRPr sz="4300"/>
            </a:lvl5pPr>
            <a:lvl6pPr lvl="5" rtl="0" algn="ctr">
              <a:lnSpc>
                <a:spcPct val="100000"/>
              </a:lnSpc>
              <a:spcBef>
                <a:spcPts val="0"/>
              </a:spcBef>
              <a:spcAft>
                <a:spcPts val="0"/>
              </a:spcAft>
              <a:buSzPts val="4300"/>
              <a:buNone/>
              <a:defRPr sz="4300"/>
            </a:lvl6pPr>
            <a:lvl7pPr lvl="6" rtl="0" algn="ctr">
              <a:lnSpc>
                <a:spcPct val="100000"/>
              </a:lnSpc>
              <a:spcBef>
                <a:spcPts val="0"/>
              </a:spcBef>
              <a:spcAft>
                <a:spcPts val="0"/>
              </a:spcAft>
              <a:buSzPts val="4300"/>
              <a:buNone/>
              <a:defRPr sz="4300"/>
            </a:lvl7pPr>
            <a:lvl8pPr lvl="7" rtl="0" algn="ctr">
              <a:lnSpc>
                <a:spcPct val="100000"/>
              </a:lnSpc>
              <a:spcBef>
                <a:spcPts val="0"/>
              </a:spcBef>
              <a:spcAft>
                <a:spcPts val="0"/>
              </a:spcAft>
              <a:buSzPts val="4300"/>
              <a:buNone/>
              <a:defRPr sz="4300"/>
            </a:lvl8pPr>
            <a:lvl9pPr lvl="8" rtl="0" algn="ctr">
              <a:lnSpc>
                <a:spcPct val="100000"/>
              </a:lnSpc>
              <a:spcBef>
                <a:spcPts val="0"/>
              </a:spcBef>
              <a:spcAft>
                <a:spcPts val="0"/>
              </a:spcAft>
              <a:buSzPts val="4300"/>
              <a:buNone/>
              <a:defRPr sz="4300"/>
            </a:lvl9pPr>
          </a:lstStyle>
          <a:p/>
        </p:txBody>
      </p:sp>
      <p:sp>
        <p:nvSpPr>
          <p:cNvPr id="1510" name="Google Shape;1510;gd6373dda26_0_5793"/>
          <p:cNvSpPr txBox="1"/>
          <p:nvPr>
            <p:ph idx="2" type="title"/>
          </p:nvPr>
        </p:nvSpPr>
        <p:spPr>
          <a:xfrm>
            <a:off x="691567" y="1489951"/>
            <a:ext cx="4635300" cy="1304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chemeClr val="lt1"/>
              </a:buClr>
              <a:buSzPts val="13300"/>
              <a:buNone/>
              <a:defRPr sz="13300">
                <a:solidFill>
                  <a:schemeClr val="lt1"/>
                </a:solidFill>
              </a:defRPr>
            </a:lvl1pPr>
            <a:lvl2pPr lvl="1" rtl="0" algn="ctr">
              <a:lnSpc>
                <a:spcPct val="100000"/>
              </a:lnSpc>
              <a:spcBef>
                <a:spcPts val="0"/>
              </a:spcBef>
              <a:spcAft>
                <a:spcPts val="0"/>
              </a:spcAft>
              <a:buSzPts val="9600"/>
              <a:buNone/>
              <a:defRPr sz="9600"/>
            </a:lvl2pPr>
            <a:lvl3pPr lvl="2" rtl="0" algn="ctr">
              <a:lnSpc>
                <a:spcPct val="100000"/>
              </a:lnSpc>
              <a:spcBef>
                <a:spcPts val="0"/>
              </a:spcBef>
              <a:spcAft>
                <a:spcPts val="0"/>
              </a:spcAft>
              <a:buSzPts val="9600"/>
              <a:buNone/>
              <a:defRPr sz="9600"/>
            </a:lvl3pPr>
            <a:lvl4pPr lvl="3" rtl="0" algn="ctr">
              <a:lnSpc>
                <a:spcPct val="100000"/>
              </a:lnSpc>
              <a:spcBef>
                <a:spcPts val="0"/>
              </a:spcBef>
              <a:spcAft>
                <a:spcPts val="0"/>
              </a:spcAft>
              <a:buSzPts val="9600"/>
              <a:buNone/>
              <a:defRPr sz="9600"/>
            </a:lvl4pPr>
            <a:lvl5pPr lvl="4" rtl="0" algn="ctr">
              <a:lnSpc>
                <a:spcPct val="100000"/>
              </a:lnSpc>
              <a:spcBef>
                <a:spcPts val="0"/>
              </a:spcBef>
              <a:spcAft>
                <a:spcPts val="0"/>
              </a:spcAft>
              <a:buSzPts val="9600"/>
              <a:buNone/>
              <a:defRPr sz="9600"/>
            </a:lvl5pPr>
            <a:lvl6pPr lvl="5" rtl="0" algn="ctr">
              <a:lnSpc>
                <a:spcPct val="100000"/>
              </a:lnSpc>
              <a:spcBef>
                <a:spcPts val="0"/>
              </a:spcBef>
              <a:spcAft>
                <a:spcPts val="0"/>
              </a:spcAft>
              <a:buSzPts val="9600"/>
              <a:buNone/>
              <a:defRPr sz="9600"/>
            </a:lvl6pPr>
            <a:lvl7pPr lvl="6" rtl="0" algn="ctr">
              <a:lnSpc>
                <a:spcPct val="100000"/>
              </a:lnSpc>
              <a:spcBef>
                <a:spcPts val="0"/>
              </a:spcBef>
              <a:spcAft>
                <a:spcPts val="0"/>
              </a:spcAft>
              <a:buSzPts val="9600"/>
              <a:buNone/>
              <a:defRPr sz="9600"/>
            </a:lvl7pPr>
            <a:lvl8pPr lvl="7" rtl="0" algn="ctr">
              <a:lnSpc>
                <a:spcPct val="100000"/>
              </a:lnSpc>
              <a:spcBef>
                <a:spcPts val="0"/>
              </a:spcBef>
              <a:spcAft>
                <a:spcPts val="0"/>
              </a:spcAft>
              <a:buSzPts val="9600"/>
              <a:buNone/>
              <a:defRPr sz="9600"/>
            </a:lvl8pPr>
            <a:lvl9pPr lvl="8" rtl="0" algn="ctr">
              <a:lnSpc>
                <a:spcPct val="100000"/>
              </a:lnSpc>
              <a:spcBef>
                <a:spcPts val="0"/>
              </a:spcBef>
              <a:spcAft>
                <a:spcPts val="0"/>
              </a:spcAft>
              <a:buSzPts val="9600"/>
              <a:buNone/>
              <a:defRPr sz="9600"/>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5">
    <p:spTree>
      <p:nvGrpSpPr>
        <p:cNvPr id="1511" name="Shape 1511"/>
        <p:cNvGrpSpPr/>
        <p:nvPr/>
      </p:nvGrpSpPr>
      <p:grpSpPr>
        <a:xfrm>
          <a:off x="0" y="0"/>
          <a:ext cx="0" cy="0"/>
          <a:chOff x="0" y="0"/>
          <a:chExt cx="0" cy="0"/>
        </a:xfrm>
      </p:grpSpPr>
      <p:sp>
        <p:nvSpPr>
          <p:cNvPr id="1512" name="Google Shape;1512;gd6373dda26_0_5799"/>
          <p:cNvSpPr/>
          <p:nvPr/>
        </p:nvSpPr>
        <p:spPr>
          <a:xfrm>
            <a:off x="-11375" y="-5357"/>
            <a:ext cx="6796165" cy="6858161"/>
          </a:xfrm>
          <a:custGeom>
            <a:rect b="b" l="l" r="r" t="t"/>
            <a:pathLst>
              <a:path extrusionOk="0" h="160735" w="159282">
                <a:moveTo>
                  <a:pt x="0" y="0"/>
                </a:moveTo>
                <a:lnTo>
                  <a:pt x="0" y="160734"/>
                </a:lnTo>
                <a:lnTo>
                  <a:pt x="17717" y="160734"/>
                </a:lnTo>
                <a:cubicBezTo>
                  <a:pt x="42624" y="132171"/>
                  <a:pt x="80129" y="122658"/>
                  <a:pt x="105370" y="110549"/>
                </a:cubicBezTo>
                <a:cubicBezTo>
                  <a:pt x="146149" y="90987"/>
                  <a:pt x="159282" y="46672"/>
                  <a:pt x="129873" y="13835"/>
                </a:cubicBezTo>
                <a:cubicBezTo>
                  <a:pt x="125599" y="9061"/>
                  <a:pt x="121432" y="4477"/>
                  <a:pt x="11762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13" name="Google Shape;1513;gd6373dda26_0_5799"/>
          <p:cNvSpPr/>
          <p:nvPr/>
        </p:nvSpPr>
        <p:spPr>
          <a:xfrm>
            <a:off x="8510249" y="-15225"/>
            <a:ext cx="3690184" cy="1645472"/>
          </a:xfrm>
          <a:custGeom>
            <a:rect b="b" l="l" r="r" t="t"/>
            <a:pathLst>
              <a:path extrusionOk="0" h="38565" w="86487">
                <a:moveTo>
                  <a:pt x="0" y="0"/>
                </a:moveTo>
                <a:cubicBezTo>
                  <a:pt x="3828" y="10812"/>
                  <a:pt x="12368" y="20932"/>
                  <a:pt x="30944" y="20932"/>
                </a:cubicBezTo>
                <a:cubicBezTo>
                  <a:pt x="31841" y="20932"/>
                  <a:pt x="32762" y="20908"/>
                  <a:pt x="33707" y="20860"/>
                </a:cubicBezTo>
                <a:cubicBezTo>
                  <a:pt x="36624" y="20711"/>
                  <a:pt x="39363" y="20640"/>
                  <a:pt x="41936" y="20640"/>
                </a:cubicBezTo>
                <a:cubicBezTo>
                  <a:pt x="70098" y="20640"/>
                  <a:pt x="78512" y="29182"/>
                  <a:pt x="86487" y="38564"/>
                </a:cubicBezTo>
                <a:lnTo>
                  <a:pt x="86487"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14" name="Google Shape;1514;gd6373dda26_0_5799"/>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515" name="Google Shape;1515;gd6373dda26_0_5799"/>
          <p:cNvSpPr txBox="1"/>
          <p:nvPr>
            <p:ph idx="1" type="subTitle"/>
          </p:nvPr>
        </p:nvSpPr>
        <p:spPr>
          <a:xfrm>
            <a:off x="705967" y="1786533"/>
            <a:ext cx="4437600" cy="27951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2100"/>
              <a:buNone/>
              <a:defRPr sz="2100"/>
            </a:lvl1pPr>
            <a:lvl2pPr lvl="1" rtl="0" algn="l">
              <a:lnSpc>
                <a:spcPct val="115000"/>
              </a:lnSpc>
              <a:spcBef>
                <a:spcPts val="0"/>
              </a:spcBef>
              <a:spcAft>
                <a:spcPts val="0"/>
              </a:spcAft>
              <a:buSzPts val="2100"/>
              <a:buNone/>
              <a:defRPr sz="2100"/>
            </a:lvl2pPr>
            <a:lvl3pPr lvl="2" rtl="0" algn="l">
              <a:lnSpc>
                <a:spcPct val="115000"/>
              </a:lnSpc>
              <a:spcBef>
                <a:spcPts val="2100"/>
              </a:spcBef>
              <a:spcAft>
                <a:spcPts val="0"/>
              </a:spcAft>
              <a:buSzPts val="2100"/>
              <a:buNone/>
              <a:defRPr sz="2100"/>
            </a:lvl3pPr>
            <a:lvl4pPr lvl="3" rtl="0" algn="l">
              <a:lnSpc>
                <a:spcPct val="115000"/>
              </a:lnSpc>
              <a:spcBef>
                <a:spcPts val="2100"/>
              </a:spcBef>
              <a:spcAft>
                <a:spcPts val="0"/>
              </a:spcAft>
              <a:buSzPts val="2100"/>
              <a:buNone/>
              <a:defRPr sz="2100"/>
            </a:lvl4pPr>
            <a:lvl5pPr lvl="4" rtl="0" algn="l">
              <a:lnSpc>
                <a:spcPct val="115000"/>
              </a:lnSpc>
              <a:spcBef>
                <a:spcPts val="2100"/>
              </a:spcBef>
              <a:spcAft>
                <a:spcPts val="0"/>
              </a:spcAft>
              <a:buSzPts val="2100"/>
              <a:buNone/>
              <a:defRPr sz="2100"/>
            </a:lvl5pPr>
            <a:lvl6pPr lvl="5" rtl="0" algn="l">
              <a:lnSpc>
                <a:spcPct val="115000"/>
              </a:lnSpc>
              <a:spcBef>
                <a:spcPts val="2100"/>
              </a:spcBef>
              <a:spcAft>
                <a:spcPts val="0"/>
              </a:spcAft>
              <a:buSzPts val="2100"/>
              <a:buNone/>
              <a:defRPr sz="2100"/>
            </a:lvl6pPr>
            <a:lvl7pPr lvl="6" rtl="0" algn="l">
              <a:lnSpc>
                <a:spcPct val="115000"/>
              </a:lnSpc>
              <a:spcBef>
                <a:spcPts val="2100"/>
              </a:spcBef>
              <a:spcAft>
                <a:spcPts val="0"/>
              </a:spcAft>
              <a:buSzPts val="2100"/>
              <a:buNone/>
              <a:defRPr sz="2100"/>
            </a:lvl7pPr>
            <a:lvl8pPr lvl="7" rtl="0" algn="l">
              <a:lnSpc>
                <a:spcPct val="115000"/>
              </a:lnSpc>
              <a:spcBef>
                <a:spcPts val="2100"/>
              </a:spcBef>
              <a:spcAft>
                <a:spcPts val="0"/>
              </a:spcAft>
              <a:buSzPts val="2100"/>
              <a:buNone/>
              <a:defRPr sz="2100"/>
            </a:lvl8pPr>
            <a:lvl9pPr lvl="8" rtl="0" algn="l">
              <a:lnSpc>
                <a:spcPct val="115000"/>
              </a:lnSpc>
              <a:spcBef>
                <a:spcPts val="2100"/>
              </a:spcBef>
              <a:spcAft>
                <a:spcPts val="2100"/>
              </a:spcAft>
              <a:buSzPts val="2100"/>
              <a:buNone/>
              <a:defRPr sz="2100"/>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1"/>
        </a:solidFill>
      </p:bgPr>
    </p:bg>
    <p:spTree>
      <p:nvGrpSpPr>
        <p:cNvPr id="1516" name="Shape 1516"/>
        <p:cNvGrpSpPr/>
        <p:nvPr/>
      </p:nvGrpSpPr>
      <p:grpSpPr>
        <a:xfrm>
          <a:off x="0" y="0"/>
          <a:ext cx="0" cy="0"/>
          <a:chOff x="0" y="0"/>
          <a:chExt cx="0" cy="0"/>
        </a:xfrm>
      </p:grpSpPr>
      <p:sp>
        <p:nvSpPr>
          <p:cNvPr id="1517" name="Google Shape;1517;gd6373dda26_0_5804"/>
          <p:cNvSpPr/>
          <p:nvPr/>
        </p:nvSpPr>
        <p:spPr>
          <a:xfrm flipH="1">
            <a:off x="-63" y="-7333"/>
            <a:ext cx="3372814" cy="108482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18" name="Google Shape;1518;gd6373dda26_0_5804"/>
          <p:cNvSpPr/>
          <p:nvPr/>
        </p:nvSpPr>
        <p:spPr>
          <a:xfrm flipH="1">
            <a:off x="6829285" y="-7333"/>
            <a:ext cx="5362715" cy="6858213"/>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19" name="Google Shape;1519;gd6373dda26_0_5804"/>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520" name="Google Shape;1520;gd6373dda26_0_5804"/>
          <p:cNvSpPr txBox="1"/>
          <p:nvPr>
            <p:ph idx="1" type="subTitle"/>
          </p:nvPr>
        </p:nvSpPr>
        <p:spPr>
          <a:xfrm>
            <a:off x="7520733" y="2083867"/>
            <a:ext cx="3979500" cy="27951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2100"/>
              <a:buNone/>
              <a:defRPr sz="2100"/>
            </a:lvl1pPr>
            <a:lvl2pPr lvl="1" rtl="0" algn="r">
              <a:lnSpc>
                <a:spcPct val="115000"/>
              </a:lnSpc>
              <a:spcBef>
                <a:spcPts val="0"/>
              </a:spcBef>
              <a:spcAft>
                <a:spcPts val="0"/>
              </a:spcAft>
              <a:buSzPts val="2100"/>
              <a:buNone/>
              <a:defRPr sz="2100"/>
            </a:lvl2pPr>
            <a:lvl3pPr lvl="2" rtl="0" algn="r">
              <a:lnSpc>
                <a:spcPct val="115000"/>
              </a:lnSpc>
              <a:spcBef>
                <a:spcPts val="2100"/>
              </a:spcBef>
              <a:spcAft>
                <a:spcPts val="0"/>
              </a:spcAft>
              <a:buSzPts val="2100"/>
              <a:buNone/>
              <a:defRPr sz="2100"/>
            </a:lvl3pPr>
            <a:lvl4pPr lvl="3" rtl="0" algn="r">
              <a:lnSpc>
                <a:spcPct val="115000"/>
              </a:lnSpc>
              <a:spcBef>
                <a:spcPts val="2100"/>
              </a:spcBef>
              <a:spcAft>
                <a:spcPts val="0"/>
              </a:spcAft>
              <a:buSzPts val="2100"/>
              <a:buNone/>
              <a:defRPr sz="2100"/>
            </a:lvl4pPr>
            <a:lvl5pPr lvl="4" rtl="0" algn="r">
              <a:lnSpc>
                <a:spcPct val="115000"/>
              </a:lnSpc>
              <a:spcBef>
                <a:spcPts val="2100"/>
              </a:spcBef>
              <a:spcAft>
                <a:spcPts val="0"/>
              </a:spcAft>
              <a:buSzPts val="2100"/>
              <a:buNone/>
              <a:defRPr sz="2100"/>
            </a:lvl5pPr>
            <a:lvl6pPr lvl="5" rtl="0" algn="r">
              <a:lnSpc>
                <a:spcPct val="115000"/>
              </a:lnSpc>
              <a:spcBef>
                <a:spcPts val="2100"/>
              </a:spcBef>
              <a:spcAft>
                <a:spcPts val="0"/>
              </a:spcAft>
              <a:buSzPts val="2100"/>
              <a:buNone/>
              <a:defRPr sz="2100"/>
            </a:lvl6pPr>
            <a:lvl7pPr lvl="6" rtl="0" algn="r">
              <a:lnSpc>
                <a:spcPct val="115000"/>
              </a:lnSpc>
              <a:spcBef>
                <a:spcPts val="2100"/>
              </a:spcBef>
              <a:spcAft>
                <a:spcPts val="0"/>
              </a:spcAft>
              <a:buSzPts val="2100"/>
              <a:buNone/>
              <a:defRPr sz="2100"/>
            </a:lvl7pPr>
            <a:lvl8pPr lvl="7" rtl="0" algn="r">
              <a:lnSpc>
                <a:spcPct val="115000"/>
              </a:lnSpc>
              <a:spcBef>
                <a:spcPts val="2100"/>
              </a:spcBef>
              <a:spcAft>
                <a:spcPts val="0"/>
              </a:spcAft>
              <a:buSzPts val="2100"/>
              <a:buNone/>
              <a:defRPr sz="2100"/>
            </a:lvl8pPr>
            <a:lvl9pPr lvl="8" rtl="0" algn="r">
              <a:lnSpc>
                <a:spcPct val="115000"/>
              </a:lnSpc>
              <a:spcBef>
                <a:spcPts val="2100"/>
              </a:spcBef>
              <a:spcAft>
                <a:spcPts val="2100"/>
              </a:spcAft>
              <a:buSzPts val="2100"/>
              <a:buNone/>
              <a:defRPr sz="2100"/>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SECTION_TITLE_AND_DESCRIPTION_1">
    <p:spTree>
      <p:nvGrpSpPr>
        <p:cNvPr id="1521" name="Shape 1521"/>
        <p:cNvGrpSpPr/>
        <p:nvPr/>
      </p:nvGrpSpPr>
      <p:grpSpPr>
        <a:xfrm>
          <a:off x="0" y="0"/>
          <a:ext cx="0" cy="0"/>
          <a:chOff x="0" y="0"/>
          <a:chExt cx="0" cy="0"/>
        </a:xfrm>
      </p:grpSpPr>
      <p:sp>
        <p:nvSpPr>
          <p:cNvPr id="1522" name="Google Shape;1522;gd6373dda26_0_5809"/>
          <p:cNvSpPr txBox="1"/>
          <p:nvPr>
            <p:ph idx="1" type="subTitle"/>
          </p:nvPr>
        </p:nvSpPr>
        <p:spPr>
          <a:xfrm>
            <a:off x="720367" y="1613633"/>
            <a:ext cx="4610400" cy="33861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2100"/>
              <a:buNone/>
              <a:defRPr sz="2100"/>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1523" name="Google Shape;1523;gd6373dda26_0_5809"/>
          <p:cNvSpPr/>
          <p:nvPr/>
        </p:nvSpPr>
        <p:spPr>
          <a:xfrm>
            <a:off x="-33767" y="4814267"/>
            <a:ext cx="3338450" cy="2070082"/>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24" name="Google Shape;1524;gd6373dda26_0_5809"/>
          <p:cNvSpPr txBox="1"/>
          <p:nvPr>
            <p:ph idx="2" type="body"/>
          </p:nvPr>
        </p:nvSpPr>
        <p:spPr>
          <a:xfrm>
            <a:off x="-5155967" y="1703600"/>
            <a:ext cx="4683600" cy="3884400"/>
          </a:xfrm>
          <a:prstGeom prst="rect">
            <a:avLst/>
          </a:prstGeom>
          <a:noFill/>
          <a:ln>
            <a:noFill/>
          </a:ln>
        </p:spPr>
        <p:txBody>
          <a:bodyPr anchorCtr="0" anchor="t" bIns="121900" lIns="121900" spcFirstLastPara="1" rIns="121900" wrap="square" tIns="121900">
            <a:noAutofit/>
          </a:bodyPr>
          <a:lstStyle>
            <a:lvl1pPr indent="-361950" lvl="0" marL="457200" rtl="0" algn="l">
              <a:lnSpc>
                <a:spcPct val="100000"/>
              </a:lnSpc>
              <a:spcBef>
                <a:spcPts val="0"/>
              </a:spcBef>
              <a:spcAft>
                <a:spcPts val="0"/>
              </a:spcAft>
              <a:buSzPts val="2100"/>
              <a:buFont typeface="Raleway Thin"/>
              <a:buChar char="●"/>
              <a:defRPr sz="2100"/>
            </a:lvl1pPr>
            <a:lvl2pPr indent="-361950" lvl="1" marL="914400" rtl="0" algn="l">
              <a:lnSpc>
                <a:spcPct val="115000"/>
              </a:lnSpc>
              <a:spcBef>
                <a:spcPts val="0"/>
              </a:spcBef>
              <a:spcAft>
                <a:spcPts val="0"/>
              </a:spcAft>
              <a:buSzPts val="2100"/>
              <a:buFont typeface="Nunito Light"/>
              <a:buChar char="○"/>
              <a:defRPr sz="2100"/>
            </a:lvl2pPr>
            <a:lvl3pPr indent="-361950" lvl="2" marL="1371600" rtl="0" algn="l">
              <a:lnSpc>
                <a:spcPct val="115000"/>
              </a:lnSpc>
              <a:spcBef>
                <a:spcPts val="2100"/>
              </a:spcBef>
              <a:spcAft>
                <a:spcPts val="0"/>
              </a:spcAft>
              <a:buSzPts val="2100"/>
              <a:buFont typeface="Nunito Light"/>
              <a:buChar char="■"/>
              <a:defRPr sz="2100"/>
            </a:lvl3pPr>
            <a:lvl4pPr indent="-361950" lvl="3" marL="1828800" rtl="0" algn="l">
              <a:lnSpc>
                <a:spcPct val="115000"/>
              </a:lnSpc>
              <a:spcBef>
                <a:spcPts val="2100"/>
              </a:spcBef>
              <a:spcAft>
                <a:spcPts val="0"/>
              </a:spcAft>
              <a:buSzPts val="2100"/>
              <a:buFont typeface="Nunito Light"/>
              <a:buChar char="●"/>
              <a:defRPr sz="2100"/>
            </a:lvl4pPr>
            <a:lvl5pPr indent="-361950" lvl="4" marL="2286000" rtl="0" algn="l">
              <a:lnSpc>
                <a:spcPct val="115000"/>
              </a:lnSpc>
              <a:spcBef>
                <a:spcPts val="2100"/>
              </a:spcBef>
              <a:spcAft>
                <a:spcPts val="0"/>
              </a:spcAft>
              <a:buSzPts val="2100"/>
              <a:buFont typeface="Nunito Light"/>
              <a:buChar char="○"/>
              <a:defRPr sz="2100"/>
            </a:lvl5pPr>
            <a:lvl6pPr indent="-361950" lvl="5" marL="2743200" rtl="0" algn="l">
              <a:lnSpc>
                <a:spcPct val="115000"/>
              </a:lnSpc>
              <a:spcBef>
                <a:spcPts val="2100"/>
              </a:spcBef>
              <a:spcAft>
                <a:spcPts val="0"/>
              </a:spcAft>
              <a:buSzPts val="2100"/>
              <a:buFont typeface="Nunito Light"/>
              <a:buChar char="■"/>
              <a:defRPr sz="2100"/>
            </a:lvl6pPr>
            <a:lvl7pPr indent="-361950" lvl="6" marL="3200400" rtl="0" algn="l">
              <a:lnSpc>
                <a:spcPct val="115000"/>
              </a:lnSpc>
              <a:spcBef>
                <a:spcPts val="2100"/>
              </a:spcBef>
              <a:spcAft>
                <a:spcPts val="0"/>
              </a:spcAft>
              <a:buSzPts val="2100"/>
              <a:buFont typeface="Nunito Light"/>
              <a:buChar char="●"/>
              <a:defRPr sz="2100"/>
            </a:lvl7pPr>
            <a:lvl8pPr indent="-361950" lvl="7" marL="3657600" rtl="0" algn="l">
              <a:lnSpc>
                <a:spcPct val="115000"/>
              </a:lnSpc>
              <a:spcBef>
                <a:spcPts val="2100"/>
              </a:spcBef>
              <a:spcAft>
                <a:spcPts val="0"/>
              </a:spcAft>
              <a:buSzPts val="2100"/>
              <a:buFont typeface="Nunito Light"/>
              <a:buChar char="○"/>
              <a:defRPr sz="2100"/>
            </a:lvl8pPr>
            <a:lvl9pPr indent="-361950" lvl="8" marL="4114800" rtl="0" algn="l">
              <a:lnSpc>
                <a:spcPct val="115000"/>
              </a:lnSpc>
              <a:spcBef>
                <a:spcPts val="2100"/>
              </a:spcBef>
              <a:spcAft>
                <a:spcPts val="2100"/>
              </a:spcAft>
              <a:buSzPts val="2100"/>
              <a:buFont typeface="Nunito Light"/>
              <a:buChar char="■"/>
              <a:defRPr sz="2100"/>
            </a:lvl9pPr>
          </a:lstStyle>
          <a:p/>
        </p:txBody>
      </p:sp>
      <p:sp>
        <p:nvSpPr>
          <p:cNvPr id="1525" name="Google Shape;1525;gd6373dda26_0_5809"/>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SECTION_TITLE_AND_DESCRIPTION_1_1">
    <p:spTree>
      <p:nvGrpSpPr>
        <p:cNvPr id="1526" name="Shape 1526"/>
        <p:cNvGrpSpPr/>
        <p:nvPr/>
      </p:nvGrpSpPr>
      <p:grpSpPr>
        <a:xfrm>
          <a:off x="0" y="0"/>
          <a:ext cx="0" cy="0"/>
          <a:chOff x="0" y="0"/>
          <a:chExt cx="0" cy="0"/>
        </a:xfrm>
      </p:grpSpPr>
      <p:sp>
        <p:nvSpPr>
          <p:cNvPr id="1527" name="Google Shape;1527;gd6373dda26_0_5814"/>
          <p:cNvSpPr txBox="1"/>
          <p:nvPr>
            <p:ph idx="1" type="subTitle"/>
          </p:nvPr>
        </p:nvSpPr>
        <p:spPr>
          <a:xfrm>
            <a:off x="4063800" y="2388033"/>
            <a:ext cx="4064400" cy="3630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1528" name="Google Shape;1528;gd6373dda26_0_5814"/>
          <p:cNvSpPr txBox="1"/>
          <p:nvPr>
            <p:ph idx="2" type="body"/>
          </p:nvPr>
        </p:nvSpPr>
        <p:spPr>
          <a:xfrm>
            <a:off x="-5155967" y="1703600"/>
            <a:ext cx="4683600" cy="3884400"/>
          </a:xfrm>
          <a:prstGeom prst="rect">
            <a:avLst/>
          </a:prstGeom>
          <a:noFill/>
          <a:ln>
            <a:noFill/>
          </a:ln>
        </p:spPr>
        <p:txBody>
          <a:bodyPr anchorCtr="0" anchor="t" bIns="121900" lIns="121900" spcFirstLastPara="1" rIns="121900" wrap="square" tIns="121900">
            <a:noAutofit/>
          </a:bodyPr>
          <a:lstStyle>
            <a:lvl1pPr indent="-361950" lvl="0" marL="457200" rtl="0" algn="l">
              <a:lnSpc>
                <a:spcPct val="100000"/>
              </a:lnSpc>
              <a:spcBef>
                <a:spcPts val="0"/>
              </a:spcBef>
              <a:spcAft>
                <a:spcPts val="0"/>
              </a:spcAft>
              <a:buSzPts val="2100"/>
              <a:buFont typeface="Raleway Thin"/>
              <a:buChar char="●"/>
              <a:defRPr sz="2100"/>
            </a:lvl1pPr>
            <a:lvl2pPr indent="-361950" lvl="1" marL="914400" rtl="0" algn="l">
              <a:lnSpc>
                <a:spcPct val="115000"/>
              </a:lnSpc>
              <a:spcBef>
                <a:spcPts val="0"/>
              </a:spcBef>
              <a:spcAft>
                <a:spcPts val="0"/>
              </a:spcAft>
              <a:buSzPts val="2100"/>
              <a:buFont typeface="Nunito Light"/>
              <a:buChar char="○"/>
              <a:defRPr sz="2100"/>
            </a:lvl2pPr>
            <a:lvl3pPr indent="-361950" lvl="2" marL="1371600" rtl="0" algn="l">
              <a:lnSpc>
                <a:spcPct val="115000"/>
              </a:lnSpc>
              <a:spcBef>
                <a:spcPts val="2100"/>
              </a:spcBef>
              <a:spcAft>
                <a:spcPts val="0"/>
              </a:spcAft>
              <a:buSzPts val="2100"/>
              <a:buFont typeface="Nunito Light"/>
              <a:buChar char="■"/>
              <a:defRPr sz="2100"/>
            </a:lvl3pPr>
            <a:lvl4pPr indent="-361950" lvl="3" marL="1828800" rtl="0" algn="l">
              <a:lnSpc>
                <a:spcPct val="115000"/>
              </a:lnSpc>
              <a:spcBef>
                <a:spcPts val="2100"/>
              </a:spcBef>
              <a:spcAft>
                <a:spcPts val="0"/>
              </a:spcAft>
              <a:buSzPts val="2100"/>
              <a:buFont typeface="Nunito Light"/>
              <a:buChar char="●"/>
              <a:defRPr sz="2100"/>
            </a:lvl4pPr>
            <a:lvl5pPr indent="-361950" lvl="4" marL="2286000" rtl="0" algn="l">
              <a:lnSpc>
                <a:spcPct val="115000"/>
              </a:lnSpc>
              <a:spcBef>
                <a:spcPts val="2100"/>
              </a:spcBef>
              <a:spcAft>
                <a:spcPts val="0"/>
              </a:spcAft>
              <a:buSzPts val="2100"/>
              <a:buFont typeface="Nunito Light"/>
              <a:buChar char="○"/>
              <a:defRPr sz="2100"/>
            </a:lvl5pPr>
            <a:lvl6pPr indent="-361950" lvl="5" marL="2743200" rtl="0" algn="l">
              <a:lnSpc>
                <a:spcPct val="115000"/>
              </a:lnSpc>
              <a:spcBef>
                <a:spcPts val="2100"/>
              </a:spcBef>
              <a:spcAft>
                <a:spcPts val="0"/>
              </a:spcAft>
              <a:buSzPts val="2100"/>
              <a:buFont typeface="Nunito Light"/>
              <a:buChar char="■"/>
              <a:defRPr sz="2100"/>
            </a:lvl6pPr>
            <a:lvl7pPr indent="-361950" lvl="6" marL="3200400" rtl="0" algn="l">
              <a:lnSpc>
                <a:spcPct val="115000"/>
              </a:lnSpc>
              <a:spcBef>
                <a:spcPts val="2100"/>
              </a:spcBef>
              <a:spcAft>
                <a:spcPts val="0"/>
              </a:spcAft>
              <a:buSzPts val="2100"/>
              <a:buFont typeface="Nunito Light"/>
              <a:buChar char="●"/>
              <a:defRPr sz="2100"/>
            </a:lvl7pPr>
            <a:lvl8pPr indent="-361950" lvl="7" marL="3657600" rtl="0" algn="l">
              <a:lnSpc>
                <a:spcPct val="115000"/>
              </a:lnSpc>
              <a:spcBef>
                <a:spcPts val="2100"/>
              </a:spcBef>
              <a:spcAft>
                <a:spcPts val="0"/>
              </a:spcAft>
              <a:buSzPts val="2100"/>
              <a:buFont typeface="Nunito Light"/>
              <a:buChar char="○"/>
              <a:defRPr sz="2100"/>
            </a:lvl8pPr>
            <a:lvl9pPr indent="-361950" lvl="8" marL="4114800" rtl="0" algn="l">
              <a:lnSpc>
                <a:spcPct val="115000"/>
              </a:lnSpc>
              <a:spcBef>
                <a:spcPts val="2100"/>
              </a:spcBef>
              <a:spcAft>
                <a:spcPts val="2100"/>
              </a:spcAft>
              <a:buSzPts val="2100"/>
              <a:buFont typeface="Nunito Light"/>
              <a:buChar char="■"/>
              <a:defRPr sz="2100"/>
            </a:lvl9pPr>
          </a:lstStyle>
          <a:p/>
        </p:txBody>
      </p:sp>
      <p:sp>
        <p:nvSpPr>
          <p:cNvPr id="1529" name="Google Shape;1529;gd6373dda26_0_5814"/>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530" name="Google Shape;1530;gd6373dda26_0_5814"/>
          <p:cNvSpPr/>
          <p:nvPr/>
        </p:nvSpPr>
        <p:spPr>
          <a:xfrm flipH="1" rot="5400000">
            <a:off x="-953202" y="2793387"/>
            <a:ext cx="5017816" cy="3111410"/>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31" name="Google Shape;1531;gd6373dda26_0_5814"/>
          <p:cNvSpPr/>
          <p:nvPr/>
        </p:nvSpPr>
        <p:spPr>
          <a:xfrm flipH="1" rot="-5400000">
            <a:off x="9251039" y="689692"/>
            <a:ext cx="3630655" cy="2251270"/>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1_2">
    <p:spTree>
      <p:nvGrpSpPr>
        <p:cNvPr id="1532" name="Shape 1532"/>
        <p:cNvGrpSpPr/>
        <p:nvPr/>
      </p:nvGrpSpPr>
      <p:grpSpPr>
        <a:xfrm>
          <a:off x="0" y="0"/>
          <a:ext cx="0" cy="0"/>
          <a:chOff x="0" y="0"/>
          <a:chExt cx="0" cy="0"/>
        </a:xfrm>
      </p:grpSpPr>
      <p:sp>
        <p:nvSpPr>
          <p:cNvPr id="1533" name="Google Shape;1533;gd6373dda26_0_5820"/>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534" name="Google Shape;1534;gd6373dda26_0_5820"/>
          <p:cNvSpPr txBox="1"/>
          <p:nvPr>
            <p:ph idx="1" type="subTitle"/>
          </p:nvPr>
        </p:nvSpPr>
        <p:spPr>
          <a:xfrm>
            <a:off x="691567" y="1455167"/>
            <a:ext cx="2622000" cy="18297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_1_2_1">
    <p:spTree>
      <p:nvGrpSpPr>
        <p:cNvPr id="1535" name="Shape 1535"/>
        <p:cNvGrpSpPr/>
        <p:nvPr/>
      </p:nvGrpSpPr>
      <p:grpSpPr>
        <a:xfrm>
          <a:off x="0" y="0"/>
          <a:ext cx="0" cy="0"/>
          <a:chOff x="0" y="0"/>
          <a:chExt cx="0" cy="0"/>
        </a:xfrm>
      </p:grpSpPr>
      <p:sp>
        <p:nvSpPr>
          <p:cNvPr id="1536" name="Google Shape;1536;gd6373dda26_0_5823"/>
          <p:cNvSpPr/>
          <p:nvPr/>
        </p:nvSpPr>
        <p:spPr>
          <a:xfrm rot="5400000">
            <a:off x="7558434" y="2224298"/>
            <a:ext cx="5748530" cy="3518666"/>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37" name="Google Shape;1537;gd6373dda26_0_5823"/>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538" name="Google Shape;1538;gd6373dda26_0_5823"/>
          <p:cNvSpPr txBox="1"/>
          <p:nvPr>
            <p:ph idx="1" type="subTitle"/>
          </p:nvPr>
        </p:nvSpPr>
        <p:spPr>
          <a:xfrm>
            <a:off x="8846367" y="4423033"/>
            <a:ext cx="2654100" cy="18417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1539" name="Google Shape;1539;gd6373dda26_0_5823"/>
          <p:cNvSpPr/>
          <p:nvPr/>
        </p:nvSpPr>
        <p:spPr>
          <a:xfrm flipH="1" rot="10800000">
            <a:off x="0" y="37"/>
            <a:ext cx="1841887" cy="147199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
    <p:spTree>
      <p:nvGrpSpPr>
        <p:cNvPr id="1540" name="Shape 1540"/>
        <p:cNvGrpSpPr/>
        <p:nvPr/>
      </p:nvGrpSpPr>
      <p:grpSpPr>
        <a:xfrm>
          <a:off x="0" y="0"/>
          <a:ext cx="0" cy="0"/>
          <a:chOff x="0" y="0"/>
          <a:chExt cx="0" cy="0"/>
        </a:xfrm>
      </p:grpSpPr>
      <p:sp>
        <p:nvSpPr>
          <p:cNvPr id="1541" name="Google Shape;1541;gd6373dda26_0_5828"/>
          <p:cNvSpPr txBox="1"/>
          <p:nvPr>
            <p:ph type="title"/>
          </p:nvPr>
        </p:nvSpPr>
        <p:spPr>
          <a:xfrm>
            <a:off x="1408267" y="44759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542" name="Google Shape;1542;gd6373dda26_0_5828"/>
          <p:cNvSpPr txBox="1"/>
          <p:nvPr>
            <p:ph idx="1" type="subTitle"/>
          </p:nvPr>
        </p:nvSpPr>
        <p:spPr>
          <a:xfrm>
            <a:off x="1268667" y="49204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543" name="Google Shape;1543;gd6373dda26_0_5828"/>
          <p:cNvSpPr txBox="1"/>
          <p:nvPr>
            <p:ph idx="2" type="title"/>
          </p:nvPr>
        </p:nvSpPr>
        <p:spPr>
          <a:xfrm>
            <a:off x="4873792" y="44759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544" name="Google Shape;1544;gd6373dda26_0_5828"/>
          <p:cNvSpPr txBox="1"/>
          <p:nvPr>
            <p:ph idx="3" type="subTitle"/>
          </p:nvPr>
        </p:nvSpPr>
        <p:spPr>
          <a:xfrm>
            <a:off x="4734192" y="49204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545" name="Google Shape;1545;gd6373dda26_0_5828"/>
          <p:cNvSpPr txBox="1"/>
          <p:nvPr>
            <p:ph idx="4" type="title"/>
          </p:nvPr>
        </p:nvSpPr>
        <p:spPr>
          <a:xfrm>
            <a:off x="8339319" y="44759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546" name="Google Shape;1546;gd6373dda26_0_5828"/>
          <p:cNvSpPr txBox="1"/>
          <p:nvPr>
            <p:ph idx="5" type="subTitle"/>
          </p:nvPr>
        </p:nvSpPr>
        <p:spPr>
          <a:xfrm>
            <a:off x="8199719" y="49204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547" name="Google Shape;1547;gd6373dda26_0_5828"/>
          <p:cNvSpPr/>
          <p:nvPr/>
        </p:nvSpPr>
        <p:spPr>
          <a:xfrm flipH="1" rot="-5400000">
            <a:off x="-1004802" y="4583133"/>
            <a:ext cx="3279560" cy="1269953"/>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48" name="Google Shape;1548;gd6373dda26_0_5828"/>
          <p:cNvSpPr/>
          <p:nvPr/>
        </p:nvSpPr>
        <p:spPr>
          <a:xfrm flipH="1" rot="10800000">
            <a:off x="9804404" y="17"/>
            <a:ext cx="2387558" cy="1389481"/>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49" name="Google Shape;1549;gd6373dda26_0_5828"/>
          <p:cNvSpPr txBox="1"/>
          <p:nvPr>
            <p:ph idx="6"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3_2">
    <p:spTree>
      <p:nvGrpSpPr>
        <p:cNvPr id="1550" name="Shape 1550"/>
        <p:cNvGrpSpPr/>
        <p:nvPr/>
      </p:nvGrpSpPr>
      <p:grpSpPr>
        <a:xfrm>
          <a:off x="0" y="0"/>
          <a:ext cx="0" cy="0"/>
          <a:chOff x="0" y="0"/>
          <a:chExt cx="0" cy="0"/>
        </a:xfrm>
      </p:grpSpPr>
      <p:sp>
        <p:nvSpPr>
          <p:cNvPr id="1551" name="Google Shape;1551;gd6373dda26_0_5838"/>
          <p:cNvSpPr txBox="1"/>
          <p:nvPr>
            <p:ph type="title"/>
          </p:nvPr>
        </p:nvSpPr>
        <p:spPr>
          <a:xfrm>
            <a:off x="1408267" y="47807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552" name="Google Shape;1552;gd6373dda26_0_5838"/>
          <p:cNvSpPr txBox="1"/>
          <p:nvPr>
            <p:ph idx="1" type="subTitle"/>
          </p:nvPr>
        </p:nvSpPr>
        <p:spPr>
          <a:xfrm>
            <a:off x="1268667" y="52252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553" name="Google Shape;1553;gd6373dda26_0_5838"/>
          <p:cNvSpPr txBox="1"/>
          <p:nvPr>
            <p:ph idx="2" type="title"/>
          </p:nvPr>
        </p:nvSpPr>
        <p:spPr>
          <a:xfrm>
            <a:off x="4873792" y="34599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554" name="Google Shape;1554;gd6373dda26_0_5838"/>
          <p:cNvSpPr txBox="1"/>
          <p:nvPr>
            <p:ph idx="3" type="subTitle"/>
          </p:nvPr>
        </p:nvSpPr>
        <p:spPr>
          <a:xfrm>
            <a:off x="4734192" y="39044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555" name="Google Shape;1555;gd6373dda26_0_5838"/>
          <p:cNvSpPr txBox="1"/>
          <p:nvPr>
            <p:ph idx="4" type="title"/>
          </p:nvPr>
        </p:nvSpPr>
        <p:spPr>
          <a:xfrm>
            <a:off x="8339319" y="47807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556" name="Google Shape;1556;gd6373dda26_0_5838"/>
          <p:cNvSpPr txBox="1"/>
          <p:nvPr>
            <p:ph idx="5" type="subTitle"/>
          </p:nvPr>
        </p:nvSpPr>
        <p:spPr>
          <a:xfrm>
            <a:off x="8199719" y="52252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557" name="Google Shape;1557;gd6373dda26_0_5838"/>
          <p:cNvSpPr txBox="1"/>
          <p:nvPr>
            <p:ph idx="6"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558" name="Google Shape;1558;gd6373dda26_0_5838"/>
          <p:cNvSpPr/>
          <p:nvPr/>
        </p:nvSpPr>
        <p:spPr>
          <a:xfrm rot="5400000">
            <a:off x="-577464" y="577481"/>
            <a:ext cx="3039985" cy="1885012"/>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59" name="Google Shape;1559;gd6373dda26_0_5838"/>
          <p:cNvSpPr/>
          <p:nvPr/>
        </p:nvSpPr>
        <p:spPr>
          <a:xfrm rot="5400000">
            <a:off x="10770284" y="5436349"/>
            <a:ext cx="2017061" cy="826349"/>
          </a:xfrm>
          <a:custGeom>
            <a:rect b="b" l="l" r="r" t="t"/>
            <a:pathLst>
              <a:path extrusionOk="0" h="31057" w="75808">
                <a:moveTo>
                  <a:pt x="11918" y="1"/>
                </a:moveTo>
                <a:cubicBezTo>
                  <a:pt x="4334" y="8097"/>
                  <a:pt x="0" y="18479"/>
                  <a:pt x="11942" y="26433"/>
                </a:cubicBezTo>
                <a:cubicBezTo>
                  <a:pt x="14282" y="27993"/>
                  <a:pt x="16839" y="28856"/>
                  <a:pt x="19394" y="28856"/>
                </a:cubicBezTo>
                <a:cubicBezTo>
                  <a:pt x="21597" y="28856"/>
                  <a:pt x="23799" y="28215"/>
                  <a:pt x="25860" y="26826"/>
                </a:cubicBezTo>
                <a:cubicBezTo>
                  <a:pt x="30563" y="23658"/>
                  <a:pt x="33195" y="17932"/>
                  <a:pt x="38600" y="15717"/>
                </a:cubicBezTo>
                <a:cubicBezTo>
                  <a:pt x="39675" y="15275"/>
                  <a:pt x="40870" y="15042"/>
                  <a:pt x="42051" y="15042"/>
                </a:cubicBezTo>
                <a:cubicBezTo>
                  <a:pt x="44243" y="15042"/>
                  <a:pt x="46387" y="15846"/>
                  <a:pt x="47625" y="17610"/>
                </a:cubicBezTo>
                <a:cubicBezTo>
                  <a:pt x="49482" y="20253"/>
                  <a:pt x="48756" y="23980"/>
                  <a:pt x="50185" y="26861"/>
                </a:cubicBezTo>
                <a:cubicBezTo>
                  <a:pt x="51578" y="29684"/>
                  <a:pt x="54786" y="31056"/>
                  <a:pt x="57991" y="31056"/>
                </a:cubicBezTo>
                <a:cubicBezTo>
                  <a:pt x="59004" y="31056"/>
                  <a:pt x="60017" y="30919"/>
                  <a:pt x="60972" y="30647"/>
                </a:cubicBezTo>
                <a:cubicBezTo>
                  <a:pt x="64949" y="29516"/>
                  <a:pt x="68151" y="26635"/>
                  <a:pt x="71187" y="23825"/>
                </a:cubicBezTo>
                <a:cubicBezTo>
                  <a:pt x="72676" y="22456"/>
                  <a:pt x="74188" y="21075"/>
                  <a:pt x="75807" y="19872"/>
                </a:cubicBezTo>
                <a:lnTo>
                  <a:pt x="75807"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7">
    <p:bg>
      <p:bgPr>
        <a:solidFill>
          <a:schemeClr val="lt2"/>
        </a:solidFill>
      </p:bgPr>
    </p:bg>
    <p:spTree>
      <p:nvGrpSpPr>
        <p:cNvPr id="1560" name="Shape 1560"/>
        <p:cNvGrpSpPr/>
        <p:nvPr/>
      </p:nvGrpSpPr>
      <p:grpSpPr>
        <a:xfrm>
          <a:off x="0" y="0"/>
          <a:ext cx="0" cy="0"/>
          <a:chOff x="0" y="0"/>
          <a:chExt cx="0" cy="0"/>
        </a:xfrm>
      </p:grpSpPr>
      <p:sp>
        <p:nvSpPr>
          <p:cNvPr id="1561" name="Google Shape;1561;gd6373dda26_0_5848"/>
          <p:cNvSpPr/>
          <p:nvPr/>
        </p:nvSpPr>
        <p:spPr>
          <a:xfrm flipH="1">
            <a:off x="8748057" y="1785568"/>
            <a:ext cx="3455067" cy="5108596"/>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62" name="Google Shape;1562;gd6373dda26_0_5848"/>
          <p:cNvSpPr/>
          <p:nvPr/>
        </p:nvSpPr>
        <p:spPr>
          <a:xfrm flipH="1">
            <a:off x="-11182" y="-36067"/>
            <a:ext cx="3532456" cy="6930260"/>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63" name="Google Shape;1563;gd6373dda26_0_5848"/>
          <p:cNvSpPr txBox="1"/>
          <p:nvPr>
            <p:ph type="title"/>
          </p:nvPr>
        </p:nvSpPr>
        <p:spPr>
          <a:xfrm>
            <a:off x="3778400" y="3200648"/>
            <a:ext cx="4635300" cy="8673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564" name="Google Shape;1564;gd6373dda26_0_5848"/>
          <p:cNvSpPr txBox="1"/>
          <p:nvPr>
            <p:ph idx="1" type="subTitle"/>
          </p:nvPr>
        </p:nvSpPr>
        <p:spPr>
          <a:xfrm>
            <a:off x="3778400" y="4189083"/>
            <a:ext cx="4635300" cy="867300"/>
          </a:xfrm>
          <a:prstGeom prst="rect">
            <a:avLst/>
          </a:prstGeom>
          <a:noFill/>
          <a:ln>
            <a:noFill/>
          </a:ln>
        </p:spPr>
        <p:txBody>
          <a:bodyPr anchorCtr="0" anchor="ctr" bIns="121900" lIns="121900" spcFirstLastPara="1" rIns="121900" wrap="square" tIns="0">
            <a:noAutofit/>
          </a:bodyPr>
          <a:lstStyle>
            <a:lvl1pPr lvl="0" marR="152400" rtl="0" algn="ctr">
              <a:lnSpc>
                <a:spcPct val="100000"/>
              </a:lnSpc>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SzPts val="4300"/>
              <a:buNone/>
              <a:defRPr sz="4300"/>
            </a:lvl2pPr>
            <a:lvl3pPr lvl="2" rtl="0" algn="ctr">
              <a:lnSpc>
                <a:spcPct val="100000"/>
              </a:lnSpc>
              <a:spcBef>
                <a:spcPts val="0"/>
              </a:spcBef>
              <a:spcAft>
                <a:spcPts val="0"/>
              </a:spcAft>
              <a:buSzPts val="4300"/>
              <a:buNone/>
              <a:defRPr sz="4300"/>
            </a:lvl3pPr>
            <a:lvl4pPr lvl="3" rtl="0" algn="ctr">
              <a:lnSpc>
                <a:spcPct val="100000"/>
              </a:lnSpc>
              <a:spcBef>
                <a:spcPts val="0"/>
              </a:spcBef>
              <a:spcAft>
                <a:spcPts val="0"/>
              </a:spcAft>
              <a:buSzPts val="4300"/>
              <a:buNone/>
              <a:defRPr sz="4300"/>
            </a:lvl4pPr>
            <a:lvl5pPr lvl="4" rtl="0" algn="ctr">
              <a:lnSpc>
                <a:spcPct val="100000"/>
              </a:lnSpc>
              <a:spcBef>
                <a:spcPts val="0"/>
              </a:spcBef>
              <a:spcAft>
                <a:spcPts val="0"/>
              </a:spcAft>
              <a:buSzPts val="4300"/>
              <a:buNone/>
              <a:defRPr sz="4300"/>
            </a:lvl5pPr>
            <a:lvl6pPr lvl="5" rtl="0" algn="ctr">
              <a:lnSpc>
                <a:spcPct val="100000"/>
              </a:lnSpc>
              <a:spcBef>
                <a:spcPts val="0"/>
              </a:spcBef>
              <a:spcAft>
                <a:spcPts val="0"/>
              </a:spcAft>
              <a:buSzPts val="4300"/>
              <a:buNone/>
              <a:defRPr sz="4300"/>
            </a:lvl6pPr>
            <a:lvl7pPr lvl="6" rtl="0" algn="ctr">
              <a:lnSpc>
                <a:spcPct val="100000"/>
              </a:lnSpc>
              <a:spcBef>
                <a:spcPts val="0"/>
              </a:spcBef>
              <a:spcAft>
                <a:spcPts val="0"/>
              </a:spcAft>
              <a:buSzPts val="4300"/>
              <a:buNone/>
              <a:defRPr sz="4300"/>
            </a:lvl7pPr>
            <a:lvl8pPr lvl="7" rtl="0" algn="ctr">
              <a:lnSpc>
                <a:spcPct val="100000"/>
              </a:lnSpc>
              <a:spcBef>
                <a:spcPts val="0"/>
              </a:spcBef>
              <a:spcAft>
                <a:spcPts val="0"/>
              </a:spcAft>
              <a:buSzPts val="4300"/>
              <a:buNone/>
              <a:defRPr sz="4300"/>
            </a:lvl8pPr>
            <a:lvl9pPr lvl="8" rtl="0" algn="ctr">
              <a:lnSpc>
                <a:spcPct val="100000"/>
              </a:lnSpc>
              <a:spcBef>
                <a:spcPts val="0"/>
              </a:spcBef>
              <a:spcAft>
                <a:spcPts val="0"/>
              </a:spcAft>
              <a:buSzPts val="4300"/>
              <a:buNone/>
              <a:defRPr sz="4300"/>
            </a:lvl9pPr>
          </a:lstStyle>
          <a:p/>
        </p:txBody>
      </p:sp>
      <p:sp>
        <p:nvSpPr>
          <p:cNvPr id="1565" name="Google Shape;1565;gd6373dda26_0_5848"/>
          <p:cNvSpPr txBox="1"/>
          <p:nvPr>
            <p:ph idx="2" type="title"/>
          </p:nvPr>
        </p:nvSpPr>
        <p:spPr>
          <a:xfrm>
            <a:off x="3778400" y="1801717"/>
            <a:ext cx="4635300" cy="1304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chemeClr val="lt1"/>
              </a:buClr>
              <a:buSzPts val="13300"/>
              <a:buNone/>
              <a:defRPr sz="13300">
                <a:solidFill>
                  <a:schemeClr val="lt1"/>
                </a:solidFill>
              </a:defRPr>
            </a:lvl1pPr>
            <a:lvl2pPr lvl="1" rtl="0" algn="ctr">
              <a:lnSpc>
                <a:spcPct val="100000"/>
              </a:lnSpc>
              <a:spcBef>
                <a:spcPts val="0"/>
              </a:spcBef>
              <a:spcAft>
                <a:spcPts val="0"/>
              </a:spcAft>
              <a:buSzPts val="9600"/>
              <a:buNone/>
              <a:defRPr sz="9600"/>
            </a:lvl2pPr>
            <a:lvl3pPr lvl="2" rtl="0" algn="ctr">
              <a:lnSpc>
                <a:spcPct val="100000"/>
              </a:lnSpc>
              <a:spcBef>
                <a:spcPts val="0"/>
              </a:spcBef>
              <a:spcAft>
                <a:spcPts val="0"/>
              </a:spcAft>
              <a:buSzPts val="9600"/>
              <a:buNone/>
              <a:defRPr sz="9600"/>
            </a:lvl3pPr>
            <a:lvl4pPr lvl="3" rtl="0" algn="ctr">
              <a:lnSpc>
                <a:spcPct val="100000"/>
              </a:lnSpc>
              <a:spcBef>
                <a:spcPts val="0"/>
              </a:spcBef>
              <a:spcAft>
                <a:spcPts val="0"/>
              </a:spcAft>
              <a:buSzPts val="9600"/>
              <a:buNone/>
              <a:defRPr sz="9600"/>
            </a:lvl4pPr>
            <a:lvl5pPr lvl="4" rtl="0" algn="ctr">
              <a:lnSpc>
                <a:spcPct val="100000"/>
              </a:lnSpc>
              <a:spcBef>
                <a:spcPts val="0"/>
              </a:spcBef>
              <a:spcAft>
                <a:spcPts val="0"/>
              </a:spcAft>
              <a:buSzPts val="9600"/>
              <a:buNone/>
              <a:defRPr sz="9600"/>
            </a:lvl5pPr>
            <a:lvl6pPr lvl="5" rtl="0" algn="ctr">
              <a:lnSpc>
                <a:spcPct val="100000"/>
              </a:lnSpc>
              <a:spcBef>
                <a:spcPts val="0"/>
              </a:spcBef>
              <a:spcAft>
                <a:spcPts val="0"/>
              </a:spcAft>
              <a:buSzPts val="9600"/>
              <a:buNone/>
              <a:defRPr sz="9600"/>
            </a:lvl6pPr>
            <a:lvl7pPr lvl="6" rtl="0" algn="ctr">
              <a:lnSpc>
                <a:spcPct val="100000"/>
              </a:lnSpc>
              <a:spcBef>
                <a:spcPts val="0"/>
              </a:spcBef>
              <a:spcAft>
                <a:spcPts val="0"/>
              </a:spcAft>
              <a:buSzPts val="9600"/>
              <a:buNone/>
              <a:defRPr sz="9600"/>
            </a:lvl7pPr>
            <a:lvl8pPr lvl="7" rtl="0" algn="ctr">
              <a:lnSpc>
                <a:spcPct val="100000"/>
              </a:lnSpc>
              <a:spcBef>
                <a:spcPts val="0"/>
              </a:spcBef>
              <a:spcAft>
                <a:spcPts val="0"/>
              </a:spcAft>
              <a:buSzPts val="9600"/>
              <a:buNone/>
              <a:defRPr sz="9600"/>
            </a:lvl8pPr>
            <a:lvl9pPr lvl="8" rtl="0" algn="ctr">
              <a:lnSpc>
                <a:spcPct val="100000"/>
              </a:lnSpc>
              <a:spcBef>
                <a:spcPts val="0"/>
              </a:spcBef>
              <a:spcAft>
                <a:spcPts val="0"/>
              </a:spcAft>
              <a:buSzPts val="9600"/>
              <a:buNone/>
              <a:defRPr sz="96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9">
    <p:spTree>
      <p:nvGrpSpPr>
        <p:cNvPr id="201" name="Shape 201"/>
        <p:cNvGrpSpPr/>
        <p:nvPr/>
      </p:nvGrpSpPr>
      <p:grpSpPr>
        <a:xfrm>
          <a:off x="0" y="0"/>
          <a:ext cx="0" cy="0"/>
          <a:chOff x="0" y="0"/>
          <a:chExt cx="0" cy="0"/>
        </a:xfrm>
      </p:grpSpPr>
      <p:sp>
        <p:nvSpPr>
          <p:cNvPr id="202" name="Google Shape;202;gd778a894d7_0_1701"/>
          <p:cNvSpPr txBox="1"/>
          <p:nvPr>
            <p:ph type="title"/>
          </p:nvPr>
        </p:nvSpPr>
        <p:spPr>
          <a:xfrm>
            <a:off x="950967" y="449070"/>
            <a:ext cx="10290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000"/>
              <a:buNone/>
              <a:defRPr sz="4000"/>
            </a:lvl1pPr>
            <a:lvl2pPr lvl="1"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203" name="Google Shape;203;gd778a894d7_0_1701"/>
          <p:cNvSpPr/>
          <p:nvPr/>
        </p:nvSpPr>
        <p:spPr>
          <a:xfrm rot="5400000">
            <a:off x="255059" y="5645483"/>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gd778a894d7_0_1701"/>
          <p:cNvSpPr/>
          <p:nvPr/>
        </p:nvSpPr>
        <p:spPr>
          <a:xfrm>
            <a:off x="10707336" y="8918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gd778a894d7_0_1701"/>
          <p:cNvSpPr/>
          <p:nvPr/>
        </p:nvSpPr>
        <p:spPr>
          <a:xfrm rot="10800000">
            <a:off x="256538" y="5475802"/>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gd778a894d7_0_1701"/>
          <p:cNvSpPr/>
          <p:nvPr/>
        </p:nvSpPr>
        <p:spPr>
          <a:xfrm rot="10800000">
            <a:off x="1247138" y="6234202"/>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gd778a894d7_0_1701"/>
          <p:cNvSpPr/>
          <p:nvPr/>
        </p:nvSpPr>
        <p:spPr>
          <a:xfrm>
            <a:off x="11042700" y="2020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gd778a894d7_0_1701"/>
          <p:cNvSpPr/>
          <p:nvPr/>
        </p:nvSpPr>
        <p:spPr>
          <a:xfrm>
            <a:off x="11550700" y="2266967"/>
            <a:ext cx="84000" cy="840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8_1">
    <p:bg>
      <p:bgPr>
        <a:solidFill>
          <a:schemeClr val="dk2"/>
        </a:solidFill>
      </p:bgPr>
    </p:bg>
    <p:spTree>
      <p:nvGrpSpPr>
        <p:cNvPr id="1566" name="Shape 1566"/>
        <p:cNvGrpSpPr/>
        <p:nvPr/>
      </p:nvGrpSpPr>
      <p:grpSpPr>
        <a:xfrm>
          <a:off x="0" y="0"/>
          <a:ext cx="0" cy="0"/>
          <a:chOff x="0" y="0"/>
          <a:chExt cx="0" cy="0"/>
        </a:xfrm>
      </p:grpSpPr>
      <p:sp>
        <p:nvSpPr>
          <p:cNvPr id="1567" name="Google Shape;1567;gd6373dda26_0_5854"/>
          <p:cNvSpPr/>
          <p:nvPr/>
        </p:nvSpPr>
        <p:spPr>
          <a:xfrm rot="10800000">
            <a:off x="9580962" y="19"/>
            <a:ext cx="2611038" cy="3486614"/>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68" name="Google Shape;1568;gd6373dda26_0_5854"/>
          <p:cNvSpPr/>
          <p:nvPr/>
        </p:nvSpPr>
        <p:spPr>
          <a:xfrm rot="10800000">
            <a:off x="170" y="-7407"/>
            <a:ext cx="4869596" cy="6872673"/>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69" name="Google Shape;1569;gd6373dda26_0_5854"/>
          <p:cNvSpPr txBox="1"/>
          <p:nvPr>
            <p:ph type="title"/>
          </p:nvPr>
        </p:nvSpPr>
        <p:spPr>
          <a:xfrm>
            <a:off x="5442833" y="3901015"/>
            <a:ext cx="4635300" cy="8673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570" name="Google Shape;1570;gd6373dda26_0_5854"/>
          <p:cNvSpPr txBox="1"/>
          <p:nvPr>
            <p:ph idx="1" type="subTitle"/>
          </p:nvPr>
        </p:nvSpPr>
        <p:spPr>
          <a:xfrm>
            <a:off x="5442833" y="4889449"/>
            <a:ext cx="4635300" cy="867300"/>
          </a:xfrm>
          <a:prstGeom prst="rect">
            <a:avLst/>
          </a:prstGeom>
          <a:noFill/>
          <a:ln>
            <a:noFill/>
          </a:ln>
        </p:spPr>
        <p:txBody>
          <a:bodyPr anchorCtr="0" anchor="ctr" bIns="121900" lIns="121900" spcFirstLastPara="1" rIns="121900" wrap="square" tIns="0">
            <a:noAutofit/>
          </a:bodyPr>
          <a:lstStyle>
            <a:lvl1pPr lvl="0" marR="152400" rtl="0" algn="ctr">
              <a:lnSpc>
                <a:spcPct val="100000"/>
              </a:lnSpc>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SzPts val="4300"/>
              <a:buNone/>
              <a:defRPr sz="4300"/>
            </a:lvl2pPr>
            <a:lvl3pPr lvl="2" rtl="0" algn="ctr">
              <a:lnSpc>
                <a:spcPct val="100000"/>
              </a:lnSpc>
              <a:spcBef>
                <a:spcPts val="0"/>
              </a:spcBef>
              <a:spcAft>
                <a:spcPts val="0"/>
              </a:spcAft>
              <a:buSzPts val="4300"/>
              <a:buNone/>
              <a:defRPr sz="4300"/>
            </a:lvl3pPr>
            <a:lvl4pPr lvl="3" rtl="0" algn="ctr">
              <a:lnSpc>
                <a:spcPct val="100000"/>
              </a:lnSpc>
              <a:spcBef>
                <a:spcPts val="0"/>
              </a:spcBef>
              <a:spcAft>
                <a:spcPts val="0"/>
              </a:spcAft>
              <a:buSzPts val="4300"/>
              <a:buNone/>
              <a:defRPr sz="4300"/>
            </a:lvl4pPr>
            <a:lvl5pPr lvl="4" rtl="0" algn="ctr">
              <a:lnSpc>
                <a:spcPct val="100000"/>
              </a:lnSpc>
              <a:spcBef>
                <a:spcPts val="0"/>
              </a:spcBef>
              <a:spcAft>
                <a:spcPts val="0"/>
              </a:spcAft>
              <a:buSzPts val="4300"/>
              <a:buNone/>
              <a:defRPr sz="4300"/>
            </a:lvl5pPr>
            <a:lvl6pPr lvl="5" rtl="0" algn="ctr">
              <a:lnSpc>
                <a:spcPct val="100000"/>
              </a:lnSpc>
              <a:spcBef>
                <a:spcPts val="0"/>
              </a:spcBef>
              <a:spcAft>
                <a:spcPts val="0"/>
              </a:spcAft>
              <a:buSzPts val="4300"/>
              <a:buNone/>
              <a:defRPr sz="4300"/>
            </a:lvl6pPr>
            <a:lvl7pPr lvl="6" rtl="0" algn="ctr">
              <a:lnSpc>
                <a:spcPct val="100000"/>
              </a:lnSpc>
              <a:spcBef>
                <a:spcPts val="0"/>
              </a:spcBef>
              <a:spcAft>
                <a:spcPts val="0"/>
              </a:spcAft>
              <a:buSzPts val="4300"/>
              <a:buNone/>
              <a:defRPr sz="4300"/>
            </a:lvl7pPr>
            <a:lvl8pPr lvl="7" rtl="0" algn="ctr">
              <a:lnSpc>
                <a:spcPct val="100000"/>
              </a:lnSpc>
              <a:spcBef>
                <a:spcPts val="0"/>
              </a:spcBef>
              <a:spcAft>
                <a:spcPts val="0"/>
              </a:spcAft>
              <a:buSzPts val="4300"/>
              <a:buNone/>
              <a:defRPr sz="4300"/>
            </a:lvl8pPr>
            <a:lvl9pPr lvl="8" rtl="0" algn="ctr">
              <a:lnSpc>
                <a:spcPct val="100000"/>
              </a:lnSpc>
              <a:spcBef>
                <a:spcPts val="0"/>
              </a:spcBef>
              <a:spcAft>
                <a:spcPts val="0"/>
              </a:spcAft>
              <a:buSzPts val="4300"/>
              <a:buNone/>
              <a:defRPr sz="4300"/>
            </a:lvl9pPr>
          </a:lstStyle>
          <a:p/>
        </p:txBody>
      </p:sp>
      <p:sp>
        <p:nvSpPr>
          <p:cNvPr id="1571" name="Google Shape;1571;gd6373dda26_0_5854"/>
          <p:cNvSpPr txBox="1"/>
          <p:nvPr>
            <p:ph idx="2" type="title"/>
          </p:nvPr>
        </p:nvSpPr>
        <p:spPr>
          <a:xfrm>
            <a:off x="5442833" y="2502084"/>
            <a:ext cx="4635300" cy="1304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chemeClr val="lt1"/>
              </a:buClr>
              <a:buSzPts val="13300"/>
              <a:buNone/>
              <a:defRPr sz="13300">
                <a:solidFill>
                  <a:schemeClr val="lt1"/>
                </a:solidFill>
              </a:defRPr>
            </a:lvl1pPr>
            <a:lvl2pPr lvl="1" rtl="0" algn="ctr">
              <a:lnSpc>
                <a:spcPct val="100000"/>
              </a:lnSpc>
              <a:spcBef>
                <a:spcPts val="0"/>
              </a:spcBef>
              <a:spcAft>
                <a:spcPts val="0"/>
              </a:spcAft>
              <a:buSzPts val="9600"/>
              <a:buNone/>
              <a:defRPr sz="9600"/>
            </a:lvl2pPr>
            <a:lvl3pPr lvl="2" rtl="0" algn="ctr">
              <a:lnSpc>
                <a:spcPct val="100000"/>
              </a:lnSpc>
              <a:spcBef>
                <a:spcPts val="0"/>
              </a:spcBef>
              <a:spcAft>
                <a:spcPts val="0"/>
              </a:spcAft>
              <a:buSzPts val="9600"/>
              <a:buNone/>
              <a:defRPr sz="9600"/>
            </a:lvl3pPr>
            <a:lvl4pPr lvl="3" rtl="0" algn="ctr">
              <a:lnSpc>
                <a:spcPct val="100000"/>
              </a:lnSpc>
              <a:spcBef>
                <a:spcPts val="0"/>
              </a:spcBef>
              <a:spcAft>
                <a:spcPts val="0"/>
              </a:spcAft>
              <a:buSzPts val="9600"/>
              <a:buNone/>
              <a:defRPr sz="9600"/>
            </a:lvl4pPr>
            <a:lvl5pPr lvl="4" rtl="0" algn="ctr">
              <a:lnSpc>
                <a:spcPct val="100000"/>
              </a:lnSpc>
              <a:spcBef>
                <a:spcPts val="0"/>
              </a:spcBef>
              <a:spcAft>
                <a:spcPts val="0"/>
              </a:spcAft>
              <a:buSzPts val="9600"/>
              <a:buNone/>
              <a:defRPr sz="9600"/>
            </a:lvl5pPr>
            <a:lvl6pPr lvl="5" rtl="0" algn="ctr">
              <a:lnSpc>
                <a:spcPct val="100000"/>
              </a:lnSpc>
              <a:spcBef>
                <a:spcPts val="0"/>
              </a:spcBef>
              <a:spcAft>
                <a:spcPts val="0"/>
              </a:spcAft>
              <a:buSzPts val="9600"/>
              <a:buNone/>
              <a:defRPr sz="9600"/>
            </a:lvl6pPr>
            <a:lvl7pPr lvl="6" rtl="0" algn="ctr">
              <a:lnSpc>
                <a:spcPct val="100000"/>
              </a:lnSpc>
              <a:spcBef>
                <a:spcPts val="0"/>
              </a:spcBef>
              <a:spcAft>
                <a:spcPts val="0"/>
              </a:spcAft>
              <a:buSzPts val="9600"/>
              <a:buNone/>
              <a:defRPr sz="9600"/>
            </a:lvl7pPr>
            <a:lvl8pPr lvl="7" rtl="0" algn="ctr">
              <a:lnSpc>
                <a:spcPct val="100000"/>
              </a:lnSpc>
              <a:spcBef>
                <a:spcPts val="0"/>
              </a:spcBef>
              <a:spcAft>
                <a:spcPts val="0"/>
              </a:spcAft>
              <a:buSzPts val="9600"/>
              <a:buNone/>
              <a:defRPr sz="9600"/>
            </a:lvl8pPr>
            <a:lvl9pPr lvl="8" rtl="0" algn="ctr">
              <a:lnSpc>
                <a:spcPct val="100000"/>
              </a:lnSpc>
              <a:spcBef>
                <a:spcPts val="0"/>
              </a:spcBef>
              <a:spcAft>
                <a:spcPts val="0"/>
              </a:spcAft>
              <a:buSzPts val="9600"/>
              <a:buNone/>
              <a:defRPr sz="9600"/>
            </a:lvl9pPr>
          </a:lstStyle>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72" name="Shape 1572"/>
        <p:cNvGrpSpPr/>
        <p:nvPr/>
      </p:nvGrpSpPr>
      <p:grpSpPr>
        <a:xfrm>
          <a:off x="0" y="0"/>
          <a:ext cx="0" cy="0"/>
          <a:chOff x="0" y="0"/>
          <a:chExt cx="0" cy="0"/>
        </a:xfrm>
      </p:grpSpPr>
      <p:sp>
        <p:nvSpPr>
          <p:cNvPr id="1573" name="Google Shape;1573;gd6373dda26_0_5860"/>
          <p:cNvSpPr/>
          <p:nvPr/>
        </p:nvSpPr>
        <p:spPr>
          <a:xfrm>
            <a:off x="6096455" y="-123392"/>
            <a:ext cx="6096162" cy="6986749"/>
          </a:xfrm>
          <a:custGeom>
            <a:rect b="b" l="l" r="r" t="t"/>
            <a:pathLst>
              <a:path extrusionOk="0" h="160735" w="142876">
                <a:moveTo>
                  <a:pt x="1" y="1"/>
                </a:moveTo>
                <a:lnTo>
                  <a:pt x="1" y="160735"/>
                </a:lnTo>
                <a:lnTo>
                  <a:pt x="142876" y="160735"/>
                </a:lnTo>
                <a:lnTo>
                  <a:pt x="142876"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74" name="Google Shape;1574;gd6373dda26_0_5860"/>
          <p:cNvSpPr/>
          <p:nvPr/>
        </p:nvSpPr>
        <p:spPr>
          <a:xfrm>
            <a:off x="6172138" y="592028"/>
            <a:ext cx="5576984" cy="6270714"/>
          </a:xfrm>
          <a:custGeom>
            <a:rect b="b" l="l" r="r" t="t"/>
            <a:pathLst>
              <a:path extrusionOk="0" h="146967" w="130708">
                <a:moveTo>
                  <a:pt x="74489" y="0"/>
                </a:moveTo>
                <a:cubicBezTo>
                  <a:pt x="72000" y="0"/>
                  <a:pt x="69515" y="149"/>
                  <a:pt x="67057" y="449"/>
                </a:cubicBezTo>
                <a:cubicBezTo>
                  <a:pt x="35434" y="4307"/>
                  <a:pt x="1" y="32012"/>
                  <a:pt x="13824" y="67791"/>
                </a:cubicBezTo>
                <a:cubicBezTo>
                  <a:pt x="16443" y="74589"/>
                  <a:pt x="20908" y="80542"/>
                  <a:pt x="23742" y="87245"/>
                </a:cubicBezTo>
                <a:cubicBezTo>
                  <a:pt x="31564" y="105724"/>
                  <a:pt x="26159" y="126631"/>
                  <a:pt x="23730" y="146967"/>
                </a:cubicBezTo>
                <a:lnTo>
                  <a:pt x="118873" y="146967"/>
                </a:lnTo>
                <a:cubicBezTo>
                  <a:pt x="118968" y="145955"/>
                  <a:pt x="118980" y="144919"/>
                  <a:pt x="118909" y="143871"/>
                </a:cubicBezTo>
                <a:cubicBezTo>
                  <a:pt x="118325" y="134715"/>
                  <a:pt x="111765" y="127238"/>
                  <a:pt x="106086" y="120023"/>
                </a:cubicBezTo>
                <a:cubicBezTo>
                  <a:pt x="100418" y="112796"/>
                  <a:pt x="95084" y="103819"/>
                  <a:pt x="97442" y="94937"/>
                </a:cubicBezTo>
                <a:cubicBezTo>
                  <a:pt x="100025" y="85197"/>
                  <a:pt x="110479" y="80197"/>
                  <a:pt x="117444" y="72910"/>
                </a:cubicBezTo>
                <a:cubicBezTo>
                  <a:pt x="130708" y="59039"/>
                  <a:pt x="130231" y="35251"/>
                  <a:pt x="118504" y="20047"/>
                </a:cubicBezTo>
                <a:cubicBezTo>
                  <a:pt x="108299" y="6803"/>
                  <a:pt x="91301" y="0"/>
                  <a:pt x="74489"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75" name="Google Shape;1575;gd6373dda26_0_5860"/>
          <p:cNvSpPr/>
          <p:nvPr/>
        </p:nvSpPr>
        <p:spPr>
          <a:xfrm>
            <a:off x="433" y="-127033"/>
            <a:ext cx="6096162" cy="6986749"/>
          </a:xfrm>
          <a:custGeom>
            <a:rect b="b" l="l" r="r" t="t"/>
            <a:pathLst>
              <a:path extrusionOk="0" h="160735" w="142876">
                <a:moveTo>
                  <a:pt x="1" y="0"/>
                </a:moveTo>
                <a:lnTo>
                  <a:pt x="1" y="160734"/>
                </a:lnTo>
                <a:lnTo>
                  <a:pt x="142876" y="160734"/>
                </a:lnTo>
                <a:lnTo>
                  <a:pt x="142876"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76" name="Google Shape;1576;gd6373dda26_0_5860"/>
          <p:cNvSpPr/>
          <p:nvPr/>
        </p:nvSpPr>
        <p:spPr>
          <a:xfrm>
            <a:off x="447" y="872988"/>
            <a:ext cx="5675546" cy="5986720"/>
          </a:xfrm>
          <a:custGeom>
            <a:rect b="b" l="l" r="r" t="t"/>
            <a:pathLst>
              <a:path extrusionOk="0" h="140311" w="133018">
                <a:moveTo>
                  <a:pt x="71205" y="1"/>
                </a:moveTo>
                <a:cubicBezTo>
                  <a:pt x="55200" y="1"/>
                  <a:pt x="39175" y="5665"/>
                  <a:pt x="26921" y="15998"/>
                </a:cubicBezTo>
                <a:cubicBezTo>
                  <a:pt x="21611" y="20462"/>
                  <a:pt x="16931" y="25868"/>
                  <a:pt x="14276" y="32285"/>
                </a:cubicBezTo>
                <a:cubicBezTo>
                  <a:pt x="11633" y="38703"/>
                  <a:pt x="11205" y="46227"/>
                  <a:pt x="14122" y="52514"/>
                </a:cubicBezTo>
                <a:cubicBezTo>
                  <a:pt x="19765" y="64658"/>
                  <a:pt x="35684" y="69171"/>
                  <a:pt x="41780" y="81089"/>
                </a:cubicBezTo>
                <a:cubicBezTo>
                  <a:pt x="46769" y="90852"/>
                  <a:pt x="43494" y="103294"/>
                  <a:pt x="36327" y="111593"/>
                </a:cubicBezTo>
                <a:cubicBezTo>
                  <a:pt x="29171" y="119891"/>
                  <a:pt x="18848" y="124749"/>
                  <a:pt x="8514" y="128392"/>
                </a:cubicBezTo>
                <a:cubicBezTo>
                  <a:pt x="5668" y="129392"/>
                  <a:pt x="2775" y="130345"/>
                  <a:pt x="1" y="131512"/>
                </a:cubicBezTo>
                <a:lnTo>
                  <a:pt x="1" y="140310"/>
                </a:lnTo>
                <a:lnTo>
                  <a:pt x="97787" y="140310"/>
                </a:lnTo>
                <a:cubicBezTo>
                  <a:pt x="102561" y="131928"/>
                  <a:pt x="107443" y="123594"/>
                  <a:pt x="111967" y="115117"/>
                </a:cubicBezTo>
                <a:cubicBezTo>
                  <a:pt x="123564" y="93352"/>
                  <a:pt x="133017" y="68909"/>
                  <a:pt x="130600" y="43811"/>
                </a:cubicBezTo>
                <a:cubicBezTo>
                  <a:pt x="128374" y="20724"/>
                  <a:pt x="104871" y="5091"/>
                  <a:pt x="83214" y="1091"/>
                </a:cubicBezTo>
                <a:cubicBezTo>
                  <a:pt x="79252" y="359"/>
                  <a:pt x="75229" y="1"/>
                  <a:pt x="7120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77" name="Google Shape;1577;gd6373dda26_0_5860"/>
          <p:cNvSpPr txBox="1"/>
          <p:nvPr>
            <p:ph type="title"/>
          </p:nvPr>
        </p:nvSpPr>
        <p:spPr>
          <a:xfrm>
            <a:off x="1395467" y="1921167"/>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578" name="Google Shape;1578;gd6373dda26_0_5860"/>
          <p:cNvSpPr txBox="1"/>
          <p:nvPr>
            <p:ph idx="1" type="subTitle"/>
          </p:nvPr>
        </p:nvSpPr>
        <p:spPr>
          <a:xfrm>
            <a:off x="1397467" y="2664567"/>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4000"/>
              <a:buNone/>
              <a:defRPr sz="21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1579" name="Google Shape;1579;gd6373dda26_0_5860"/>
          <p:cNvSpPr txBox="1"/>
          <p:nvPr>
            <p:ph idx="2" type="title"/>
          </p:nvPr>
        </p:nvSpPr>
        <p:spPr>
          <a:xfrm>
            <a:off x="7491468" y="1921167"/>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580" name="Google Shape;1580;gd6373dda26_0_5860"/>
          <p:cNvSpPr txBox="1"/>
          <p:nvPr>
            <p:ph idx="3" type="subTitle"/>
          </p:nvPr>
        </p:nvSpPr>
        <p:spPr>
          <a:xfrm>
            <a:off x="7493467" y="2663833"/>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2100"/>
              <a:buNone/>
              <a:defRPr sz="2100">
                <a:solidFill>
                  <a:schemeClr val="dk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1_1_2_1_1">
    <p:bg>
      <p:bgPr>
        <a:solidFill>
          <a:schemeClr val="dk1"/>
        </a:solidFill>
      </p:bgPr>
    </p:bg>
    <p:spTree>
      <p:nvGrpSpPr>
        <p:cNvPr id="1581" name="Shape 1581"/>
        <p:cNvGrpSpPr/>
        <p:nvPr/>
      </p:nvGrpSpPr>
      <p:grpSpPr>
        <a:xfrm>
          <a:off x="0" y="0"/>
          <a:ext cx="0" cy="0"/>
          <a:chOff x="0" y="0"/>
          <a:chExt cx="0" cy="0"/>
        </a:xfrm>
      </p:grpSpPr>
      <p:sp>
        <p:nvSpPr>
          <p:cNvPr id="1582" name="Google Shape;1582;gd6373dda26_0_5869"/>
          <p:cNvSpPr/>
          <p:nvPr/>
        </p:nvSpPr>
        <p:spPr>
          <a:xfrm>
            <a:off x="691567" y="981967"/>
            <a:ext cx="5319224" cy="3864105"/>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83" name="Google Shape;1583;gd6373dda26_0_5869"/>
          <p:cNvSpPr txBox="1"/>
          <p:nvPr>
            <p:ph type="title"/>
          </p:nvPr>
        </p:nvSpPr>
        <p:spPr>
          <a:xfrm>
            <a:off x="1781367" y="2225967"/>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584" name="Google Shape;1584;gd6373dda26_0_5869"/>
          <p:cNvSpPr txBox="1"/>
          <p:nvPr>
            <p:ph idx="1" type="subTitle"/>
          </p:nvPr>
        </p:nvSpPr>
        <p:spPr>
          <a:xfrm>
            <a:off x="1783367" y="2969367"/>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4000"/>
              <a:buNone/>
              <a:defRPr sz="21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1_1_2_1_1_1">
    <p:bg>
      <p:bgPr>
        <a:solidFill>
          <a:schemeClr val="lt2"/>
        </a:solidFill>
      </p:bgPr>
    </p:bg>
    <p:spTree>
      <p:nvGrpSpPr>
        <p:cNvPr id="1585" name="Shape 1585"/>
        <p:cNvGrpSpPr/>
        <p:nvPr/>
      </p:nvGrpSpPr>
      <p:grpSpPr>
        <a:xfrm>
          <a:off x="0" y="0"/>
          <a:ext cx="0" cy="0"/>
          <a:chOff x="0" y="0"/>
          <a:chExt cx="0" cy="0"/>
        </a:xfrm>
      </p:grpSpPr>
      <p:sp>
        <p:nvSpPr>
          <p:cNvPr id="1586" name="Google Shape;1586;gd6373dda26_0_5873"/>
          <p:cNvSpPr/>
          <p:nvPr/>
        </p:nvSpPr>
        <p:spPr>
          <a:xfrm>
            <a:off x="6181233" y="785751"/>
            <a:ext cx="5319224" cy="3864105"/>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87" name="Google Shape;1587;gd6373dda26_0_5873"/>
          <p:cNvSpPr txBox="1"/>
          <p:nvPr>
            <p:ph type="title"/>
          </p:nvPr>
        </p:nvSpPr>
        <p:spPr>
          <a:xfrm>
            <a:off x="7288268" y="2045651"/>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588" name="Google Shape;1588;gd6373dda26_0_5873"/>
          <p:cNvSpPr txBox="1"/>
          <p:nvPr>
            <p:ph idx="1" type="subTitle"/>
          </p:nvPr>
        </p:nvSpPr>
        <p:spPr>
          <a:xfrm>
            <a:off x="7290267" y="2788317"/>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2100"/>
              <a:buNone/>
              <a:defRPr sz="2100">
                <a:solidFill>
                  <a:schemeClr val="dk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itles and Two Columns 2">
  <p:cSld name="CUSTOM_6_2">
    <p:bg>
      <p:bgPr>
        <a:solidFill>
          <a:schemeClr val="accent2"/>
        </a:solidFill>
      </p:bgPr>
    </p:bg>
    <p:spTree>
      <p:nvGrpSpPr>
        <p:cNvPr id="1589" name="Shape 1589"/>
        <p:cNvGrpSpPr/>
        <p:nvPr/>
      </p:nvGrpSpPr>
      <p:grpSpPr>
        <a:xfrm>
          <a:off x="0" y="0"/>
          <a:ext cx="0" cy="0"/>
          <a:chOff x="0" y="0"/>
          <a:chExt cx="0" cy="0"/>
        </a:xfrm>
      </p:grpSpPr>
      <p:grpSp>
        <p:nvGrpSpPr>
          <p:cNvPr id="1590" name="Google Shape;1590;gd6373dda26_0_5877"/>
          <p:cNvGrpSpPr/>
          <p:nvPr/>
        </p:nvGrpSpPr>
        <p:grpSpPr>
          <a:xfrm>
            <a:off x="691554" y="835701"/>
            <a:ext cx="5085861" cy="3826515"/>
            <a:chOff x="1622050" y="1269575"/>
            <a:chExt cx="747525" cy="562425"/>
          </a:xfrm>
        </p:grpSpPr>
        <p:sp>
          <p:nvSpPr>
            <p:cNvPr id="1591" name="Google Shape;1591;gd6373dda26_0_5877"/>
            <p:cNvSpPr/>
            <p:nvPr/>
          </p:nvSpPr>
          <p:spPr>
            <a:xfrm>
              <a:off x="1622050" y="1317950"/>
              <a:ext cx="747525" cy="458225"/>
            </a:xfrm>
            <a:custGeom>
              <a:rect b="b" l="l" r="r" t="t"/>
              <a:pathLst>
                <a:path extrusionOk="0" h="18329" w="29901">
                  <a:moveTo>
                    <a:pt x="8322" y="1"/>
                  </a:moveTo>
                  <a:cubicBezTo>
                    <a:pt x="6547" y="1"/>
                    <a:pt x="4771" y="572"/>
                    <a:pt x="3352" y="1641"/>
                  </a:cubicBezTo>
                  <a:cubicBezTo>
                    <a:pt x="1456" y="3078"/>
                    <a:pt x="235" y="5384"/>
                    <a:pt x="127" y="7758"/>
                  </a:cubicBezTo>
                  <a:cubicBezTo>
                    <a:pt x="0" y="10533"/>
                    <a:pt x="1339" y="13259"/>
                    <a:pt x="3410" y="15106"/>
                  </a:cubicBezTo>
                  <a:cubicBezTo>
                    <a:pt x="5472" y="16943"/>
                    <a:pt x="8198" y="17950"/>
                    <a:pt x="10954" y="18233"/>
                  </a:cubicBezTo>
                  <a:cubicBezTo>
                    <a:pt x="11570" y="18298"/>
                    <a:pt x="12187" y="18329"/>
                    <a:pt x="12804" y="18329"/>
                  </a:cubicBezTo>
                  <a:cubicBezTo>
                    <a:pt x="14955" y="18329"/>
                    <a:pt x="17100" y="17959"/>
                    <a:pt x="19181" y="17412"/>
                  </a:cubicBezTo>
                  <a:cubicBezTo>
                    <a:pt x="21243" y="16865"/>
                    <a:pt x="22992" y="15966"/>
                    <a:pt x="24633" y="14598"/>
                  </a:cubicBezTo>
                  <a:cubicBezTo>
                    <a:pt x="27369" y="12341"/>
                    <a:pt x="29900" y="9400"/>
                    <a:pt x="29519" y="5618"/>
                  </a:cubicBezTo>
                  <a:cubicBezTo>
                    <a:pt x="29363" y="3947"/>
                    <a:pt x="28239" y="2355"/>
                    <a:pt x="26519" y="2071"/>
                  </a:cubicBezTo>
                  <a:cubicBezTo>
                    <a:pt x="26213" y="2022"/>
                    <a:pt x="25906" y="2002"/>
                    <a:pt x="25599" y="2002"/>
                  </a:cubicBezTo>
                  <a:cubicBezTo>
                    <a:pt x="24577" y="2002"/>
                    <a:pt x="23557" y="2223"/>
                    <a:pt x="22542" y="2306"/>
                  </a:cubicBezTo>
                  <a:cubicBezTo>
                    <a:pt x="21422" y="2393"/>
                    <a:pt x="20294" y="2465"/>
                    <a:pt x="19172" y="2465"/>
                  </a:cubicBezTo>
                  <a:cubicBezTo>
                    <a:pt x="19042" y="2465"/>
                    <a:pt x="18911" y="2464"/>
                    <a:pt x="18781" y="2462"/>
                  </a:cubicBezTo>
                  <a:cubicBezTo>
                    <a:pt x="17334" y="2433"/>
                    <a:pt x="15898" y="2267"/>
                    <a:pt x="14520" y="1827"/>
                  </a:cubicBezTo>
                  <a:cubicBezTo>
                    <a:pt x="13035" y="1348"/>
                    <a:pt x="11648" y="567"/>
                    <a:pt x="10133" y="205"/>
                  </a:cubicBezTo>
                  <a:cubicBezTo>
                    <a:pt x="9539" y="68"/>
                    <a:pt x="8931" y="1"/>
                    <a:pt x="832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92" name="Google Shape;1592;gd6373dda26_0_5877"/>
            <p:cNvSpPr/>
            <p:nvPr/>
          </p:nvSpPr>
          <p:spPr>
            <a:xfrm>
              <a:off x="1637675" y="1269575"/>
              <a:ext cx="648825" cy="562425"/>
            </a:xfrm>
            <a:custGeom>
              <a:rect b="b" l="l" r="r" t="t"/>
              <a:pathLst>
                <a:path extrusionOk="0" h="22497" w="25953">
                  <a:moveTo>
                    <a:pt x="19121" y="0"/>
                  </a:moveTo>
                  <a:cubicBezTo>
                    <a:pt x="18792" y="0"/>
                    <a:pt x="18462" y="27"/>
                    <a:pt x="18136" y="78"/>
                  </a:cubicBezTo>
                  <a:cubicBezTo>
                    <a:pt x="16641" y="313"/>
                    <a:pt x="15166" y="1055"/>
                    <a:pt x="13925" y="1896"/>
                  </a:cubicBezTo>
                  <a:cubicBezTo>
                    <a:pt x="13329" y="2287"/>
                    <a:pt x="12869" y="2814"/>
                    <a:pt x="12215" y="3146"/>
                  </a:cubicBezTo>
                  <a:cubicBezTo>
                    <a:pt x="11540" y="3488"/>
                    <a:pt x="10817" y="3713"/>
                    <a:pt x="10075" y="3869"/>
                  </a:cubicBezTo>
                  <a:cubicBezTo>
                    <a:pt x="9997" y="3879"/>
                    <a:pt x="9918" y="3899"/>
                    <a:pt x="9830" y="3918"/>
                  </a:cubicBezTo>
                  <a:cubicBezTo>
                    <a:pt x="8482" y="4163"/>
                    <a:pt x="7085" y="4211"/>
                    <a:pt x="5727" y="4456"/>
                  </a:cubicBezTo>
                  <a:cubicBezTo>
                    <a:pt x="3899" y="4778"/>
                    <a:pt x="2140" y="5316"/>
                    <a:pt x="1144" y="7026"/>
                  </a:cubicBezTo>
                  <a:cubicBezTo>
                    <a:pt x="186" y="8696"/>
                    <a:pt x="1" y="10895"/>
                    <a:pt x="860" y="12644"/>
                  </a:cubicBezTo>
                  <a:cubicBezTo>
                    <a:pt x="1486" y="13905"/>
                    <a:pt x="2463" y="15106"/>
                    <a:pt x="3655" y="15849"/>
                  </a:cubicBezTo>
                  <a:cubicBezTo>
                    <a:pt x="5179" y="16816"/>
                    <a:pt x="6860" y="17539"/>
                    <a:pt x="8599" y="17999"/>
                  </a:cubicBezTo>
                  <a:cubicBezTo>
                    <a:pt x="10505" y="18487"/>
                    <a:pt x="12527" y="18692"/>
                    <a:pt x="14198" y="19718"/>
                  </a:cubicBezTo>
                  <a:cubicBezTo>
                    <a:pt x="15078" y="20256"/>
                    <a:pt x="15810" y="20998"/>
                    <a:pt x="16690" y="21546"/>
                  </a:cubicBezTo>
                  <a:cubicBezTo>
                    <a:pt x="17684" y="22168"/>
                    <a:pt x="18865" y="22496"/>
                    <a:pt x="20038" y="22496"/>
                  </a:cubicBezTo>
                  <a:cubicBezTo>
                    <a:pt x="21056" y="22496"/>
                    <a:pt x="22067" y="22249"/>
                    <a:pt x="22943" y="21731"/>
                  </a:cubicBezTo>
                  <a:cubicBezTo>
                    <a:pt x="24839" y="20617"/>
                    <a:pt x="25953" y="18243"/>
                    <a:pt x="25425" y="16113"/>
                  </a:cubicBezTo>
                  <a:cubicBezTo>
                    <a:pt x="25093" y="14774"/>
                    <a:pt x="24204" y="13641"/>
                    <a:pt x="23715" y="12351"/>
                  </a:cubicBezTo>
                  <a:cubicBezTo>
                    <a:pt x="23285" y="11247"/>
                    <a:pt x="23158" y="10025"/>
                    <a:pt x="23354" y="8863"/>
                  </a:cubicBezTo>
                  <a:cubicBezTo>
                    <a:pt x="23549" y="7661"/>
                    <a:pt x="24057" y="6517"/>
                    <a:pt x="24175" y="5306"/>
                  </a:cubicBezTo>
                  <a:cubicBezTo>
                    <a:pt x="24282" y="4290"/>
                    <a:pt x="23921" y="2990"/>
                    <a:pt x="23354" y="2130"/>
                  </a:cubicBezTo>
                  <a:cubicBezTo>
                    <a:pt x="22400" y="670"/>
                    <a:pt x="20779" y="0"/>
                    <a:pt x="19121"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593" name="Google Shape;1593;gd6373dda26_0_5877"/>
          <p:cNvSpPr txBox="1"/>
          <p:nvPr>
            <p:ph type="title"/>
          </p:nvPr>
        </p:nvSpPr>
        <p:spPr>
          <a:xfrm>
            <a:off x="1364100" y="1908484"/>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594" name="Google Shape;1594;gd6373dda26_0_5877"/>
          <p:cNvSpPr txBox="1"/>
          <p:nvPr>
            <p:ph idx="1" type="subTitle"/>
          </p:nvPr>
        </p:nvSpPr>
        <p:spPr>
          <a:xfrm>
            <a:off x="1366100" y="2651883"/>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4000"/>
              <a:buNone/>
              <a:defRPr sz="21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grpSp>
        <p:nvGrpSpPr>
          <p:cNvPr id="1595" name="Google Shape;1595;gd6373dda26_0_5877"/>
          <p:cNvGrpSpPr/>
          <p:nvPr/>
        </p:nvGrpSpPr>
        <p:grpSpPr>
          <a:xfrm>
            <a:off x="6414459" y="2085789"/>
            <a:ext cx="5085800" cy="3890308"/>
            <a:chOff x="3087400" y="3874950"/>
            <a:chExt cx="743625" cy="568825"/>
          </a:xfrm>
        </p:grpSpPr>
        <p:sp>
          <p:nvSpPr>
            <p:cNvPr id="1596" name="Google Shape;1596;gd6373dda26_0_5877"/>
            <p:cNvSpPr/>
            <p:nvPr/>
          </p:nvSpPr>
          <p:spPr>
            <a:xfrm>
              <a:off x="3115750" y="3884900"/>
              <a:ext cx="691325" cy="558875"/>
            </a:xfrm>
            <a:custGeom>
              <a:rect b="b" l="l" r="r" t="t"/>
              <a:pathLst>
                <a:path extrusionOk="0" h="22355" w="27653">
                  <a:moveTo>
                    <a:pt x="12690" y="0"/>
                  </a:moveTo>
                  <a:cubicBezTo>
                    <a:pt x="12567" y="0"/>
                    <a:pt x="12444" y="2"/>
                    <a:pt x="12322" y="6"/>
                  </a:cubicBezTo>
                  <a:cubicBezTo>
                    <a:pt x="8706" y="133"/>
                    <a:pt x="6000" y="1951"/>
                    <a:pt x="3449" y="4335"/>
                  </a:cubicBezTo>
                  <a:cubicBezTo>
                    <a:pt x="2502" y="5214"/>
                    <a:pt x="2003" y="6748"/>
                    <a:pt x="1583" y="7931"/>
                  </a:cubicBezTo>
                  <a:cubicBezTo>
                    <a:pt x="665" y="10500"/>
                    <a:pt x="0" y="13236"/>
                    <a:pt x="332" y="15943"/>
                  </a:cubicBezTo>
                  <a:cubicBezTo>
                    <a:pt x="362" y="16197"/>
                    <a:pt x="411" y="16451"/>
                    <a:pt x="459" y="16705"/>
                  </a:cubicBezTo>
                  <a:cubicBezTo>
                    <a:pt x="928" y="18767"/>
                    <a:pt x="2218" y="20467"/>
                    <a:pt x="4192" y="21464"/>
                  </a:cubicBezTo>
                  <a:cubicBezTo>
                    <a:pt x="5384" y="22069"/>
                    <a:pt x="6718" y="22354"/>
                    <a:pt x="8059" y="22354"/>
                  </a:cubicBezTo>
                  <a:cubicBezTo>
                    <a:pt x="8906" y="22354"/>
                    <a:pt x="9755" y="22240"/>
                    <a:pt x="10573" y="22021"/>
                  </a:cubicBezTo>
                  <a:cubicBezTo>
                    <a:pt x="13162" y="21317"/>
                    <a:pt x="15439" y="19617"/>
                    <a:pt x="18077" y="19138"/>
                  </a:cubicBezTo>
                  <a:cubicBezTo>
                    <a:pt x="19924" y="18806"/>
                    <a:pt x="21927" y="19060"/>
                    <a:pt x="23559" y="18151"/>
                  </a:cubicBezTo>
                  <a:cubicBezTo>
                    <a:pt x="24477" y="17633"/>
                    <a:pt x="25171" y="16803"/>
                    <a:pt x="25796" y="15963"/>
                  </a:cubicBezTo>
                  <a:cubicBezTo>
                    <a:pt x="26246" y="15376"/>
                    <a:pt x="26666" y="14761"/>
                    <a:pt x="26930" y="14077"/>
                  </a:cubicBezTo>
                  <a:cubicBezTo>
                    <a:pt x="27653" y="12220"/>
                    <a:pt x="27057" y="10061"/>
                    <a:pt x="25884" y="8448"/>
                  </a:cubicBezTo>
                  <a:cubicBezTo>
                    <a:pt x="24985" y="7198"/>
                    <a:pt x="23783" y="6221"/>
                    <a:pt x="22533" y="5341"/>
                  </a:cubicBezTo>
                  <a:cubicBezTo>
                    <a:pt x="21468" y="4599"/>
                    <a:pt x="20930" y="3485"/>
                    <a:pt x="19943" y="2625"/>
                  </a:cubicBezTo>
                  <a:cubicBezTo>
                    <a:pt x="17955" y="898"/>
                    <a:pt x="15315" y="0"/>
                    <a:pt x="1269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97" name="Google Shape;1597;gd6373dda26_0_5877"/>
            <p:cNvSpPr/>
            <p:nvPr/>
          </p:nvSpPr>
          <p:spPr>
            <a:xfrm>
              <a:off x="3087400" y="3874950"/>
              <a:ext cx="743625" cy="540200"/>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598" name="Google Shape;1598;gd6373dda26_0_5877"/>
          <p:cNvSpPr txBox="1"/>
          <p:nvPr>
            <p:ph idx="2" type="title"/>
          </p:nvPr>
        </p:nvSpPr>
        <p:spPr>
          <a:xfrm>
            <a:off x="7265884" y="3322000"/>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599" name="Google Shape;1599;gd6373dda26_0_5877"/>
          <p:cNvSpPr txBox="1"/>
          <p:nvPr>
            <p:ph idx="3" type="subTitle"/>
          </p:nvPr>
        </p:nvSpPr>
        <p:spPr>
          <a:xfrm>
            <a:off x="7267884" y="4064667"/>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2100"/>
              <a:buNone/>
              <a:defRPr sz="2100">
                <a:solidFill>
                  <a:schemeClr val="dk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1600" name="Google Shape;1600;gd6373dda26_0_5877"/>
          <p:cNvSpPr/>
          <p:nvPr/>
        </p:nvSpPr>
        <p:spPr>
          <a:xfrm>
            <a:off x="0" y="5156983"/>
            <a:ext cx="2743273" cy="1701029"/>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01" name="Google Shape;1601;gd6373dda26_0_5877"/>
          <p:cNvSpPr/>
          <p:nvPr/>
        </p:nvSpPr>
        <p:spPr>
          <a:xfrm rot="10800000">
            <a:off x="10052919" y="13951"/>
            <a:ext cx="2139082" cy="1326386"/>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02" name="Shape 1602"/>
        <p:cNvGrpSpPr/>
        <p:nvPr/>
      </p:nvGrpSpPr>
      <p:grpSpPr>
        <a:xfrm>
          <a:off x="0" y="0"/>
          <a:ext cx="0" cy="0"/>
          <a:chOff x="0" y="0"/>
          <a:chExt cx="0" cy="0"/>
        </a:xfrm>
      </p:grpSpPr>
      <p:sp>
        <p:nvSpPr>
          <p:cNvPr id="1603" name="Google Shape;1603;gd6373dda26_0_5890"/>
          <p:cNvSpPr txBox="1"/>
          <p:nvPr>
            <p:ph idx="1" type="subTitle"/>
          </p:nvPr>
        </p:nvSpPr>
        <p:spPr>
          <a:xfrm>
            <a:off x="720367" y="1599233"/>
            <a:ext cx="4999500" cy="28527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2100"/>
              <a:buNone/>
              <a:defRPr sz="2100"/>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1604" name="Google Shape;1604;gd6373dda26_0_5890"/>
          <p:cNvSpPr/>
          <p:nvPr/>
        </p:nvSpPr>
        <p:spPr>
          <a:xfrm>
            <a:off x="-3633" y="-8900"/>
            <a:ext cx="1698178" cy="3107736"/>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05" name="Google Shape;1605;gd6373dda26_0_5890"/>
          <p:cNvSpPr/>
          <p:nvPr/>
        </p:nvSpPr>
        <p:spPr>
          <a:xfrm>
            <a:off x="8823175" y="-8900"/>
            <a:ext cx="3372814" cy="108482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06" name="Google Shape;1606;gd6373dda26_0_5890"/>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8">
  <p:cSld name="CUSTOM_9">
    <p:spTree>
      <p:nvGrpSpPr>
        <p:cNvPr id="1607" name="Shape 1607"/>
        <p:cNvGrpSpPr/>
        <p:nvPr/>
      </p:nvGrpSpPr>
      <p:grpSpPr>
        <a:xfrm>
          <a:off x="0" y="0"/>
          <a:ext cx="0" cy="0"/>
          <a:chOff x="0" y="0"/>
          <a:chExt cx="0" cy="0"/>
        </a:xfrm>
      </p:grpSpPr>
      <p:sp>
        <p:nvSpPr>
          <p:cNvPr id="1608" name="Google Shape;1608;gd6373dda26_0_5895"/>
          <p:cNvSpPr txBox="1"/>
          <p:nvPr>
            <p:ph idx="1" type="subTitle"/>
          </p:nvPr>
        </p:nvSpPr>
        <p:spPr>
          <a:xfrm>
            <a:off x="6198200" y="1685900"/>
            <a:ext cx="4999500" cy="26508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2100"/>
              <a:buNone/>
              <a:defRPr sz="2100"/>
            </a:lvl1pPr>
            <a:lvl2pPr lvl="1" rtl="0" algn="r">
              <a:lnSpc>
                <a:spcPct val="115000"/>
              </a:lnSpc>
              <a:spcBef>
                <a:spcPts val="0"/>
              </a:spcBef>
              <a:spcAft>
                <a:spcPts val="0"/>
              </a:spcAft>
              <a:buSzPts val="1900"/>
              <a:buNone/>
              <a:defRPr/>
            </a:lvl2pPr>
            <a:lvl3pPr lvl="2" rtl="0" algn="r">
              <a:lnSpc>
                <a:spcPct val="115000"/>
              </a:lnSpc>
              <a:spcBef>
                <a:spcPts val="2100"/>
              </a:spcBef>
              <a:spcAft>
                <a:spcPts val="0"/>
              </a:spcAft>
              <a:buSzPts val="1900"/>
              <a:buNone/>
              <a:defRPr/>
            </a:lvl3pPr>
            <a:lvl4pPr lvl="3" rtl="0" algn="r">
              <a:lnSpc>
                <a:spcPct val="115000"/>
              </a:lnSpc>
              <a:spcBef>
                <a:spcPts val="2100"/>
              </a:spcBef>
              <a:spcAft>
                <a:spcPts val="0"/>
              </a:spcAft>
              <a:buSzPts val="1900"/>
              <a:buNone/>
              <a:defRPr/>
            </a:lvl4pPr>
            <a:lvl5pPr lvl="4" rtl="0" algn="r">
              <a:lnSpc>
                <a:spcPct val="115000"/>
              </a:lnSpc>
              <a:spcBef>
                <a:spcPts val="2100"/>
              </a:spcBef>
              <a:spcAft>
                <a:spcPts val="0"/>
              </a:spcAft>
              <a:buSzPts val="1900"/>
              <a:buNone/>
              <a:defRPr/>
            </a:lvl5pPr>
            <a:lvl6pPr lvl="5" rtl="0" algn="r">
              <a:lnSpc>
                <a:spcPct val="115000"/>
              </a:lnSpc>
              <a:spcBef>
                <a:spcPts val="2100"/>
              </a:spcBef>
              <a:spcAft>
                <a:spcPts val="0"/>
              </a:spcAft>
              <a:buSzPts val="1900"/>
              <a:buNone/>
              <a:defRPr/>
            </a:lvl6pPr>
            <a:lvl7pPr lvl="6" rtl="0" algn="r">
              <a:lnSpc>
                <a:spcPct val="115000"/>
              </a:lnSpc>
              <a:spcBef>
                <a:spcPts val="2100"/>
              </a:spcBef>
              <a:spcAft>
                <a:spcPts val="0"/>
              </a:spcAft>
              <a:buSzPts val="1900"/>
              <a:buNone/>
              <a:defRPr/>
            </a:lvl7pPr>
            <a:lvl8pPr lvl="7" rtl="0" algn="r">
              <a:lnSpc>
                <a:spcPct val="115000"/>
              </a:lnSpc>
              <a:spcBef>
                <a:spcPts val="2100"/>
              </a:spcBef>
              <a:spcAft>
                <a:spcPts val="0"/>
              </a:spcAft>
              <a:buSzPts val="1900"/>
              <a:buNone/>
              <a:defRPr/>
            </a:lvl8pPr>
            <a:lvl9pPr lvl="8" rtl="0" algn="r">
              <a:lnSpc>
                <a:spcPct val="115000"/>
              </a:lnSpc>
              <a:spcBef>
                <a:spcPts val="2100"/>
              </a:spcBef>
              <a:spcAft>
                <a:spcPts val="2100"/>
              </a:spcAft>
              <a:buSzPts val="1900"/>
              <a:buNone/>
              <a:defRPr/>
            </a:lvl9pPr>
          </a:lstStyle>
          <a:p/>
        </p:txBody>
      </p:sp>
      <p:sp>
        <p:nvSpPr>
          <p:cNvPr id="1609" name="Google Shape;1609;gd6373dda26_0_5895"/>
          <p:cNvSpPr/>
          <p:nvPr/>
        </p:nvSpPr>
        <p:spPr>
          <a:xfrm flipH="1" rot="5400000">
            <a:off x="8056756" y="2722755"/>
            <a:ext cx="2922392" cy="5348098"/>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10" name="Google Shape;1610;gd6373dda26_0_5895"/>
          <p:cNvSpPr/>
          <p:nvPr/>
        </p:nvSpPr>
        <p:spPr>
          <a:xfrm flipH="1">
            <a:off x="97" y="0"/>
            <a:ext cx="4360750" cy="168588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11" name="Google Shape;1611;gd6373dda26_0_5895"/>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3">
  <p:cSld name="CUSTOM_1_1_3_1">
    <p:spTree>
      <p:nvGrpSpPr>
        <p:cNvPr id="1612" name="Shape 1612"/>
        <p:cNvGrpSpPr/>
        <p:nvPr/>
      </p:nvGrpSpPr>
      <p:grpSpPr>
        <a:xfrm>
          <a:off x="0" y="0"/>
          <a:ext cx="0" cy="0"/>
          <a:chOff x="0" y="0"/>
          <a:chExt cx="0" cy="0"/>
        </a:xfrm>
      </p:grpSpPr>
      <p:sp>
        <p:nvSpPr>
          <p:cNvPr id="1613" name="Google Shape;1613;gd6373dda26_0_5900"/>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614" name="Google Shape;1614;gd6373dda26_0_5900"/>
          <p:cNvSpPr/>
          <p:nvPr/>
        </p:nvSpPr>
        <p:spPr>
          <a:xfrm flipH="1">
            <a:off x="7207405" y="0"/>
            <a:ext cx="4984595" cy="2708124"/>
          </a:xfrm>
          <a:custGeom>
            <a:rect b="b" l="l" r="r" t="t"/>
            <a:pathLst>
              <a:path extrusionOk="0" h="63322" w="116551">
                <a:moveTo>
                  <a:pt x="0" y="0"/>
                </a:moveTo>
                <a:lnTo>
                  <a:pt x="0" y="62853"/>
                </a:lnTo>
                <a:cubicBezTo>
                  <a:pt x="1749" y="63162"/>
                  <a:pt x="3513" y="63321"/>
                  <a:pt x="5266" y="63321"/>
                </a:cubicBezTo>
                <a:cubicBezTo>
                  <a:pt x="10613" y="63321"/>
                  <a:pt x="15856" y="61834"/>
                  <a:pt x="20241" y="58543"/>
                </a:cubicBezTo>
                <a:cubicBezTo>
                  <a:pt x="34123" y="48137"/>
                  <a:pt x="34909" y="25932"/>
                  <a:pt x="49149" y="16038"/>
                </a:cubicBezTo>
                <a:cubicBezTo>
                  <a:pt x="55666" y="11497"/>
                  <a:pt x="63898" y="10427"/>
                  <a:pt x="71911" y="10427"/>
                </a:cubicBezTo>
                <a:cubicBezTo>
                  <a:pt x="72829" y="10427"/>
                  <a:pt x="73743" y="10441"/>
                  <a:pt x="74652" y="10466"/>
                </a:cubicBezTo>
                <a:cubicBezTo>
                  <a:pt x="79315" y="10591"/>
                  <a:pt x="84021" y="10942"/>
                  <a:pt x="88690" y="10942"/>
                </a:cubicBezTo>
                <a:cubicBezTo>
                  <a:pt x="92878" y="10942"/>
                  <a:pt x="97037" y="10659"/>
                  <a:pt x="101108" y="9680"/>
                </a:cubicBezTo>
                <a:cubicBezTo>
                  <a:pt x="105775" y="8549"/>
                  <a:pt x="113467" y="4953"/>
                  <a:pt x="11655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0">
  <p:cSld name="CUSTOM_1_1_3_1_1_1_1_1_1_1_1">
    <p:spTree>
      <p:nvGrpSpPr>
        <p:cNvPr id="1615" name="Shape 1615"/>
        <p:cNvGrpSpPr/>
        <p:nvPr/>
      </p:nvGrpSpPr>
      <p:grpSpPr>
        <a:xfrm>
          <a:off x="0" y="0"/>
          <a:ext cx="0" cy="0"/>
          <a:chOff x="0" y="0"/>
          <a:chExt cx="0" cy="0"/>
        </a:xfrm>
      </p:grpSpPr>
      <p:sp>
        <p:nvSpPr>
          <p:cNvPr id="1616" name="Google Shape;1616;gd6373dda26_0_5903"/>
          <p:cNvSpPr txBox="1"/>
          <p:nvPr>
            <p:ph type="title"/>
          </p:nvPr>
        </p:nvSpPr>
        <p:spPr>
          <a:xfrm>
            <a:off x="691567" y="691567"/>
            <a:ext cx="5417100" cy="1541700"/>
          </a:xfrm>
          <a:prstGeom prst="rect">
            <a:avLst/>
          </a:prstGeom>
          <a:noFill/>
          <a:ln>
            <a:noFill/>
          </a:ln>
        </p:spPr>
        <p:txBody>
          <a:bodyPr anchorCtr="0" anchor="b"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617" name="Google Shape;1617;gd6373dda26_0_5903"/>
          <p:cNvSpPr/>
          <p:nvPr/>
        </p:nvSpPr>
        <p:spPr>
          <a:xfrm flipH="1" rot="-5400000">
            <a:off x="9869537" y="544660"/>
            <a:ext cx="2867216" cy="1777882"/>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18" name="Google Shape;1618;gd6373dda26_0_5903"/>
          <p:cNvSpPr/>
          <p:nvPr/>
        </p:nvSpPr>
        <p:spPr>
          <a:xfrm flipH="1" rot="10800000">
            <a:off x="0" y="5480966"/>
            <a:ext cx="2694239" cy="1377037"/>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19" name="Shape 1619"/>
        <p:cNvGrpSpPr/>
        <p:nvPr/>
      </p:nvGrpSpPr>
      <p:grpSpPr>
        <a:xfrm>
          <a:off x="0" y="0"/>
          <a:ext cx="0" cy="0"/>
          <a:chOff x="0" y="0"/>
          <a:chExt cx="0" cy="0"/>
        </a:xfrm>
      </p:grpSpPr>
      <p:sp>
        <p:nvSpPr>
          <p:cNvPr id="1620" name="Google Shape;1620;gd6373dda26_0_5907"/>
          <p:cNvSpPr/>
          <p:nvPr/>
        </p:nvSpPr>
        <p:spPr>
          <a:xfrm>
            <a:off x="5408623" y="0"/>
            <a:ext cx="678340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21" name="Google Shape;1621;gd6373dda26_0_5907"/>
          <p:cNvSpPr/>
          <p:nvPr/>
        </p:nvSpPr>
        <p:spPr>
          <a:xfrm>
            <a:off x="10562224" y="3732760"/>
            <a:ext cx="1629783" cy="3125252"/>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22" name="Google Shape;1622;gd6373dda26_0_5907"/>
          <p:cNvSpPr txBox="1"/>
          <p:nvPr>
            <p:ph type="title"/>
          </p:nvPr>
        </p:nvSpPr>
        <p:spPr>
          <a:xfrm>
            <a:off x="7594600" y="718800"/>
            <a:ext cx="3637500" cy="2806800"/>
          </a:xfrm>
          <a:prstGeom prst="rect">
            <a:avLst/>
          </a:prstGeom>
          <a:noFill/>
          <a:ln>
            <a:noFill/>
          </a:ln>
        </p:spPr>
        <p:txBody>
          <a:bodyPr anchorCtr="0" anchor="t" bIns="121900" lIns="121900" spcFirstLastPara="1" rIns="121900" wrap="square" tIns="121900">
            <a:noAutofit/>
          </a:bodyPr>
          <a:lstStyle>
            <a:lvl1pPr lvl="0" rtl="0" algn="r">
              <a:lnSpc>
                <a:spcPct val="80000"/>
              </a:lnSpc>
              <a:spcBef>
                <a:spcPts val="0"/>
              </a:spcBef>
              <a:spcAft>
                <a:spcPts val="0"/>
              </a:spcAft>
              <a:buSzPts val="6400"/>
              <a:buNone/>
              <a:defRPr sz="4800"/>
            </a:lvl1pPr>
            <a:lvl2pPr lvl="1" rtl="0" algn="r">
              <a:lnSpc>
                <a:spcPct val="100000"/>
              </a:lnSpc>
              <a:spcBef>
                <a:spcPts val="0"/>
              </a:spcBef>
              <a:spcAft>
                <a:spcPts val="0"/>
              </a:spcAft>
              <a:buSzPts val="6400"/>
              <a:buNone/>
              <a:defRPr sz="6400"/>
            </a:lvl2pPr>
            <a:lvl3pPr lvl="2" rtl="0" algn="r">
              <a:lnSpc>
                <a:spcPct val="100000"/>
              </a:lnSpc>
              <a:spcBef>
                <a:spcPts val="0"/>
              </a:spcBef>
              <a:spcAft>
                <a:spcPts val="0"/>
              </a:spcAft>
              <a:buSzPts val="6400"/>
              <a:buNone/>
              <a:defRPr sz="6400"/>
            </a:lvl3pPr>
            <a:lvl4pPr lvl="3" rtl="0" algn="r">
              <a:lnSpc>
                <a:spcPct val="100000"/>
              </a:lnSpc>
              <a:spcBef>
                <a:spcPts val="0"/>
              </a:spcBef>
              <a:spcAft>
                <a:spcPts val="0"/>
              </a:spcAft>
              <a:buSzPts val="6400"/>
              <a:buNone/>
              <a:defRPr sz="6400"/>
            </a:lvl4pPr>
            <a:lvl5pPr lvl="4" rtl="0" algn="r">
              <a:lnSpc>
                <a:spcPct val="100000"/>
              </a:lnSpc>
              <a:spcBef>
                <a:spcPts val="0"/>
              </a:spcBef>
              <a:spcAft>
                <a:spcPts val="0"/>
              </a:spcAft>
              <a:buSzPts val="6400"/>
              <a:buNone/>
              <a:defRPr sz="6400"/>
            </a:lvl5pPr>
            <a:lvl6pPr lvl="5" rtl="0" algn="r">
              <a:lnSpc>
                <a:spcPct val="100000"/>
              </a:lnSpc>
              <a:spcBef>
                <a:spcPts val="0"/>
              </a:spcBef>
              <a:spcAft>
                <a:spcPts val="0"/>
              </a:spcAft>
              <a:buSzPts val="6400"/>
              <a:buNone/>
              <a:defRPr sz="6400"/>
            </a:lvl6pPr>
            <a:lvl7pPr lvl="6" rtl="0" algn="r">
              <a:lnSpc>
                <a:spcPct val="100000"/>
              </a:lnSpc>
              <a:spcBef>
                <a:spcPts val="0"/>
              </a:spcBef>
              <a:spcAft>
                <a:spcPts val="0"/>
              </a:spcAft>
              <a:buSzPts val="6400"/>
              <a:buNone/>
              <a:defRPr sz="6400"/>
            </a:lvl7pPr>
            <a:lvl8pPr lvl="7" rtl="0" algn="r">
              <a:lnSpc>
                <a:spcPct val="100000"/>
              </a:lnSpc>
              <a:spcBef>
                <a:spcPts val="0"/>
              </a:spcBef>
              <a:spcAft>
                <a:spcPts val="0"/>
              </a:spcAft>
              <a:buSzPts val="6400"/>
              <a:buNone/>
              <a:defRPr sz="6400"/>
            </a:lvl8pPr>
            <a:lvl9pPr lvl="8" rtl="0" algn="r">
              <a:lnSpc>
                <a:spcPct val="100000"/>
              </a:lnSpc>
              <a:spcBef>
                <a:spcPts val="0"/>
              </a:spcBef>
              <a:spcAft>
                <a:spcPts val="0"/>
              </a:spcAft>
              <a:buSzPts val="6400"/>
              <a:buNone/>
              <a:defRPr sz="64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0">
    <p:spTree>
      <p:nvGrpSpPr>
        <p:cNvPr id="209" name="Shape 209"/>
        <p:cNvGrpSpPr/>
        <p:nvPr/>
      </p:nvGrpSpPr>
      <p:grpSpPr>
        <a:xfrm>
          <a:off x="0" y="0"/>
          <a:ext cx="0" cy="0"/>
          <a:chOff x="0" y="0"/>
          <a:chExt cx="0" cy="0"/>
        </a:xfrm>
      </p:grpSpPr>
      <p:sp>
        <p:nvSpPr>
          <p:cNvPr id="210" name="Google Shape;210;gd778a894d7_0_1709"/>
          <p:cNvSpPr txBox="1"/>
          <p:nvPr>
            <p:ph type="title"/>
          </p:nvPr>
        </p:nvSpPr>
        <p:spPr>
          <a:xfrm>
            <a:off x="950967" y="449070"/>
            <a:ext cx="10290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000"/>
              <a:buNone/>
              <a:defRPr sz="4000"/>
            </a:lvl1pPr>
            <a:lvl2pPr lvl="1"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211" name="Google Shape;211;gd778a894d7_0_1709"/>
          <p:cNvSpPr/>
          <p:nvPr/>
        </p:nvSpPr>
        <p:spPr>
          <a:xfrm flipH="1">
            <a:off x="2605632" y="249853"/>
            <a:ext cx="782139" cy="666486"/>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gd778a894d7_0_1709"/>
          <p:cNvSpPr/>
          <p:nvPr/>
        </p:nvSpPr>
        <p:spPr>
          <a:xfrm flipH="1" rot="5400000">
            <a:off x="10715514"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gd778a894d7_0_1709"/>
          <p:cNvSpPr/>
          <p:nvPr/>
        </p:nvSpPr>
        <p:spPr>
          <a:xfrm flipH="1">
            <a:off x="-372625" y="2822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gd778a894d7_0_1709"/>
          <p:cNvSpPr/>
          <p:nvPr/>
        </p:nvSpPr>
        <p:spPr>
          <a:xfrm flipH="1">
            <a:off x="10081992"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gd778a894d7_0_1709"/>
          <p:cNvSpPr/>
          <p:nvPr/>
        </p:nvSpPr>
        <p:spPr>
          <a:xfrm flipH="1">
            <a:off x="11707592"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gd778a894d7_0_1709"/>
          <p:cNvSpPr/>
          <p:nvPr/>
        </p:nvSpPr>
        <p:spPr>
          <a:xfrm flipH="1">
            <a:off x="182292" y="1918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gd778a894d7_0_1709"/>
          <p:cNvSpPr/>
          <p:nvPr/>
        </p:nvSpPr>
        <p:spPr>
          <a:xfrm flipH="1">
            <a:off x="2901992" y="2253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1">
  <p:cSld name="CUSTOM_1_1_3_1_1_1_1_1_1_1_1_1">
    <p:spTree>
      <p:nvGrpSpPr>
        <p:cNvPr id="1623" name="Shape 1623"/>
        <p:cNvGrpSpPr/>
        <p:nvPr/>
      </p:nvGrpSpPr>
      <p:grpSpPr>
        <a:xfrm>
          <a:off x="0" y="0"/>
          <a:ext cx="0" cy="0"/>
          <a:chOff x="0" y="0"/>
          <a:chExt cx="0" cy="0"/>
        </a:xfrm>
      </p:grpSpPr>
      <p:sp>
        <p:nvSpPr>
          <p:cNvPr id="1624" name="Google Shape;1624;gd6373dda26_0_5911"/>
          <p:cNvSpPr/>
          <p:nvPr/>
        </p:nvSpPr>
        <p:spPr>
          <a:xfrm rot="10800000">
            <a:off x="-141" y="-80"/>
            <a:ext cx="678340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25" name="Google Shape;1625;gd6373dda26_0_5911"/>
          <p:cNvSpPr/>
          <p:nvPr/>
        </p:nvSpPr>
        <p:spPr>
          <a:xfrm rot="10800000">
            <a:off x="34" y="113"/>
            <a:ext cx="1026160" cy="1967751"/>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26" name="Google Shape;1626;gd6373dda26_0_5911"/>
          <p:cNvSpPr txBox="1"/>
          <p:nvPr>
            <p:ph type="title"/>
          </p:nvPr>
        </p:nvSpPr>
        <p:spPr>
          <a:xfrm>
            <a:off x="691567" y="3457833"/>
            <a:ext cx="3637500" cy="2806800"/>
          </a:xfrm>
          <a:prstGeom prst="rect">
            <a:avLst/>
          </a:prstGeom>
          <a:noFill/>
          <a:ln>
            <a:noFill/>
          </a:ln>
        </p:spPr>
        <p:txBody>
          <a:bodyPr anchorCtr="0" anchor="t" bIns="121900" lIns="121900" spcFirstLastPara="1" rIns="121900" wrap="square" tIns="121900">
            <a:noAutofit/>
          </a:bodyPr>
          <a:lstStyle>
            <a:lvl1pPr lvl="0" rtl="0" algn="l">
              <a:lnSpc>
                <a:spcPct val="80000"/>
              </a:lnSpc>
              <a:spcBef>
                <a:spcPts val="0"/>
              </a:spcBef>
              <a:spcAft>
                <a:spcPts val="0"/>
              </a:spcAft>
              <a:buClr>
                <a:schemeClr val="lt1"/>
              </a:buClr>
              <a:buSzPts val="6400"/>
              <a:buNone/>
              <a:defRPr sz="4800">
                <a:solidFill>
                  <a:schemeClr val="lt1"/>
                </a:solidFill>
              </a:defRPr>
            </a:lvl1pPr>
            <a:lvl2pPr lvl="1" rtl="0" algn="r">
              <a:lnSpc>
                <a:spcPct val="100000"/>
              </a:lnSpc>
              <a:spcBef>
                <a:spcPts val="0"/>
              </a:spcBef>
              <a:spcAft>
                <a:spcPts val="0"/>
              </a:spcAft>
              <a:buSzPts val="6400"/>
              <a:buNone/>
              <a:defRPr sz="6400"/>
            </a:lvl2pPr>
            <a:lvl3pPr lvl="2" rtl="0" algn="r">
              <a:lnSpc>
                <a:spcPct val="100000"/>
              </a:lnSpc>
              <a:spcBef>
                <a:spcPts val="0"/>
              </a:spcBef>
              <a:spcAft>
                <a:spcPts val="0"/>
              </a:spcAft>
              <a:buSzPts val="6400"/>
              <a:buNone/>
              <a:defRPr sz="6400"/>
            </a:lvl3pPr>
            <a:lvl4pPr lvl="3" rtl="0" algn="r">
              <a:lnSpc>
                <a:spcPct val="100000"/>
              </a:lnSpc>
              <a:spcBef>
                <a:spcPts val="0"/>
              </a:spcBef>
              <a:spcAft>
                <a:spcPts val="0"/>
              </a:spcAft>
              <a:buSzPts val="6400"/>
              <a:buNone/>
              <a:defRPr sz="6400"/>
            </a:lvl4pPr>
            <a:lvl5pPr lvl="4" rtl="0" algn="r">
              <a:lnSpc>
                <a:spcPct val="100000"/>
              </a:lnSpc>
              <a:spcBef>
                <a:spcPts val="0"/>
              </a:spcBef>
              <a:spcAft>
                <a:spcPts val="0"/>
              </a:spcAft>
              <a:buSzPts val="6400"/>
              <a:buNone/>
              <a:defRPr sz="6400"/>
            </a:lvl5pPr>
            <a:lvl6pPr lvl="5" rtl="0" algn="r">
              <a:lnSpc>
                <a:spcPct val="100000"/>
              </a:lnSpc>
              <a:spcBef>
                <a:spcPts val="0"/>
              </a:spcBef>
              <a:spcAft>
                <a:spcPts val="0"/>
              </a:spcAft>
              <a:buSzPts val="6400"/>
              <a:buNone/>
              <a:defRPr sz="6400"/>
            </a:lvl6pPr>
            <a:lvl7pPr lvl="6" rtl="0" algn="r">
              <a:lnSpc>
                <a:spcPct val="100000"/>
              </a:lnSpc>
              <a:spcBef>
                <a:spcPts val="0"/>
              </a:spcBef>
              <a:spcAft>
                <a:spcPts val="0"/>
              </a:spcAft>
              <a:buSzPts val="6400"/>
              <a:buNone/>
              <a:defRPr sz="6400"/>
            </a:lvl7pPr>
            <a:lvl8pPr lvl="7" rtl="0" algn="r">
              <a:lnSpc>
                <a:spcPct val="100000"/>
              </a:lnSpc>
              <a:spcBef>
                <a:spcPts val="0"/>
              </a:spcBef>
              <a:spcAft>
                <a:spcPts val="0"/>
              </a:spcAft>
              <a:buSzPts val="6400"/>
              <a:buNone/>
              <a:defRPr sz="6400"/>
            </a:lvl8pPr>
            <a:lvl9pPr lvl="8" rtl="0" algn="r">
              <a:lnSpc>
                <a:spcPct val="100000"/>
              </a:lnSpc>
              <a:spcBef>
                <a:spcPts val="0"/>
              </a:spcBef>
              <a:spcAft>
                <a:spcPts val="0"/>
              </a:spcAft>
              <a:buSzPts val="6400"/>
              <a:buNone/>
              <a:defRPr sz="6400"/>
            </a:lvl9pPr>
          </a:lstStyle>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_1_3">
    <p:spTree>
      <p:nvGrpSpPr>
        <p:cNvPr id="1627" name="Shape 1627"/>
        <p:cNvGrpSpPr/>
        <p:nvPr/>
      </p:nvGrpSpPr>
      <p:grpSpPr>
        <a:xfrm>
          <a:off x="0" y="0"/>
          <a:ext cx="0" cy="0"/>
          <a:chOff x="0" y="0"/>
          <a:chExt cx="0" cy="0"/>
        </a:xfrm>
      </p:grpSpPr>
      <p:sp>
        <p:nvSpPr>
          <p:cNvPr id="1628" name="Google Shape;1628;gd6373dda26_0_5915"/>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629" name="Google Shape;1629;gd6373dda26_0_5915"/>
          <p:cNvSpPr/>
          <p:nvPr/>
        </p:nvSpPr>
        <p:spPr>
          <a:xfrm flipH="1" rot="-5400000">
            <a:off x="-1075421" y="4289821"/>
            <a:ext cx="3643522" cy="1492677"/>
          </a:xfrm>
          <a:custGeom>
            <a:rect b="b" l="l" r="r" t="t"/>
            <a:pathLst>
              <a:path extrusionOk="0" h="31057" w="75808">
                <a:moveTo>
                  <a:pt x="11918" y="1"/>
                </a:moveTo>
                <a:cubicBezTo>
                  <a:pt x="4334" y="8097"/>
                  <a:pt x="0" y="18479"/>
                  <a:pt x="11942" y="26433"/>
                </a:cubicBezTo>
                <a:cubicBezTo>
                  <a:pt x="14282" y="27993"/>
                  <a:pt x="16839" y="28856"/>
                  <a:pt x="19394" y="28856"/>
                </a:cubicBezTo>
                <a:cubicBezTo>
                  <a:pt x="21597" y="28856"/>
                  <a:pt x="23799" y="28215"/>
                  <a:pt x="25860" y="26826"/>
                </a:cubicBezTo>
                <a:cubicBezTo>
                  <a:pt x="30563" y="23658"/>
                  <a:pt x="33195" y="17932"/>
                  <a:pt x="38600" y="15717"/>
                </a:cubicBezTo>
                <a:cubicBezTo>
                  <a:pt x="39675" y="15275"/>
                  <a:pt x="40870" y="15042"/>
                  <a:pt x="42051" y="15042"/>
                </a:cubicBezTo>
                <a:cubicBezTo>
                  <a:pt x="44243" y="15042"/>
                  <a:pt x="46387" y="15846"/>
                  <a:pt x="47625" y="17610"/>
                </a:cubicBezTo>
                <a:cubicBezTo>
                  <a:pt x="49482" y="20253"/>
                  <a:pt x="48756" y="23980"/>
                  <a:pt x="50185" y="26861"/>
                </a:cubicBezTo>
                <a:cubicBezTo>
                  <a:pt x="51578" y="29684"/>
                  <a:pt x="54786" y="31056"/>
                  <a:pt x="57991" y="31056"/>
                </a:cubicBezTo>
                <a:cubicBezTo>
                  <a:pt x="59004" y="31056"/>
                  <a:pt x="60017" y="30919"/>
                  <a:pt x="60972" y="30647"/>
                </a:cubicBezTo>
                <a:cubicBezTo>
                  <a:pt x="64949" y="29516"/>
                  <a:pt x="68151" y="26635"/>
                  <a:pt x="71187" y="23825"/>
                </a:cubicBezTo>
                <a:cubicBezTo>
                  <a:pt x="72676" y="22456"/>
                  <a:pt x="74188" y="21075"/>
                  <a:pt x="75807" y="19872"/>
                </a:cubicBezTo>
                <a:lnTo>
                  <a:pt x="75807"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30" name="Google Shape;1630;gd6373dda26_0_5915"/>
          <p:cNvSpPr/>
          <p:nvPr/>
        </p:nvSpPr>
        <p:spPr>
          <a:xfrm flipH="1">
            <a:off x="9004237" y="0"/>
            <a:ext cx="3187763" cy="1629271"/>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2">
  <p:cSld name="CUSTOM_1_1_3_1_1_1_1_1_1_1_1_1_1">
    <p:spTree>
      <p:nvGrpSpPr>
        <p:cNvPr id="1631" name="Shape 1631"/>
        <p:cNvGrpSpPr/>
        <p:nvPr/>
      </p:nvGrpSpPr>
      <p:grpSpPr>
        <a:xfrm>
          <a:off x="0" y="0"/>
          <a:ext cx="0" cy="0"/>
          <a:chOff x="0" y="0"/>
          <a:chExt cx="0" cy="0"/>
        </a:xfrm>
      </p:grpSpPr>
      <p:sp>
        <p:nvSpPr>
          <p:cNvPr id="1632" name="Google Shape;1632;gd6373dda26_0_5919"/>
          <p:cNvSpPr/>
          <p:nvPr/>
        </p:nvSpPr>
        <p:spPr>
          <a:xfrm rot="10800000">
            <a:off x="34" y="113"/>
            <a:ext cx="1026160" cy="1967751"/>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33" name="Google Shape;1633;gd6373dda26_0_5919"/>
          <p:cNvSpPr/>
          <p:nvPr/>
        </p:nvSpPr>
        <p:spPr>
          <a:xfrm flipH="1">
            <a:off x="9004237" y="0"/>
            <a:ext cx="3187763" cy="1629271"/>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34" name="Google Shape;1634;gd6373dda26_0_5919"/>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635" name="Google Shape;1635;gd6373dda26_0_5919"/>
          <p:cNvSpPr/>
          <p:nvPr/>
        </p:nvSpPr>
        <p:spPr>
          <a:xfrm flipH="1">
            <a:off x="10330220" y="5370133"/>
            <a:ext cx="1861780" cy="1487894"/>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1636" name="Shape 1636"/>
        <p:cNvGrpSpPr/>
        <p:nvPr/>
      </p:nvGrpSpPr>
      <p:grpSpPr>
        <a:xfrm>
          <a:off x="0" y="0"/>
          <a:ext cx="0" cy="0"/>
          <a:chOff x="0" y="0"/>
          <a:chExt cx="0" cy="0"/>
        </a:xfrm>
      </p:grpSpPr>
      <p:sp>
        <p:nvSpPr>
          <p:cNvPr id="1637" name="Google Shape;1637;gd6373dda26_0_5924"/>
          <p:cNvSpPr txBox="1"/>
          <p:nvPr>
            <p:ph type="title"/>
          </p:nvPr>
        </p:nvSpPr>
        <p:spPr>
          <a:xfrm>
            <a:off x="3185800" y="2127217"/>
            <a:ext cx="5598900" cy="2806800"/>
          </a:xfrm>
          <a:prstGeom prst="rect">
            <a:avLst/>
          </a:prstGeom>
          <a:noFill/>
          <a:ln>
            <a:noFill/>
          </a:ln>
        </p:spPr>
        <p:txBody>
          <a:bodyPr anchorCtr="0" anchor="ctr" bIns="121900" lIns="121900" spcFirstLastPara="1" rIns="121900" wrap="square" tIns="121900">
            <a:noAutofit/>
          </a:bodyPr>
          <a:lstStyle>
            <a:lvl1pPr lvl="0" rtl="0" algn="ctr">
              <a:lnSpc>
                <a:spcPct val="80000"/>
              </a:lnSpc>
              <a:spcBef>
                <a:spcPts val="0"/>
              </a:spcBef>
              <a:spcAft>
                <a:spcPts val="0"/>
              </a:spcAft>
              <a:buSzPts val="8000"/>
              <a:buNone/>
              <a:defRPr sz="8000"/>
            </a:lvl1pPr>
            <a:lvl2pPr lvl="1" rtl="0" algn="r">
              <a:lnSpc>
                <a:spcPct val="100000"/>
              </a:lnSpc>
              <a:spcBef>
                <a:spcPts val="0"/>
              </a:spcBef>
              <a:spcAft>
                <a:spcPts val="0"/>
              </a:spcAft>
              <a:buSzPts val="8000"/>
              <a:buNone/>
              <a:defRPr sz="8000"/>
            </a:lvl2pPr>
            <a:lvl3pPr lvl="2" rtl="0" algn="r">
              <a:lnSpc>
                <a:spcPct val="100000"/>
              </a:lnSpc>
              <a:spcBef>
                <a:spcPts val="0"/>
              </a:spcBef>
              <a:spcAft>
                <a:spcPts val="0"/>
              </a:spcAft>
              <a:buSzPts val="8000"/>
              <a:buNone/>
              <a:defRPr sz="8000"/>
            </a:lvl3pPr>
            <a:lvl4pPr lvl="3" rtl="0" algn="r">
              <a:lnSpc>
                <a:spcPct val="100000"/>
              </a:lnSpc>
              <a:spcBef>
                <a:spcPts val="0"/>
              </a:spcBef>
              <a:spcAft>
                <a:spcPts val="0"/>
              </a:spcAft>
              <a:buSzPts val="8000"/>
              <a:buNone/>
              <a:defRPr sz="8000"/>
            </a:lvl4pPr>
            <a:lvl5pPr lvl="4" rtl="0" algn="r">
              <a:lnSpc>
                <a:spcPct val="100000"/>
              </a:lnSpc>
              <a:spcBef>
                <a:spcPts val="0"/>
              </a:spcBef>
              <a:spcAft>
                <a:spcPts val="0"/>
              </a:spcAft>
              <a:buSzPts val="8000"/>
              <a:buNone/>
              <a:defRPr sz="8000"/>
            </a:lvl5pPr>
            <a:lvl6pPr lvl="5" rtl="0" algn="r">
              <a:lnSpc>
                <a:spcPct val="100000"/>
              </a:lnSpc>
              <a:spcBef>
                <a:spcPts val="0"/>
              </a:spcBef>
              <a:spcAft>
                <a:spcPts val="0"/>
              </a:spcAft>
              <a:buSzPts val="8000"/>
              <a:buNone/>
              <a:defRPr sz="8000"/>
            </a:lvl6pPr>
            <a:lvl7pPr lvl="6" rtl="0" algn="r">
              <a:lnSpc>
                <a:spcPct val="100000"/>
              </a:lnSpc>
              <a:spcBef>
                <a:spcPts val="0"/>
              </a:spcBef>
              <a:spcAft>
                <a:spcPts val="0"/>
              </a:spcAft>
              <a:buSzPts val="8000"/>
              <a:buNone/>
              <a:defRPr sz="8000"/>
            </a:lvl7pPr>
            <a:lvl8pPr lvl="7" rtl="0" algn="r">
              <a:lnSpc>
                <a:spcPct val="100000"/>
              </a:lnSpc>
              <a:spcBef>
                <a:spcPts val="0"/>
              </a:spcBef>
              <a:spcAft>
                <a:spcPts val="0"/>
              </a:spcAft>
              <a:buSzPts val="8000"/>
              <a:buNone/>
              <a:defRPr sz="8000"/>
            </a:lvl8pPr>
            <a:lvl9pPr lvl="8" rtl="0" algn="r">
              <a:lnSpc>
                <a:spcPct val="100000"/>
              </a:lnSpc>
              <a:spcBef>
                <a:spcPts val="0"/>
              </a:spcBef>
              <a:spcAft>
                <a:spcPts val="0"/>
              </a:spcAft>
              <a:buSzPts val="8000"/>
              <a:buNone/>
              <a:defRPr sz="8000"/>
            </a:lvl9pPr>
          </a:lstStyle>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p:cSld name="CUSTOM_1_1">
    <p:spTree>
      <p:nvGrpSpPr>
        <p:cNvPr id="1638" name="Shape 1638"/>
        <p:cNvGrpSpPr/>
        <p:nvPr/>
      </p:nvGrpSpPr>
      <p:grpSpPr>
        <a:xfrm>
          <a:off x="0" y="0"/>
          <a:ext cx="0" cy="0"/>
          <a:chOff x="0" y="0"/>
          <a:chExt cx="0" cy="0"/>
        </a:xfrm>
      </p:grpSpPr>
      <p:sp>
        <p:nvSpPr>
          <p:cNvPr id="1639" name="Google Shape;1639;gd6373dda26_0_5930"/>
          <p:cNvSpPr/>
          <p:nvPr/>
        </p:nvSpPr>
        <p:spPr>
          <a:xfrm>
            <a:off x="10191542" y="3551176"/>
            <a:ext cx="2000508" cy="3311006"/>
          </a:xfrm>
          <a:custGeom>
            <a:rect b="b" l="l" r="r" t="t"/>
            <a:pathLst>
              <a:path extrusionOk="0" h="77582" w="46875">
                <a:moveTo>
                  <a:pt x="46875" y="0"/>
                </a:moveTo>
                <a:cubicBezTo>
                  <a:pt x="42613" y="191"/>
                  <a:pt x="37922" y="1881"/>
                  <a:pt x="32814" y="5584"/>
                </a:cubicBezTo>
                <a:cubicBezTo>
                  <a:pt x="26218" y="10358"/>
                  <a:pt x="22729" y="17538"/>
                  <a:pt x="24682" y="25646"/>
                </a:cubicBezTo>
                <a:cubicBezTo>
                  <a:pt x="26753" y="34219"/>
                  <a:pt x="33659" y="41148"/>
                  <a:pt x="33969" y="50244"/>
                </a:cubicBezTo>
                <a:cubicBezTo>
                  <a:pt x="34135" y="55400"/>
                  <a:pt x="31302" y="61055"/>
                  <a:pt x="26313" y="62365"/>
                </a:cubicBezTo>
                <a:cubicBezTo>
                  <a:pt x="25473" y="62583"/>
                  <a:pt x="24628" y="62672"/>
                  <a:pt x="23779" y="62672"/>
                </a:cubicBezTo>
                <a:cubicBezTo>
                  <a:pt x="20102" y="62672"/>
                  <a:pt x="16352" y="61009"/>
                  <a:pt x="12613" y="61009"/>
                </a:cubicBezTo>
                <a:cubicBezTo>
                  <a:pt x="12222" y="61009"/>
                  <a:pt x="11832" y="61027"/>
                  <a:pt x="11442" y="61067"/>
                </a:cubicBezTo>
                <a:cubicBezTo>
                  <a:pt x="5048" y="61734"/>
                  <a:pt x="595" y="68318"/>
                  <a:pt x="83" y="74735"/>
                </a:cubicBezTo>
                <a:cubicBezTo>
                  <a:pt x="12" y="75688"/>
                  <a:pt x="0" y="76640"/>
                  <a:pt x="48" y="77581"/>
                </a:cubicBezTo>
                <a:lnTo>
                  <a:pt x="46875" y="77581"/>
                </a:lnTo>
                <a:lnTo>
                  <a:pt x="46875"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40" name="Google Shape;1640;gd6373dda26_0_5930"/>
          <p:cNvSpPr/>
          <p:nvPr/>
        </p:nvSpPr>
        <p:spPr>
          <a:xfrm>
            <a:off x="6225129" y="0"/>
            <a:ext cx="5966997" cy="2329509"/>
          </a:xfrm>
          <a:custGeom>
            <a:rect b="b" l="l" r="r" t="t"/>
            <a:pathLst>
              <a:path extrusionOk="0" h="54584" w="139816">
                <a:moveTo>
                  <a:pt x="7919" y="0"/>
                </a:moveTo>
                <a:cubicBezTo>
                  <a:pt x="5633" y="4572"/>
                  <a:pt x="2835" y="8930"/>
                  <a:pt x="1489" y="13847"/>
                </a:cubicBezTo>
                <a:cubicBezTo>
                  <a:pt x="1" y="19348"/>
                  <a:pt x="858" y="26051"/>
                  <a:pt x="5466" y="29396"/>
                </a:cubicBezTo>
                <a:cubicBezTo>
                  <a:pt x="7387" y="30786"/>
                  <a:pt x="9700" y="31385"/>
                  <a:pt x="12072" y="31385"/>
                </a:cubicBezTo>
                <a:cubicBezTo>
                  <a:pt x="14536" y="31385"/>
                  <a:pt x="17063" y="30738"/>
                  <a:pt x="19277" y="29658"/>
                </a:cubicBezTo>
                <a:cubicBezTo>
                  <a:pt x="23623" y="27527"/>
                  <a:pt x="27088" y="24003"/>
                  <a:pt x="30624" y="20693"/>
                </a:cubicBezTo>
                <a:cubicBezTo>
                  <a:pt x="37506" y="14276"/>
                  <a:pt x="45304" y="8346"/>
                  <a:pt x="54460" y="6191"/>
                </a:cubicBezTo>
                <a:cubicBezTo>
                  <a:pt x="56572" y="5695"/>
                  <a:pt x="58768" y="5443"/>
                  <a:pt x="60965" y="5443"/>
                </a:cubicBezTo>
                <a:cubicBezTo>
                  <a:pt x="68305" y="5443"/>
                  <a:pt x="75647" y="8255"/>
                  <a:pt x="79844" y="14157"/>
                </a:cubicBezTo>
                <a:cubicBezTo>
                  <a:pt x="86488" y="23527"/>
                  <a:pt x="83607" y="37433"/>
                  <a:pt x="90607" y="46553"/>
                </a:cubicBezTo>
                <a:cubicBezTo>
                  <a:pt x="94239" y="51280"/>
                  <a:pt x="100132" y="53935"/>
                  <a:pt x="106074" y="54471"/>
                </a:cubicBezTo>
                <a:cubicBezTo>
                  <a:pt x="106917" y="54547"/>
                  <a:pt x="107761" y="54584"/>
                  <a:pt x="108604" y="54584"/>
                </a:cubicBezTo>
                <a:cubicBezTo>
                  <a:pt x="113693" y="54584"/>
                  <a:pt x="118764" y="53256"/>
                  <a:pt x="123493" y="51316"/>
                </a:cubicBezTo>
                <a:cubicBezTo>
                  <a:pt x="129458" y="48863"/>
                  <a:pt x="134982" y="45363"/>
                  <a:pt x="139816" y="41088"/>
                </a:cubicBezTo>
                <a:lnTo>
                  <a:pt x="13981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41" name="Google Shape;1641;gd6373dda26_0_5930"/>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itles and Two Columns">
  <p:cSld name="CUSTOM_6">
    <p:spTree>
      <p:nvGrpSpPr>
        <p:cNvPr id="1642" name="Shape 1642"/>
        <p:cNvGrpSpPr/>
        <p:nvPr/>
      </p:nvGrpSpPr>
      <p:grpSpPr>
        <a:xfrm>
          <a:off x="0" y="0"/>
          <a:ext cx="0" cy="0"/>
          <a:chOff x="0" y="0"/>
          <a:chExt cx="0" cy="0"/>
        </a:xfrm>
      </p:grpSpPr>
      <p:sp>
        <p:nvSpPr>
          <p:cNvPr id="1643" name="Google Shape;1643;gd6373dda26_0_5934"/>
          <p:cNvSpPr txBox="1"/>
          <p:nvPr>
            <p:ph type="title"/>
          </p:nvPr>
        </p:nvSpPr>
        <p:spPr>
          <a:xfrm>
            <a:off x="7464167" y="3620533"/>
            <a:ext cx="3718800" cy="590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644" name="Google Shape;1644;gd6373dda26_0_5934"/>
          <p:cNvSpPr txBox="1"/>
          <p:nvPr>
            <p:ph idx="2" type="title"/>
          </p:nvPr>
        </p:nvSpPr>
        <p:spPr>
          <a:xfrm>
            <a:off x="1109400" y="1970367"/>
            <a:ext cx="3718800" cy="590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645" name="Google Shape;1645;gd6373dda26_0_5934"/>
          <p:cNvSpPr txBox="1"/>
          <p:nvPr>
            <p:ph idx="1" type="subTitle"/>
          </p:nvPr>
        </p:nvSpPr>
        <p:spPr>
          <a:xfrm>
            <a:off x="7464167" y="4314833"/>
            <a:ext cx="3718800" cy="13332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rgbClr val="F3F3F3"/>
              </a:buClr>
              <a:buSzPts val="3700"/>
              <a:buNone/>
              <a:defRPr sz="19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1646" name="Google Shape;1646;gd6373dda26_0_5934"/>
          <p:cNvSpPr txBox="1"/>
          <p:nvPr>
            <p:ph idx="3" type="subTitle"/>
          </p:nvPr>
        </p:nvSpPr>
        <p:spPr>
          <a:xfrm>
            <a:off x="1109400" y="2650600"/>
            <a:ext cx="3718800" cy="13332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rgbClr val="F3F3F3"/>
              </a:buClr>
              <a:buSzPts val="3700"/>
              <a:buNone/>
              <a:defRPr sz="19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1647" name="Google Shape;1647;gd6373dda26_0_5934"/>
          <p:cNvSpPr/>
          <p:nvPr/>
        </p:nvSpPr>
        <p:spPr>
          <a:xfrm>
            <a:off x="0" y="5183416"/>
            <a:ext cx="2743273" cy="1701029"/>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9">
  <p:cSld name="CUSTOM_9_1">
    <p:spTree>
      <p:nvGrpSpPr>
        <p:cNvPr id="1648" name="Shape 1648"/>
        <p:cNvGrpSpPr/>
        <p:nvPr/>
      </p:nvGrpSpPr>
      <p:grpSpPr>
        <a:xfrm>
          <a:off x="0" y="0"/>
          <a:ext cx="0" cy="0"/>
          <a:chOff x="0" y="0"/>
          <a:chExt cx="0" cy="0"/>
        </a:xfrm>
      </p:grpSpPr>
      <p:sp>
        <p:nvSpPr>
          <p:cNvPr id="1649" name="Google Shape;1649;gd6373dda26_0_5940"/>
          <p:cNvSpPr txBox="1"/>
          <p:nvPr>
            <p:ph idx="1" type="subTitle"/>
          </p:nvPr>
        </p:nvSpPr>
        <p:spPr>
          <a:xfrm>
            <a:off x="6198200" y="1685900"/>
            <a:ext cx="4999500" cy="26508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2100"/>
              <a:buNone/>
              <a:defRPr sz="2100"/>
            </a:lvl1pPr>
            <a:lvl2pPr lvl="1" rtl="0" algn="r">
              <a:lnSpc>
                <a:spcPct val="115000"/>
              </a:lnSpc>
              <a:spcBef>
                <a:spcPts val="0"/>
              </a:spcBef>
              <a:spcAft>
                <a:spcPts val="0"/>
              </a:spcAft>
              <a:buSzPts val="1900"/>
              <a:buNone/>
              <a:defRPr/>
            </a:lvl2pPr>
            <a:lvl3pPr lvl="2" rtl="0" algn="r">
              <a:lnSpc>
                <a:spcPct val="115000"/>
              </a:lnSpc>
              <a:spcBef>
                <a:spcPts val="2100"/>
              </a:spcBef>
              <a:spcAft>
                <a:spcPts val="0"/>
              </a:spcAft>
              <a:buSzPts val="1900"/>
              <a:buNone/>
              <a:defRPr/>
            </a:lvl3pPr>
            <a:lvl4pPr lvl="3" rtl="0" algn="r">
              <a:lnSpc>
                <a:spcPct val="115000"/>
              </a:lnSpc>
              <a:spcBef>
                <a:spcPts val="2100"/>
              </a:spcBef>
              <a:spcAft>
                <a:spcPts val="0"/>
              </a:spcAft>
              <a:buSzPts val="1900"/>
              <a:buNone/>
              <a:defRPr/>
            </a:lvl4pPr>
            <a:lvl5pPr lvl="4" rtl="0" algn="r">
              <a:lnSpc>
                <a:spcPct val="115000"/>
              </a:lnSpc>
              <a:spcBef>
                <a:spcPts val="2100"/>
              </a:spcBef>
              <a:spcAft>
                <a:spcPts val="0"/>
              </a:spcAft>
              <a:buSzPts val="1900"/>
              <a:buNone/>
              <a:defRPr/>
            </a:lvl5pPr>
            <a:lvl6pPr lvl="5" rtl="0" algn="r">
              <a:lnSpc>
                <a:spcPct val="115000"/>
              </a:lnSpc>
              <a:spcBef>
                <a:spcPts val="2100"/>
              </a:spcBef>
              <a:spcAft>
                <a:spcPts val="0"/>
              </a:spcAft>
              <a:buSzPts val="1900"/>
              <a:buNone/>
              <a:defRPr/>
            </a:lvl6pPr>
            <a:lvl7pPr lvl="6" rtl="0" algn="r">
              <a:lnSpc>
                <a:spcPct val="115000"/>
              </a:lnSpc>
              <a:spcBef>
                <a:spcPts val="2100"/>
              </a:spcBef>
              <a:spcAft>
                <a:spcPts val="0"/>
              </a:spcAft>
              <a:buSzPts val="1900"/>
              <a:buNone/>
              <a:defRPr/>
            </a:lvl7pPr>
            <a:lvl8pPr lvl="7" rtl="0" algn="r">
              <a:lnSpc>
                <a:spcPct val="115000"/>
              </a:lnSpc>
              <a:spcBef>
                <a:spcPts val="2100"/>
              </a:spcBef>
              <a:spcAft>
                <a:spcPts val="0"/>
              </a:spcAft>
              <a:buSzPts val="1900"/>
              <a:buNone/>
              <a:defRPr/>
            </a:lvl8pPr>
            <a:lvl9pPr lvl="8" rtl="0" algn="r">
              <a:lnSpc>
                <a:spcPct val="115000"/>
              </a:lnSpc>
              <a:spcBef>
                <a:spcPts val="2100"/>
              </a:spcBef>
              <a:spcAft>
                <a:spcPts val="2100"/>
              </a:spcAft>
              <a:buSzPts val="1900"/>
              <a:buNone/>
              <a:defRPr/>
            </a:lvl9pPr>
          </a:lstStyle>
          <a:p/>
        </p:txBody>
      </p:sp>
      <p:sp>
        <p:nvSpPr>
          <p:cNvPr id="1650" name="Google Shape;1650;gd6373dda26_0_5940"/>
          <p:cNvSpPr/>
          <p:nvPr/>
        </p:nvSpPr>
        <p:spPr>
          <a:xfrm flipH="1" rot="5400000">
            <a:off x="9521315" y="4187315"/>
            <a:ext cx="1887382" cy="3453988"/>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51" name="Google Shape;1651;gd6373dda26_0_5940"/>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652" name="Google Shape;1652;gd6373dda26_0_5940"/>
          <p:cNvSpPr/>
          <p:nvPr/>
        </p:nvSpPr>
        <p:spPr>
          <a:xfrm flipH="1" rot="10800000">
            <a:off x="0" y="37"/>
            <a:ext cx="1841887" cy="147199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53" name="Google Shape;1653;gd6373dda26_0_5940"/>
          <p:cNvSpPr/>
          <p:nvPr/>
        </p:nvSpPr>
        <p:spPr>
          <a:xfrm flipH="1" rot="-5400000">
            <a:off x="-943745" y="3465079"/>
            <a:ext cx="4336749" cy="2449258"/>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1">
    <p:spTree>
      <p:nvGrpSpPr>
        <p:cNvPr id="1654" name="Shape 1654"/>
        <p:cNvGrpSpPr/>
        <p:nvPr/>
      </p:nvGrpSpPr>
      <p:grpSpPr>
        <a:xfrm>
          <a:off x="0" y="0"/>
          <a:ext cx="0" cy="0"/>
          <a:chOff x="0" y="0"/>
          <a:chExt cx="0" cy="0"/>
        </a:xfrm>
      </p:grpSpPr>
      <p:sp>
        <p:nvSpPr>
          <p:cNvPr id="1655" name="Google Shape;1655;gd6373dda26_0_5946"/>
          <p:cNvSpPr txBox="1"/>
          <p:nvPr>
            <p:ph type="title"/>
          </p:nvPr>
        </p:nvSpPr>
        <p:spPr>
          <a:xfrm>
            <a:off x="2275800" y="760933"/>
            <a:ext cx="7640400" cy="89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8000"/>
              <a:buNone/>
              <a:defRPr sz="8000"/>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p:txBody>
      </p:sp>
      <p:sp>
        <p:nvSpPr>
          <p:cNvPr id="1656" name="Google Shape;1656;gd6373dda26_0_5946"/>
          <p:cNvSpPr txBox="1"/>
          <p:nvPr>
            <p:ph idx="1" type="subTitle"/>
          </p:nvPr>
        </p:nvSpPr>
        <p:spPr>
          <a:xfrm>
            <a:off x="2275800" y="1653767"/>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1657" name="Google Shape;1657;gd6373dda26_0_5946"/>
          <p:cNvSpPr txBox="1"/>
          <p:nvPr>
            <p:ph idx="2" type="title"/>
          </p:nvPr>
        </p:nvSpPr>
        <p:spPr>
          <a:xfrm>
            <a:off x="2275800" y="2706151"/>
            <a:ext cx="7640400" cy="89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lt2"/>
              </a:buClr>
              <a:buSzPts val="8000"/>
              <a:buNone/>
              <a:defRPr sz="8000">
                <a:solidFill>
                  <a:schemeClr val="lt2"/>
                </a:solidFill>
              </a:defRPr>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p:txBody>
      </p:sp>
      <p:sp>
        <p:nvSpPr>
          <p:cNvPr id="1658" name="Google Shape;1658;gd6373dda26_0_5946"/>
          <p:cNvSpPr txBox="1"/>
          <p:nvPr>
            <p:ph idx="3" type="subTitle"/>
          </p:nvPr>
        </p:nvSpPr>
        <p:spPr>
          <a:xfrm>
            <a:off x="2275800" y="3598984"/>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1659" name="Google Shape;1659;gd6373dda26_0_5946"/>
          <p:cNvSpPr txBox="1"/>
          <p:nvPr>
            <p:ph idx="4" type="title"/>
          </p:nvPr>
        </p:nvSpPr>
        <p:spPr>
          <a:xfrm>
            <a:off x="2275800" y="4651384"/>
            <a:ext cx="7640400" cy="89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8000"/>
              <a:buNone/>
              <a:defRPr sz="8000"/>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p:txBody>
      </p:sp>
      <p:sp>
        <p:nvSpPr>
          <p:cNvPr id="1660" name="Google Shape;1660;gd6373dda26_0_5946"/>
          <p:cNvSpPr txBox="1"/>
          <p:nvPr>
            <p:ph idx="5" type="subTitle"/>
          </p:nvPr>
        </p:nvSpPr>
        <p:spPr>
          <a:xfrm>
            <a:off x="2275800" y="5544217"/>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1661" name="Google Shape;1661;gd6373dda26_0_5946"/>
          <p:cNvSpPr/>
          <p:nvPr/>
        </p:nvSpPr>
        <p:spPr>
          <a:xfrm rot="10800000">
            <a:off x="-192" y="-94"/>
            <a:ext cx="1801117"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62" name="Google Shape;1662;gd6373dda26_0_5946"/>
          <p:cNvSpPr/>
          <p:nvPr/>
        </p:nvSpPr>
        <p:spPr>
          <a:xfrm flipH="1" rot="10800000">
            <a:off x="10391075" y="-76"/>
            <a:ext cx="1801117"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4">
  <p:cSld name="CUSTOM_1_1_3_1_1">
    <p:spTree>
      <p:nvGrpSpPr>
        <p:cNvPr id="1663" name="Shape 1663"/>
        <p:cNvGrpSpPr/>
        <p:nvPr/>
      </p:nvGrpSpPr>
      <p:grpSpPr>
        <a:xfrm>
          <a:off x="0" y="0"/>
          <a:ext cx="0" cy="0"/>
          <a:chOff x="0" y="0"/>
          <a:chExt cx="0" cy="0"/>
        </a:xfrm>
      </p:grpSpPr>
      <p:sp>
        <p:nvSpPr>
          <p:cNvPr id="1664" name="Google Shape;1664;gd6373dda26_0_5955"/>
          <p:cNvSpPr/>
          <p:nvPr/>
        </p:nvSpPr>
        <p:spPr>
          <a:xfrm flipH="1">
            <a:off x="9004237" y="0"/>
            <a:ext cx="3187763" cy="1629271"/>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65" name="Google Shape;1665;gd6373dda26_0_5955"/>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8">
  <p:cSld name="CUSTOM_1_1_3_1_1_1_1_1_1">
    <p:spTree>
      <p:nvGrpSpPr>
        <p:cNvPr id="1666" name="Shape 1666"/>
        <p:cNvGrpSpPr/>
        <p:nvPr/>
      </p:nvGrpSpPr>
      <p:grpSpPr>
        <a:xfrm>
          <a:off x="0" y="0"/>
          <a:ext cx="0" cy="0"/>
          <a:chOff x="0" y="0"/>
          <a:chExt cx="0" cy="0"/>
        </a:xfrm>
      </p:grpSpPr>
      <p:sp>
        <p:nvSpPr>
          <p:cNvPr id="1667" name="Google Shape;1667;gd6373dda26_0_5958"/>
          <p:cNvSpPr/>
          <p:nvPr/>
        </p:nvSpPr>
        <p:spPr>
          <a:xfrm flipH="1" rot="-5400000">
            <a:off x="8127397" y="953187"/>
            <a:ext cx="5017816" cy="3111410"/>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68" name="Google Shape;1668;gd6373dda26_0_595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1">
    <p:spTree>
      <p:nvGrpSpPr>
        <p:cNvPr id="218" name="Shape 218"/>
        <p:cNvGrpSpPr/>
        <p:nvPr/>
      </p:nvGrpSpPr>
      <p:grpSpPr>
        <a:xfrm>
          <a:off x="0" y="0"/>
          <a:ext cx="0" cy="0"/>
          <a:chOff x="0" y="0"/>
          <a:chExt cx="0" cy="0"/>
        </a:xfrm>
      </p:grpSpPr>
      <p:sp>
        <p:nvSpPr>
          <p:cNvPr id="219" name="Google Shape;219;gd778a894d7_0_1718"/>
          <p:cNvSpPr txBox="1"/>
          <p:nvPr>
            <p:ph type="title"/>
          </p:nvPr>
        </p:nvSpPr>
        <p:spPr>
          <a:xfrm>
            <a:off x="950967" y="449070"/>
            <a:ext cx="10290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000"/>
              <a:buNone/>
              <a:defRPr sz="4000"/>
            </a:lvl1pPr>
            <a:lvl2pPr lvl="1"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220" name="Google Shape;220;gd778a894d7_0_1718"/>
          <p:cNvSpPr/>
          <p:nvPr/>
        </p:nvSpPr>
        <p:spPr>
          <a:xfrm rot="5400000">
            <a:off x="10979448" y="5645483"/>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gd778a894d7_0_1718"/>
          <p:cNvSpPr/>
          <p:nvPr/>
        </p:nvSpPr>
        <p:spPr>
          <a:xfrm flipH="1">
            <a:off x="-67825" y="2822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gd778a894d7_0_1718"/>
          <p:cNvSpPr/>
          <p:nvPr/>
        </p:nvSpPr>
        <p:spPr>
          <a:xfrm rot="10800000">
            <a:off x="10345926" y="6335802"/>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gd778a894d7_0_1718"/>
          <p:cNvSpPr/>
          <p:nvPr/>
        </p:nvSpPr>
        <p:spPr>
          <a:xfrm rot="10800000">
            <a:off x="11971526" y="6234202"/>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gd778a894d7_0_1718"/>
          <p:cNvSpPr/>
          <p:nvPr/>
        </p:nvSpPr>
        <p:spPr>
          <a:xfrm flipH="1">
            <a:off x="487092" y="1918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gd778a894d7_0_1718"/>
          <p:cNvSpPr/>
          <p:nvPr/>
        </p:nvSpPr>
        <p:spPr>
          <a:xfrm>
            <a:off x="1276904" y="406886"/>
            <a:ext cx="169129" cy="169129"/>
          </a:xfrm>
          <a:custGeom>
            <a:rect b="b" l="l" r="r" t="t"/>
            <a:pathLst>
              <a:path extrusionOk="0" h="5345" w="5345">
                <a:moveTo>
                  <a:pt x="1920" y="0"/>
                </a:moveTo>
                <a:lnTo>
                  <a:pt x="1920" y="1906"/>
                </a:lnTo>
                <a:lnTo>
                  <a:pt x="0" y="1906"/>
                </a:lnTo>
                <a:lnTo>
                  <a:pt x="0" y="3425"/>
                </a:lnTo>
                <a:lnTo>
                  <a:pt x="1920" y="3425"/>
                </a:lnTo>
                <a:lnTo>
                  <a:pt x="1920" y="5345"/>
                </a:lnTo>
                <a:lnTo>
                  <a:pt x="3439" y="5345"/>
                </a:lnTo>
                <a:lnTo>
                  <a:pt x="3439" y="3425"/>
                </a:lnTo>
                <a:lnTo>
                  <a:pt x="5344" y="3425"/>
                </a:lnTo>
                <a:lnTo>
                  <a:pt x="5344" y="1906"/>
                </a:lnTo>
                <a:lnTo>
                  <a:pt x="3439" y="1906"/>
                </a:lnTo>
                <a:lnTo>
                  <a:pt x="3439"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gd778a894d7_0_1718"/>
          <p:cNvSpPr/>
          <p:nvPr/>
        </p:nvSpPr>
        <p:spPr>
          <a:xfrm>
            <a:off x="11436904" y="5283686"/>
            <a:ext cx="169129" cy="169129"/>
          </a:xfrm>
          <a:custGeom>
            <a:rect b="b" l="l" r="r" t="t"/>
            <a:pathLst>
              <a:path extrusionOk="0" h="5345" w="5345">
                <a:moveTo>
                  <a:pt x="1920" y="0"/>
                </a:moveTo>
                <a:lnTo>
                  <a:pt x="1920" y="1906"/>
                </a:lnTo>
                <a:lnTo>
                  <a:pt x="0" y="1906"/>
                </a:lnTo>
                <a:lnTo>
                  <a:pt x="0" y="3425"/>
                </a:lnTo>
                <a:lnTo>
                  <a:pt x="1920" y="3425"/>
                </a:lnTo>
                <a:lnTo>
                  <a:pt x="1920" y="5345"/>
                </a:lnTo>
                <a:lnTo>
                  <a:pt x="3439" y="5345"/>
                </a:lnTo>
                <a:lnTo>
                  <a:pt x="3439" y="3425"/>
                </a:lnTo>
                <a:lnTo>
                  <a:pt x="5344" y="3425"/>
                </a:lnTo>
                <a:lnTo>
                  <a:pt x="5344" y="1906"/>
                </a:lnTo>
                <a:lnTo>
                  <a:pt x="3439" y="1906"/>
                </a:lnTo>
                <a:lnTo>
                  <a:pt x="3439"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69" name="Shape 1669"/>
        <p:cNvGrpSpPr/>
        <p:nvPr/>
      </p:nvGrpSpPr>
      <p:grpSpPr>
        <a:xfrm>
          <a:off x="0" y="0"/>
          <a:ext cx="0" cy="0"/>
          <a:chOff x="0" y="0"/>
          <a:chExt cx="0" cy="0"/>
        </a:xfrm>
      </p:grpSpPr>
      <p:sp>
        <p:nvSpPr>
          <p:cNvPr id="1670" name="Google Shape;1670;gd6373dda26_0_5961"/>
          <p:cNvSpPr/>
          <p:nvPr/>
        </p:nvSpPr>
        <p:spPr>
          <a:xfrm>
            <a:off x="8064500" y="5245098"/>
            <a:ext cx="4127378" cy="1612802"/>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71" name="Google Shape;1671;gd6373dda26_0_5961"/>
          <p:cNvSpPr/>
          <p:nvPr/>
        </p:nvSpPr>
        <p:spPr>
          <a:xfrm>
            <a:off x="0" y="0"/>
            <a:ext cx="1828731" cy="4830953"/>
          </a:xfrm>
          <a:custGeom>
            <a:rect b="b" l="l" r="r" t="t"/>
            <a:pathLst>
              <a:path extrusionOk="0" h="124469" w="60735">
                <a:moveTo>
                  <a:pt x="0" y="0"/>
                </a:moveTo>
                <a:lnTo>
                  <a:pt x="0" y="124468"/>
                </a:lnTo>
                <a:cubicBezTo>
                  <a:pt x="7287" y="110704"/>
                  <a:pt x="20455" y="96500"/>
                  <a:pt x="35290" y="88583"/>
                </a:cubicBezTo>
                <a:cubicBezTo>
                  <a:pt x="56972" y="77022"/>
                  <a:pt x="60734" y="54138"/>
                  <a:pt x="47006" y="31266"/>
                </a:cubicBezTo>
                <a:cubicBezTo>
                  <a:pt x="40874" y="21062"/>
                  <a:pt x="36743" y="9585"/>
                  <a:pt x="3405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72" name="Google Shape;1672;gd6373dda26_0_5961"/>
          <p:cNvSpPr/>
          <p:nvPr/>
        </p:nvSpPr>
        <p:spPr>
          <a:xfrm>
            <a:off x="9607620" y="0"/>
            <a:ext cx="2584175" cy="1775788"/>
          </a:xfrm>
          <a:custGeom>
            <a:rect b="b" l="l" r="r" t="t"/>
            <a:pathLst>
              <a:path extrusionOk="0" h="45753" w="66581">
                <a:moveTo>
                  <a:pt x="0" y="1"/>
                </a:moveTo>
                <a:cubicBezTo>
                  <a:pt x="8454" y="5239"/>
                  <a:pt x="16121" y="12050"/>
                  <a:pt x="21896" y="20884"/>
                </a:cubicBezTo>
                <a:cubicBezTo>
                  <a:pt x="33742" y="39067"/>
                  <a:pt x="48798" y="45752"/>
                  <a:pt x="63740" y="45752"/>
                </a:cubicBezTo>
                <a:cubicBezTo>
                  <a:pt x="64687" y="45752"/>
                  <a:pt x="65634" y="45725"/>
                  <a:pt x="66580" y="45673"/>
                </a:cubicBezTo>
                <a:lnTo>
                  <a:pt x="66580"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73" name="Google Shape;1673;gd6373dda26_0_5961"/>
          <p:cNvSpPr txBox="1"/>
          <p:nvPr>
            <p:ph hasCustomPrompt="1" type="title"/>
          </p:nvPr>
        </p:nvSpPr>
        <p:spPr>
          <a:xfrm>
            <a:off x="1644800" y="2262400"/>
            <a:ext cx="8902500" cy="161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6000"/>
              <a:buNone/>
              <a:defRPr sz="16000"/>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a:r>
              <a:t>xx%</a:t>
            </a:r>
          </a:p>
        </p:txBody>
      </p:sp>
      <p:sp>
        <p:nvSpPr>
          <p:cNvPr id="1674" name="Google Shape;1674;gd6373dda26_0_5961"/>
          <p:cNvSpPr txBox="1"/>
          <p:nvPr>
            <p:ph idx="1" type="subTitle"/>
          </p:nvPr>
        </p:nvSpPr>
        <p:spPr>
          <a:xfrm>
            <a:off x="2275800" y="3875200"/>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CUSTOM_10">
    <p:spTree>
      <p:nvGrpSpPr>
        <p:cNvPr id="1675" name="Shape 1675"/>
        <p:cNvGrpSpPr/>
        <p:nvPr/>
      </p:nvGrpSpPr>
      <p:grpSpPr>
        <a:xfrm>
          <a:off x="0" y="0"/>
          <a:ext cx="0" cy="0"/>
          <a:chOff x="0" y="0"/>
          <a:chExt cx="0" cy="0"/>
        </a:xfrm>
      </p:grpSpPr>
      <p:sp>
        <p:nvSpPr>
          <p:cNvPr id="1676" name="Google Shape;1676;gd6373dda26_0_5967"/>
          <p:cNvSpPr txBox="1"/>
          <p:nvPr>
            <p:ph type="title"/>
          </p:nvPr>
        </p:nvSpPr>
        <p:spPr>
          <a:xfrm>
            <a:off x="2275800" y="2262400"/>
            <a:ext cx="7640400" cy="161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lt1"/>
              </a:buClr>
              <a:buSzPts val="16000"/>
              <a:buNone/>
              <a:defRPr sz="16000">
                <a:solidFill>
                  <a:schemeClr val="lt1"/>
                </a:solidFill>
              </a:defRPr>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p:txBody>
      </p:sp>
      <p:sp>
        <p:nvSpPr>
          <p:cNvPr id="1677" name="Google Shape;1677;gd6373dda26_0_5967"/>
          <p:cNvSpPr txBox="1"/>
          <p:nvPr>
            <p:ph idx="1" type="subTitle"/>
          </p:nvPr>
        </p:nvSpPr>
        <p:spPr>
          <a:xfrm>
            <a:off x="2275800" y="3875200"/>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1678" name="Google Shape;1678;gd6373dda26_0_5967"/>
          <p:cNvSpPr/>
          <p:nvPr/>
        </p:nvSpPr>
        <p:spPr>
          <a:xfrm flipH="1" rot="-5400000">
            <a:off x="10243048" y="457051"/>
            <a:ext cx="2405998" cy="1491893"/>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79" name="Google Shape;1679;gd6373dda26_0_5967"/>
          <p:cNvSpPr/>
          <p:nvPr/>
        </p:nvSpPr>
        <p:spPr>
          <a:xfrm>
            <a:off x="0" y="5618933"/>
            <a:ext cx="1550401" cy="123904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80" name="Google Shape;1680;gd6373dda26_0_5967"/>
          <p:cNvSpPr/>
          <p:nvPr/>
        </p:nvSpPr>
        <p:spPr>
          <a:xfrm flipH="1">
            <a:off x="-65" y="-4"/>
            <a:ext cx="2609110" cy="100874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81" name="Google Shape;1681;gd6373dda26_0_5967"/>
          <p:cNvSpPr/>
          <p:nvPr/>
        </p:nvSpPr>
        <p:spPr>
          <a:xfrm rot="10800000">
            <a:off x="10047301" y="5761747"/>
            <a:ext cx="2144699" cy="1096258"/>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5">
  <p:cSld name="CUSTOM_1_1_3_1_1_1">
    <p:spTree>
      <p:nvGrpSpPr>
        <p:cNvPr id="1682" name="Shape 1682"/>
        <p:cNvGrpSpPr/>
        <p:nvPr/>
      </p:nvGrpSpPr>
      <p:grpSpPr>
        <a:xfrm>
          <a:off x="0" y="0"/>
          <a:ext cx="0" cy="0"/>
          <a:chOff x="0" y="0"/>
          <a:chExt cx="0" cy="0"/>
        </a:xfrm>
      </p:grpSpPr>
      <p:sp>
        <p:nvSpPr>
          <p:cNvPr id="1683" name="Google Shape;1683;gd6373dda26_0_5975"/>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684" name="Google Shape;1684;gd6373dda26_0_5975"/>
          <p:cNvSpPr/>
          <p:nvPr/>
        </p:nvSpPr>
        <p:spPr>
          <a:xfrm flipH="1" rot="5400000">
            <a:off x="9712770" y="595933"/>
            <a:ext cx="3075162" cy="1883283"/>
          </a:xfrm>
          <a:custGeom>
            <a:rect b="b" l="l" r="r" t="t"/>
            <a:pathLst>
              <a:path extrusionOk="0" h="62526" w="102097">
                <a:moveTo>
                  <a:pt x="6596" y="0"/>
                </a:moveTo>
                <a:cubicBezTo>
                  <a:pt x="7632" y="964"/>
                  <a:pt x="8478" y="2107"/>
                  <a:pt x="9037" y="3441"/>
                </a:cubicBezTo>
                <a:cubicBezTo>
                  <a:pt x="10716" y="7441"/>
                  <a:pt x="9418" y="12085"/>
                  <a:pt x="7406" y="15931"/>
                </a:cubicBezTo>
                <a:cubicBezTo>
                  <a:pt x="5406" y="19776"/>
                  <a:pt x="2691" y="23300"/>
                  <a:pt x="1346" y="27432"/>
                </a:cubicBezTo>
                <a:cubicBezTo>
                  <a:pt x="0" y="31563"/>
                  <a:pt x="405" y="36707"/>
                  <a:pt x="3798" y="39422"/>
                </a:cubicBezTo>
                <a:cubicBezTo>
                  <a:pt x="5354" y="40669"/>
                  <a:pt x="7306" y="41204"/>
                  <a:pt x="9307" y="41204"/>
                </a:cubicBezTo>
                <a:cubicBezTo>
                  <a:pt x="11011" y="41204"/>
                  <a:pt x="12751" y="40816"/>
                  <a:pt x="14312" y="40148"/>
                </a:cubicBezTo>
                <a:cubicBezTo>
                  <a:pt x="17705" y="38695"/>
                  <a:pt x="20467" y="36135"/>
                  <a:pt x="23289" y="33742"/>
                </a:cubicBezTo>
                <a:cubicBezTo>
                  <a:pt x="28778" y="29123"/>
                  <a:pt x="34933" y="24896"/>
                  <a:pt x="41994" y="23598"/>
                </a:cubicBezTo>
                <a:cubicBezTo>
                  <a:pt x="43278" y="23360"/>
                  <a:pt x="44597" y="23240"/>
                  <a:pt x="45919" y="23240"/>
                </a:cubicBezTo>
                <a:cubicBezTo>
                  <a:pt x="51866" y="23240"/>
                  <a:pt x="57876" y="25662"/>
                  <a:pt x="61032" y="30611"/>
                </a:cubicBezTo>
                <a:cubicBezTo>
                  <a:pt x="65747" y="38005"/>
                  <a:pt x="63020" y="48494"/>
                  <a:pt x="68021" y="55697"/>
                </a:cubicBezTo>
                <a:cubicBezTo>
                  <a:pt x="70604" y="59436"/>
                  <a:pt x="74998" y="61686"/>
                  <a:pt x="79498" y="62317"/>
                </a:cubicBezTo>
                <a:cubicBezTo>
                  <a:pt x="80510" y="62459"/>
                  <a:pt x="81527" y="62525"/>
                  <a:pt x="82544" y="62525"/>
                </a:cubicBezTo>
                <a:cubicBezTo>
                  <a:pt x="86054" y="62525"/>
                  <a:pt x="89570" y="61739"/>
                  <a:pt x="92893" y="60567"/>
                </a:cubicBezTo>
                <a:cubicBezTo>
                  <a:pt x="96131" y="59424"/>
                  <a:pt x="99215" y="57876"/>
                  <a:pt x="102096" y="56007"/>
                </a:cubicBezTo>
                <a:lnTo>
                  <a:pt x="10209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3">
  <p:cSld name="CUSTOM_1_1_3_1_1_1_1_1_1_1_1_1_1_1">
    <p:spTree>
      <p:nvGrpSpPr>
        <p:cNvPr id="1685" name="Shape 1685"/>
        <p:cNvGrpSpPr/>
        <p:nvPr/>
      </p:nvGrpSpPr>
      <p:grpSpPr>
        <a:xfrm>
          <a:off x="0" y="0"/>
          <a:ext cx="0" cy="0"/>
          <a:chOff x="0" y="0"/>
          <a:chExt cx="0" cy="0"/>
        </a:xfrm>
      </p:grpSpPr>
      <p:sp>
        <p:nvSpPr>
          <p:cNvPr id="1686" name="Google Shape;1686;gd6373dda26_0_5978"/>
          <p:cNvSpPr/>
          <p:nvPr/>
        </p:nvSpPr>
        <p:spPr>
          <a:xfrm rot="10800000">
            <a:off x="34" y="46"/>
            <a:ext cx="1026160" cy="1967751"/>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87" name="Google Shape;1687;gd6373dda26_0_597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688" name="Google Shape;1688;gd6373dda26_0_5978"/>
          <p:cNvSpPr/>
          <p:nvPr/>
        </p:nvSpPr>
        <p:spPr>
          <a:xfrm flipH="1">
            <a:off x="10641469" y="5645049"/>
            <a:ext cx="1550539" cy="1239158"/>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spTree>
      <p:nvGrpSpPr>
        <p:cNvPr id="1689" name="Shape 1689"/>
        <p:cNvGrpSpPr/>
        <p:nvPr/>
      </p:nvGrpSpPr>
      <p:grpSpPr>
        <a:xfrm>
          <a:off x="0" y="0"/>
          <a:ext cx="0" cy="0"/>
          <a:chOff x="0" y="0"/>
          <a:chExt cx="0" cy="0"/>
        </a:xfrm>
      </p:grpSpPr>
      <p:sp>
        <p:nvSpPr>
          <p:cNvPr id="1690" name="Google Shape;1690;gd6373dda26_0_5982"/>
          <p:cNvSpPr/>
          <p:nvPr/>
        </p:nvSpPr>
        <p:spPr>
          <a:xfrm>
            <a:off x="7863467" y="0"/>
            <a:ext cx="4389757" cy="1699858"/>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91" name="Google Shape;1691;gd6373dda26_0_5982"/>
          <p:cNvSpPr txBox="1"/>
          <p:nvPr>
            <p:ph type="title"/>
          </p:nvPr>
        </p:nvSpPr>
        <p:spPr>
          <a:xfrm>
            <a:off x="1763533" y="3119173"/>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1692" name="Google Shape;1692;gd6373dda26_0_5982"/>
          <p:cNvSpPr txBox="1"/>
          <p:nvPr>
            <p:ph idx="2" type="title"/>
          </p:nvPr>
        </p:nvSpPr>
        <p:spPr>
          <a:xfrm>
            <a:off x="4873800" y="3119173"/>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1693" name="Google Shape;1693;gd6373dda26_0_5982"/>
          <p:cNvSpPr txBox="1"/>
          <p:nvPr>
            <p:ph idx="3" type="title"/>
          </p:nvPr>
        </p:nvSpPr>
        <p:spPr>
          <a:xfrm>
            <a:off x="7984067" y="3119173"/>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1694" name="Google Shape;1694;gd6373dda26_0_5982"/>
          <p:cNvSpPr txBox="1"/>
          <p:nvPr>
            <p:ph idx="4" type="title"/>
          </p:nvPr>
        </p:nvSpPr>
        <p:spPr>
          <a:xfrm>
            <a:off x="1763533" y="5377941"/>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1695" name="Google Shape;1695;gd6373dda26_0_5982"/>
          <p:cNvSpPr txBox="1"/>
          <p:nvPr>
            <p:ph idx="5" type="title"/>
          </p:nvPr>
        </p:nvSpPr>
        <p:spPr>
          <a:xfrm>
            <a:off x="4873800" y="5377941"/>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1696" name="Google Shape;1696;gd6373dda26_0_5982"/>
          <p:cNvSpPr txBox="1"/>
          <p:nvPr>
            <p:ph idx="6" type="title"/>
          </p:nvPr>
        </p:nvSpPr>
        <p:spPr>
          <a:xfrm>
            <a:off x="7984067" y="5377941"/>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1697" name="Google Shape;1697;gd6373dda26_0_5982"/>
          <p:cNvSpPr txBox="1"/>
          <p:nvPr>
            <p:ph idx="7" type="title"/>
          </p:nvPr>
        </p:nvSpPr>
        <p:spPr>
          <a:xfrm>
            <a:off x="691567" y="677167"/>
            <a:ext cx="10808700" cy="7635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1">
    <p:spTree>
      <p:nvGrpSpPr>
        <p:cNvPr id="1698" name="Shape 1698"/>
        <p:cNvGrpSpPr/>
        <p:nvPr/>
      </p:nvGrpSpPr>
      <p:grpSpPr>
        <a:xfrm>
          <a:off x="0" y="0"/>
          <a:ext cx="0" cy="0"/>
          <a:chOff x="0" y="0"/>
          <a:chExt cx="0" cy="0"/>
        </a:xfrm>
      </p:grpSpPr>
      <p:sp>
        <p:nvSpPr>
          <p:cNvPr id="1699" name="Google Shape;1699;gd6373dda26_0_5991"/>
          <p:cNvSpPr/>
          <p:nvPr/>
        </p:nvSpPr>
        <p:spPr>
          <a:xfrm flipH="1">
            <a:off x="7207405" y="0"/>
            <a:ext cx="4984595" cy="2708124"/>
          </a:xfrm>
          <a:custGeom>
            <a:rect b="b" l="l" r="r" t="t"/>
            <a:pathLst>
              <a:path extrusionOk="0" h="63322" w="116551">
                <a:moveTo>
                  <a:pt x="0" y="0"/>
                </a:moveTo>
                <a:lnTo>
                  <a:pt x="0" y="62853"/>
                </a:lnTo>
                <a:cubicBezTo>
                  <a:pt x="1749" y="63162"/>
                  <a:pt x="3513" y="63321"/>
                  <a:pt x="5266" y="63321"/>
                </a:cubicBezTo>
                <a:cubicBezTo>
                  <a:pt x="10613" y="63321"/>
                  <a:pt x="15856" y="61834"/>
                  <a:pt x="20241" y="58543"/>
                </a:cubicBezTo>
                <a:cubicBezTo>
                  <a:pt x="34123" y="48137"/>
                  <a:pt x="34909" y="25932"/>
                  <a:pt x="49149" y="16038"/>
                </a:cubicBezTo>
                <a:cubicBezTo>
                  <a:pt x="55666" y="11497"/>
                  <a:pt x="63898" y="10427"/>
                  <a:pt x="71911" y="10427"/>
                </a:cubicBezTo>
                <a:cubicBezTo>
                  <a:pt x="72829" y="10427"/>
                  <a:pt x="73743" y="10441"/>
                  <a:pt x="74652" y="10466"/>
                </a:cubicBezTo>
                <a:cubicBezTo>
                  <a:pt x="79315" y="10591"/>
                  <a:pt x="84021" y="10942"/>
                  <a:pt x="88690" y="10942"/>
                </a:cubicBezTo>
                <a:cubicBezTo>
                  <a:pt x="92878" y="10942"/>
                  <a:pt x="97037" y="10659"/>
                  <a:pt x="101108" y="9680"/>
                </a:cubicBezTo>
                <a:cubicBezTo>
                  <a:pt x="105775" y="8549"/>
                  <a:pt x="113467" y="4953"/>
                  <a:pt x="11655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00" name="Google Shape;1700;gd6373dda26_0_5991"/>
          <p:cNvSpPr txBox="1"/>
          <p:nvPr>
            <p:ph idx="1" type="subTitle"/>
          </p:nvPr>
        </p:nvSpPr>
        <p:spPr>
          <a:xfrm>
            <a:off x="1039100" y="5064833"/>
            <a:ext cx="29505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701" name="Google Shape;1701;gd6373dda26_0_5991"/>
          <p:cNvSpPr txBox="1"/>
          <p:nvPr>
            <p:ph type="title"/>
          </p:nvPr>
        </p:nvSpPr>
        <p:spPr>
          <a:xfrm>
            <a:off x="691567" y="677167"/>
            <a:ext cx="10808700" cy="7635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702" name="Google Shape;1702;gd6373dda26_0_5991"/>
          <p:cNvSpPr txBox="1"/>
          <p:nvPr>
            <p:ph idx="2" type="subTitle"/>
          </p:nvPr>
        </p:nvSpPr>
        <p:spPr>
          <a:xfrm>
            <a:off x="2829964" y="2931233"/>
            <a:ext cx="29505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703" name="Google Shape;1703;gd6373dda26_0_5991"/>
          <p:cNvSpPr txBox="1"/>
          <p:nvPr>
            <p:ph idx="3" type="subTitle"/>
          </p:nvPr>
        </p:nvSpPr>
        <p:spPr>
          <a:xfrm>
            <a:off x="4622000" y="5064833"/>
            <a:ext cx="29505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704" name="Google Shape;1704;gd6373dda26_0_5991"/>
          <p:cNvSpPr txBox="1"/>
          <p:nvPr>
            <p:ph idx="4" type="subTitle"/>
          </p:nvPr>
        </p:nvSpPr>
        <p:spPr>
          <a:xfrm>
            <a:off x="6414197" y="2931233"/>
            <a:ext cx="29481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705" name="Google Shape;1705;gd6373dda26_0_5991"/>
          <p:cNvSpPr txBox="1"/>
          <p:nvPr>
            <p:ph idx="5" type="subTitle"/>
          </p:nvPr>
        </p:nvSpPr>
        <p:spPr>
          <a:xfrm>
            <a:off x="8204900" y="5064833"/>
            <a:ext cx="29481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706" name="Google Shape;1706;gd6373dda26_0_5991"/>
          <p:cNvSpPr/>
          <p:nvPr/>
        </p:nvSpPr>
        <p:spPr>
          <a:xfrm flipH="1" rot="-5400000">
            <a:off x="-595355" y="5436282"/>
            <a:ext cx="2017061" cy="826349"/>
          </a:xfrm>
          <a:custGeom>
            <a:rect b="b" l="l" r="r" t="t"/>
            <a:pathLst>
              <a:path extrusionOk="0" h="31057" w="75808">
                <a:moveTo>
                  <a:pt x="11918" y="1"/>
                </a:moveTo>
                <a:cubicBezTo>
                  <a:pt x="4334" y="8097"/>
                  <a:pt x="0" y="18479"/>
                  <a:pt x="11942" y="26433"/>
                </a:cubicBezTo>
                <a:cubicBezTo>
                  <a:pt x="14282" y="27993"/>
                  <a:pt x="16839" y="28856"/>
                  <a:pt x="19394" y="28856"/>
                </a:cubicBezTo>
                <a:cubicBezTo>
                  <a:pt x="21597" y="28856"/>
                  <a:pt x="23799" y="28215"/>
                  <a:pt x="25860" y="26826"/>
                </a:cubicBezTo>
                <a:cubicBezTo>
                  <a:pt x="30563" y="23658"/>
                  <a:pt x="33195" y="17932"/>
                  <a:pt x="38600" y="15717"/>
                </a:cubicBezTo>
                <a:cubicBezTo>
                  <a:pt x="39675" y="15275"/>
                  <a:pt x="40870" y="15042"/>
                  <a:pt x="42051" y="15042"/>
                </a:cubicBezTo>
                <a:cubicBezTo>
                  <a:pt x="44243" y="15042"/>
                  <a:pt x="46387" y="15846"/>
                  <a:pt x="47625" y="17610"/>
                </a:cubicBezTo>
                <a:cubicBezTo>
                  <a:pt x="49482" y="20253"/>
                  <a:pt x="48756" y="23980"/>
                  <a:pt x="50185" y="26861"/>
                </a:cubicBezTo>
                <a:cubicBezTo>
                  <a:pt x="51578" y="29684"/>
                  <a:pt x="54786" y="31056"/>
                  <a:pt x="57991" y="31056"/>
                </a:cubicBezTo>
                <a:cubicBezTo>
                  <a:pt x="59004" y="31056"/>
                  <a:pt x="60017" y="30919"/>
                  <a:pt x="60972" y="30647"/>
                </a:cubicBezTo>
                <a:cubicBezTo>
                  <a:pt x="64949" y="29516"/>
                  <a:pt x="68151" y="26635"/>
                  <a:pt x="71187" y="23825"/>
                </a:cubicBezTo>
                <a:cubicBezTo>
                  <a:pt x="72676" y="22456"/>
                  <a:pt x="74188" y="21075"/>
                  <a:pt x="75807" y="19872"/>
                </a:cubicBezTo>
                <a:lnTo>
                  <a:pt x="75807"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07" name="Google Shape;1707;gd6373dda26_0_5991"/>
          <p:cNvSpPr/>
          <p:nvPr/>
        </p:nvSpPr>
        <p:spPr>
          <a:xfrm rot="10800000">
            <a:off x="10206700" y="5843164"/>
            <a:ext cx="1985301" cy="1014775"/>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6">
  <p:cSld name="CUSTOM_1_1_3_1_1_1_1">
    <p:spTree>
      <p:nvGrpSpPr>
        <p:cNvPr id="1708" name="Shape 1708"/>
        <p:cNvGrpSpPr/>
        <p:nvPr/>
      </p:nvGrpSpPr>
      <p:grpSpPr>
        <a:xfrm>
          <a:off x="0" y="0"/>
          <a:ext cx="0" cy="0"/>
          <a:chOff x="0" y="0"/>
          <a:chExt cx="0" cy="0"/>
        </a:xfrm>
      </p:grpSpPr>
      <p:sp>
        <p:nvSpPr>
          <p:cNvPr id="1709" name="Google Shape;1709;gd6373dda26_0_6001"/>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710" name="Google Shape;1710;gd6373dda26_0_6001"/>
          <p:cNvSpPr/>
          <p:nvPr/>
        </p:nvSpPr>
        <p:spPr>
          <a:xfrm rot="-5400000">
            <a:off x="10319535" y="80647"/>
            <a:ext cx="1953018" cy="1791822"/>
          </a:xfrm>
          <a:custGeom>
            <a:rect b="b" l="l" r="r" t="t"/>
            <a:pathLst>
              <a:path extrusionOk="0" h="53756" w="58592">
                <a:moveTo>
                  <a:pt x="44835" y="0"/>
                </a:moveTo>
                <a:cubicBezTo>
                  <a:pt x="43040" y="0"/>
                  <a:pt x="41302" y="364"/>
                  <a:pt x="39827" y="1368"/>
                </a:cubicBezTo>
                <a:cubicBezTo>
                  <a:pt x="37541" y="2916"/>
                  <a:pt x="36398" y="5702"/>
                  <a:pt x="35934" y="8428"/>
                </a:cubicBezTo>
                <a:cubicBezTo>
                  <a:pt x="35470" y="11155"/>
                  <a:pt x="35565" y="13953"/>
                  <a:pt x="35124" y="16679"/>
                </a:cubicBezTo>
                <a:cubicBezTo>
                  <a:pt x="33946" y="24026"/>
                  <a:pt x="28576" y="30550"/>
                  <a:pt x="21599" y="33122"/>
                </a:cubicBezTo>
                <a:cubicBezTo>
                  <a:pt x="18170" y="34396"/>
                  <a:pt x="14479" y="34753"/>
                  <a:pt x="10955" y="35729"/>
                </a:cubicBezTo>
                <a:cubicBezTo>
                  <a:pt x="7430" y="36706"/>
                  <a:pt x="3882" y="38480"/>
                  <a:pt x="2085" y="41671"/>
                </a:cubicBezTo>
                <a:cubicBezTo>
                  <a:pt x="1" y="45362"/>
                  <a:pt x="811" y="50100"/>
                  <a:pt x="3001" y="53755"/>
                </a:cubicBezTo>
                <a:lnTo>
                  <a:pt x="58592" y="53755"/>
                </a:lnTo>
                <a:lnTo>
                  <a:pt x="58592" y="4023"/>
                </a:lnTo>
                <a:cubicBezTo>
                  <a:pt x="55675" y="2535"/>
                  <a:pt x="52591" y="1380"/>
                  <a:pt x="49400" y="618"/>
                </a:cubicBezTo>
                <a:cubicBezTo>
                  <a:pt x="47923" y="263"/>
                  <a:pt x="46359" y="0"/>
                  <a:pt x="4483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11" name="Google Shape;1711;gd6373dda26_0_6001"/>
          <p:cNvSpPr/>
          <p:nvPr/>
        </p:nvSpPr>
        <p:spPr>
          <a:xfrm>
            <a:off x="0" y="5385967"/>
            <a:ext cx="1841887" cy="147199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7">
  <p:cSld name="CUSTOM_1_1_3_1_1_1_1_1">
    <p:spTree>
      <p:nvGrpSpPr>
        <p:cNvPr id="1712" name="Shape 1712"/>
        <p:cNvGrpSpPr/>
        <p:nvPr/>
      </p:nvGrpSpPr>
      <p:grpSpPr>
        <a:xfrm>
          <a:off x="0" y="0"/>
          <a:ext cx="0" cy="0"/>
          <a:chOff x="0" y="0"/>
          <a:chExt cx="0" cy="0"/>
        </a:xfrm>
      </p:grpSpPr>
      <p:sp>
        <p:nvSpPr>
          <p:cNvPr id="1713" name="Google Shape;1713;gd6373dda26_0_6005"/>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714" name="Google Shape;1714;gd6373dda26_0_6005"/>
          <p:cNvSpPr/>
          <p:nvPr/>
        </p:nvSpPr>
        <p:spPr>
          <a:xfrm>
            <a:off x="8566391" y="4522873"/>
            <a:ext cx="3625606" cy="2335133"/>
          </a:xfrm>
          <a:custGeom>
            <a:rect b="b" l="l" r="r" t="t"/>
            <a:pathLst>
              <a:path extrusionOk="0" h="56133" w="87154">
                <a:moveTo>
                  <a:pt x="77010" y="0"/>
                </a:moveTo>
                <a:cubicBezTo>
                  <a:pt x="73626" y="0"/>
                  <a:pt x="70307" y="872"/>
                  <a:pt x="67640" y="2911"/>
                </a:cubicBezTo>
                <a:cubicBezTo>
                  <a:pt x="62949" y="6495"/>
                  <a:pt x="61294" y="12674"/>
                  <a:pt x="59460" y="18282"/>
                </a:cubicBezTo>
                <a:cubicBezTo>
                  <a:pt x="57615" y="23890"/>
                  <a:pt x="54721" y="29950"/>
                  <a:pt x="49137" y="31855"/>
                </a:cubicBezTo>
                <a:cubicBezTo>
                  <a:pt x="47854" y="32294"/>
                  <a:pt x="46558" y="32474"/>
                  <a:pt x="45253" y="32474"/>
                </a:cubicBezTo>
                <a:cubicBezTo>
                  <a:pt x="40321" y="32474"/>
                  <a:pt x="35255" y="29907"/>
                  <a:pt x="30218" y="29022"/>
                </a:cubicBezTo>
                <a:cubicBezTo>
                  <a:pt x="28971" y="28800"/>
                  <a:pt x="27719" y="28694"/>
                  <a:pt x="26472" y="28694"/>
                </a:cubicBezTo>
                <a:cubicBezTo>
                  <a:pt x="15576" y="28694"/>
                  <a:pt x="5107" y="36818"/>
                  <a:pt x="1560" y="47310"/>
                </a:cubicBezTo>
                <a:cubicBezTo>
                  <a:pt x="596" y="50167"/>
                  <a:pt x="96" y="53144"/>
                  <a:pt x="0" y="56132"/>
                </a:cubicBezTo>
                <a:lnTo>
                  <a:pt x="87154" y="56132"/>
                </a:lnTo>
                <a:lnTo>
                  <a:pt x="87154" y="2447"/>
                </a:lnTo>
                <a:cubicBezTo>
                  <a:pt x="86142" y="1983"/>
                  <a:pt x="85118" y="1554"/>
                  <a:pt x="84058" y="1197"/>
                </a:cubicBezTo>
                <a:cubicBezTo>
                  <a:pt x="81813" y="434"/>
                  <a:pt x="79395" y="0"/>
                  <a:pt x="7701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4">
  <p:cSld name="CUSTOM_1_1_3_2">
    <p:spTree>
      <p:nvGrpSpPr>
        <p:cNvPr id="1715" name="Shape 1715"/>
        <p:cNvGrpSpPr/>
        <p:nvPr/>
      </p:nvGrpSpPr>
      <p:grpSpPr>
        <a:xfrm>
          <a:off x="0" y="0"/>
          <a:ext cx="0" cy="0"/>
          <a:chOff x="0" y="0"/>
          <a:chExt cx="0" cy="0"/>
        </a:xfrm>
      </p:grpSpPr>
      <p:sp>
        <p:nvSpPr>
          <p:cNvPr id="1716" name="Google Shape;1716;gd6373dda26_0_600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717" name="Google Shape;1717;gd6373dda26_0_6008"/>
          <p:cNvSpPr/>
          <p:nvPr/>
        </p:nvSpPr>
        <p:spPr>
          <a:xfrm>
            <a:off x="9773899" y="5300603"/>
            <a:ext cx="2418306" cy="1557270"/>
          </a:xfrm>
          <a:custGeom>
            <a:rect b="b" l="l" r="r" t="t"/>
            <a:pathLst>
              <a:path extrusionOk="0" h="56133" w="87154">
                <a:moveTo>
                  <a:pt x="77010" y="0"/>
                </a:moveTo>
                <a:cubicBezTo>
                  <a:pt x="73626" y="0"/>
                  <a:pt x="70307" y="872"/>
                  <a:pt x="67640" y="2911"/>
                </a:cubicBezTo>
                <a:cubicBezTo>
                  <a:pt x="62949" y="6495"/>
                  <a:pt x="61294" y="12674"/>
                  <a:pt x="59460" y="18282"/>
                </a:cubicBezTo>
                <a:cubicBezTo>
                  <a:pt x="57615" y="23890"/>
                  <a:pt x="54721" y="29950"/>
                  <a:pt x="49137" y="31855"/>
                </a:cubicBezTo>
                <a:cubicBezTo>
                  <a:pt x="47854" y="32294"/>
                  <a:pt x="46558" y="32474"/>
                  <a:pt x="45253" y="32474"/>
                </a:cubicBezTo>
                <a:cubicBezTo>
                  <a:pt x="40321" y="32474"/>
                  <a:pt x="35255" y="29907"/>
                  <a:pt x="30218" y="29022"/>
                </a:cubicBezTo>
                <a:cubicBezTo>
                  <a:pt x="28971" y="28800"/>
                  <a:pt x="27719" y="28694"/>
                  <a:pt x="26472" y="28694"/>
                </a:cubicBezTo>
                <a:cubicBezTo>
                  <a:pt x="15576" y="28694"/>
                  <a:pt x="5107" y="36818"/>
                  <a:pt x="1560" y="47310"/>
                </a:cubicBezTo>
                <a:cubicBezTo>
                  <a:pt x="596" y="50167"/>
                  <a:pt x="96" y="53144"/>
                  <a:pt x="0" y="56132"/>
                </a:cubicBezTo>
                <a:lnTo>
                  <a:pt x="87154" y="56132"/>
                </a:lnTo>
                <a:lnTo>
                  <a:pt x="87154" y="2447"/>
                </a:lnTo>
                <a:cubicBezTo>
                  <a:pt x="86142" y="1983"/>
                  <a:pt x="85118" y="1554"/>
                  <a:pt x="84058" y="1197"/>
                </a:cubicBezTo>
                <a:cubicBezTo>
                  <a:pt x="81813" y="434"/>
                  <a:pt x="79395" y="0"/>
                  <a:pt x="77010"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18" name="Google Shape;1718;gd6373dda26_0_6008"/>
          <p:cNvSpPr/>
          <p:nvPr/>
        </p:nvSpPr>
        <p:spPr>
          <a:xfrm flipH="1" rot="5400000">
            <a:off x="-68877" y="68690"/>
            <a:ext cx="1666796" cy="1529224"/>
          </a:xfrm>
          <a:custGeom>
            <a:rect b="b" l="l" r="r" t="t"/>
            <a:pathLst>
              <a:path extrusionOk="0" h="53756" w="58592">
                <a:moveTo>
                  <a:pt x="44835" y="0"/>
                </a:moveTo>
                <a:cubicBezTo>
                  <a:pt x="43040" y="0"/>
                  <a:pt x="41302" y="364"/>
                  <a:pt x="39827" y="1368"/>
                </a:cubicBezTo>
                <a:cubicBezTo>
                  <a:pt x="37541" y="2916"/>
                  <a:pt x="36398" y="5702"/>
                  <a:pt x="35934" y="8428"/>
                </a:cubicBezTo>
                <a:cubicBezTo>
                  <a:pt x="35470" y="11155"/>
                  <a:pt x="35565" y="13953"/>
                  <a:pt x="35124" y="16679"/>
                </a:cubicBezTo>
                <a:cubicBezTo>
                  <a:pt x="33946" y="24026"/>
                  <a:pt x="28576" y="30550"/>
                  <a:pt x="21599" y="33122"/>
                </a:cubicBezTo>
                <a:cubicBezTo>
                  <a:pt x="18170" y="34396"/>
                  <a:pt x="14479" y="34753"/>
                  <a:pt x="10955" y="35729"/>
                </a:cubicBezTo>
                <a:cubicBezTo>
                  <a:pt x="7430" y="36706"/>
                  <a:pt x="3882" y="38480"/>
                  <a:pt x="2085" y="41671"/>
                </a:cubicBezTo>
                <a:cubicBezTo>
                  <a:pt x="1" y="45362"/>
                  <a:pt x="811" y="50100"/>
                  <a:pt x="3001" y="53755"/>
                </a:cubicBezTo>
                <a:lnTo>
                  <a:pt x="58592" y="53755"/>
                </a:lnTo>
                <a:lnTo>
                  <a:pt x="58592" y="4023"/>
                </a:lnTo>
                <a:cubicBezTo>
                  <a:pt x="55675" y="2535"/>
                  <a:pt x="52591" y="1380"/>
                  <a:pt x="49400" y="618"/>
                </a:cubicBezTo>
                <a:cubicBezTo>
                  <a:pt x="47923" y="263"/>
                  <a:pt x="46359" y="0"/>
                  <a:pt x="44835"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CUSTOM_6_1">
    <p:spTree>
      <p:nvGrpSpPr>
        <p:cNvPr id="1719" name="Shape 1719"/>
        <p:cNvGrpSpPr/>
        <p:nvPr/>
      </p:nvGrpSpPr>
      <p:grpSpPr>
        <a:xfrm>
          <a:off x="0" y="0"/>
          <a:ext cx="0" cy="0"/>
          <a:chOff x="0" y="0"/>
          <a:chExt cx="0" cy="0"/>
        </a:xfrm>
      </p:grpSpPr>
      <p:sp>
        <p:nvSpPr>
          <p:cNvPr id="1720" name="Google Shape;1720;gd6373dda26_0_6012"/>
          <p:cNvSpPr txBox="1"/>
          <p:nvPr>
            <p:ph idx="1" type="subTitle"/>
          </p:nvPr>
        </p:nvSpPr>
        <p:spPr>
          <a:xfrm>
            <a:off x="6209568" y="4753367"/>
            <a:ext cx="4320300" cy="512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rgbClr val="F3F3F3"/>
              </a:buClr>
              <a:buSzPts val="2700"/>
              <a:buFont typeface="Passion One"/>
              <a:buNone/>
              <a:defRPr b="1">
                <a:solidFill>
                  <a:schemeClr val="dk1"/>
                </a:solidFill>
                <a:latin typeface="Passion One"/>
                <a:ea typeface="Passion One"/>
                <a:cs typeface="Passion One"/>
                <a:sym typeface="Passion One"/>
              </a:defRPr>
            </a:lvl1pPr>
            <a:lvl2pPr lvl="1"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2pPr>
            <a:lvl3pPr lvl="2"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3pPr>
            <a:lvl4pPr lvl="3"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4pPr>
            <a:lvl5pPr lvl="4"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5pPr>
            <a:lvl6pPr lvl="5"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6pPr>
            <a:lvl7pPr lvl="6"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7pPr>
            <a:lvl8pPr lvl="7"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8pPr>
            <a:lvl9pPr lvl="8"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9pPr>
          </a:lstStyle>
          <a:p/>
        </p:txBody>
      </p:sp>
      <p:sp>
        <p:nvSpPr>
          <p:cNvPr id="1721" name="Google Shape;1721;gd6373dda26_0_6012"/>
          <p:cNvSpPr txBox="1"/>
          <p:nvPr>
            <p:ph idx="2" type="subTitle"/>
          </p:nvPr>
        </p:nvSpPr>
        <p:spPr>
          <a:xfrm>
            <a:off x="1597067" y="4753367"/>
            <a:ext cx="4320300" cy="512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rgbClr val="F3F3F3"/>
              </a:buClr>
              <a:buSzPts val="2700"/>
              <a:buFont typeface="Passion One"/>
              <a:buNone/>
              <a:defRPr b="1">
                <a:solidFill>
                  <a:schemeClr val="dk1"/>
                </a:solidFill>
                <a:latin typeface="Passion One"/>
                <a:ea typeface="Passion One"/>
                <a:cs typeface="Passion One"/>
                <a:sym typeface="Passion One"/>
              </a:defRPr>
            </a:lvl1pPr>
            <a:lvl2pPr lvl="1"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2pPr>
            <a:lvl3pPr lvl="2"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3pPr>
            <a:lvl4pPr lvl="3"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4pPr>
            <a:lvl5pPr lvl="4"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5pPr>
            <a:lvl6pPr lvl="5"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6pPr>
            <a:lvl7pPr lvl="6"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7pPr>
            <a:lvl8pPr lvl="7"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8pPr>
            <a:lvl9pPr lvl="8"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9pPr>
          </a:lstStyle>
          <a:p/>
        </p:txBody>
      </p:sp>
      <p:sp>
        <p:nvSpPr>
          <p:cNvPr id="1722" name="Google Shape;1722;gd6373dda26_0_6012"/>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723" name="Google Shape;1723;gd6373dda26_0_6012"/>
          <p:cNvSpPr txBox="1"/>
          <p:nvPr>
            <p:ph idx="3" type="subTitle"/>
          </p:nvPr>
        </p:nvSpPr>
        <p:spPr>
          <a:xfrm>
            <a:off x="6209571" y="5370100"/>
            <a:ext cx="4316100" cy="6408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3700"/>
              <a:buNone/>
              <a:defRPr sz="19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1724" name="Google Shape;1724;gd6373dda26_0_6012"/>
          <p:cNvSpPr txBox="1"/>
          <p:nvPr>
            <p:ph idx="4" type="subTitle"/>
          </p:nvPr>
        </p:nvSpPr>
        <p:spPr>
          <a:xfrm>
            <a:off x="1597067" y="5370100"/>
            <a:ext cx="4316100" cy="6408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3700"/>
              <a:buNone/>
              <a:defRPr sz="19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1725" name="Google Shape;1725;gd6373dda26_0_6012"/>
          <p:cNvSpPr/>
          <p:nvPr/>
        </p:nvSpPr>
        <p:spPr>
          <a:xfrm flipH="1">
            <a:off x="117" y="5799733"/>
            <a:ext cx="2711749" cy="1106093"/>
          </a:xfrm>
          <a:custGeom>
            <a:rect b="b" l="l" r="r" t="t"/>
            <a:pathLst>
              <a:path extrusionOk="0" h="47661" w="51709">
                <a:moveTo>
                  <a:pt x="48879" y="0"/>
                </a:moveTo>
                <a:cubicBezTo>
                  <a:pt x="48192" y="0"/>
                  <a:pt x="47477" y="32"/>
                  <a:pt x="46732" y="95"/>
                </a:cubicBezTo>
                <a:cubicBezTo>
                  <a:pt x="41505" y="535"/>
                  <a:pt x="37207" y="3333"/>
                  <a:pt x="35600" y="8453"/>
                </a:cubicBezTo>
                <a:cubicBezTo>
                  <a:pt x="33897" y="13870"/>
                  <a:pt x="35397" y="19978"/>
                  <a:pt x="32552" y="25086"/>
                </a:cubicBezTo>
                <a:cubicBezTo>
                  <a:pt x="31191" y="27527"/>
                  <a:pt x="28553" y="29447"/>
                  <a:pt x="25851" y="29447"/>
                </a:cubicBezTo>
                <a:cubicBezTo>
                  <a:pt x="25338" y="29447"/>
                  <a:pt x="24822" y="29378"/>
                  <a:pt x="24313" y="29229"/>
                </a:cubicBezTo>
                <a:cubicBezTo>
                  <a:pt x="21217" y="28312"/>
                  <a:pt x="19467" y="24955"/>
                  <a:pt x="16550" y="23586"/>
                </a:cubicBezTo>
                <a:cubicBezTo>
                  <a:pt x="15628" y="23153"/>
                  <a:pt x="14652" y="22956"/>
                  <a:pt x="13670" y="22956"/>
                </a:cubicBezTo>
                <a:cubicBezTo>
                  <a:pt x="10653" y="22956"/>
                  <a:pt x="7568" y="24807"/>
                  <a:pt x="5763" y="27348"/>
                </a:cubicBezTo>
                <a:cubicBezTo>
                  <a:pt x="3358" y="30717"/>
                  <a:pt x="2643" y="34968"/>
                  <a:pt x="2012" y="39052"/>
                </a:cubicBezTo>
                <a:cubicBezTo>
                  <a:pt x="1560" y="41969"/>
                  <a:pt x="1084" y="44957"/>
                  <a:pt x="0" y="47660"/>
                </a:cubicBezTo>
                <a:lnTo>
                  <a:pt x="51709" y="47660"/>
                </a:lnTo>
                <a:lnTo>
                  <a:pt x="51709" y="202"/>
                </a:lnTo>
                <a:cubicBezTo>
                  <a:pt x="50825" y="68"/>
                  <a:pt x="49883" y="0"/>
                  <a:pt x="4887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6">
    <p:spTree>
      <p:nvGrpSpPr>
        <p:cNvPr id="227" name="Shape 227"/>
        <p:cNvGrpSpPr/>
        <p:nvPr/>
      </p:nvGrpSpPr>
      <p:grpSpPr>
        <a:xfrm>
          <a:off x="0" y="0"/>
          <a:ext cx="0" cy="0"/>
          <a:chOff x="0" y="0"/>
          <a:chExt cx="0" cy="0"/>
        </a:xfrm>
      </p:grpSpPr>
      <p:sp>
        <p:nvSpPr>
          <p:cNvPr id="228" name="Google Shape;228;gd778a894d7_0_1727"/>
          <p:cNvSpPr txBox="1"/>
          <p:nvPr>
            <p:ph idx="1" type="subTitle"/>
          </p:nvPr>
        </p:nvSpPr>
        <p:spPr>
          <a:xfrm>
            <a:off x="6646800" y="2291083"/>
            <a:ext cx="4542000" cy="3329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2400"/>
              <a:buNone/>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229" name="Google Shape;229;gd778a894d7_0_1727"/>
          <p:cNvSpPr txBox="1"/>
          <p:nvPr>
            <p:ph type="title"/>
          </p:nvPr>
        </p:nvSpPr>
        <p:spPr>
          <a:xfrm>
            <a:off x="6646800" y="1237317"/>
            <a:ext cx="40656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sz="40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3_1">
    <p:spTree>
      <p:nvGrpSpPr>
        <p:cNvPr id="1726" name="Shape 1726"/>
        <p:cNvGrpSpPr/>
        <p:nvPr/>
      </p:nvGrpSpPr>
      <p:grpSpPr>
        <a:xfrm>
          <a:off x="0" y="0"/>
          <a:ext cx="0" cy="0"/>
          <a:chOff x="0" y="0"/>
          <a:chExt cx="0" cy="0"/>
        </a:xfrm>
      </p:grpSpPr>
      <p:sp>
        <p:nvSpPr>
          <p:cNvPr id="1727" name="Google Shape;1727;gd6373dda26_0_6019"/>
          <p:cNvSpPr txBox="1"/>
          <p:nvPr>
            <p:ph type="title"/>
          </p:nvPr>
        </p:nvSpPr>
        <p:spPr>
          <a:xfrm>
            <a:off x="1408267" y="20375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728" name="Google Shape;1728;gd6373dda26_0_6019"/>
          <p:cNvSpPr txBox="1"/>
          <p:nvPr>
            <p:ph idx="1" type="subTitle"/>
          </p:nvPr>
        </p:nvSpPr>
        <p:spPr>
          <a:xfrm>
            <a:off x="1268667" y="24820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729" name="Google Shape;1729;gd6373dda26_0_6019"/>
          <p:cNvSpPr txBox="1"/>
          <p:nvPr>
            <p:ph idx="2" type="title"/>
          </p:nvPr>
        </p:nvSpPr>
        <p:spPr>
          <a:xfrm>
            <a:off x="4873792" y="20375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730" name="Google Shape;1730;gd6373dda26_0_6019"/>
          <p:cNvSpPr txBox="1"/>
          <p:nvPr>
            <p:ph idx="3" type="subTitle"/>
          </p:nvPr>
        </p:nvSpPr>
        <p:spPr>
          <a:xfrm>
            <a:off x="4734192" y="24820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731" name="Google Shape;1731;gd6373dda26_0_6019"/>
          <p:cNvSpPr txBox="1"/>
          <p:nvPr>
            <p:ph idx="4" type="title"/>
          </p:nvPr>
        </p:nvSpPr>
        <p:spPr>
          <a:xfrm>
            <a:off x="8339319" y="20375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732" name="Google Shape;1732;gd6373dda26_0_6019"/>
          <p:cNvSpPr txBox="1"/>
          <p:nvPr>
            <p:ph idx="5" type="subTitle"/>
          </p:nvPr>
        </p:nvSpPr>
        <p:spPr>
          <a:xfrm>
            <a:off x="8199719" y="24820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733" name="Google Shape;1733;gd6373dda26_0_6019"/>
          <p:cNvSpPr txBox="1"/>
          <p:nvPr>
            <p:ph idx="6"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734" name="Google Shape;1734;gd6373dda26_0_6019"/>
          <p:cNvSpPr/>
          <p:nvPr/>
        </p:nvSpPr>
        <p:spPr>
          <a:xfrm flipH="1" rot="10800000">
            <a:off x="9804404" y="17"/>
            <a:ext cx="2387558" cy="1389481"/>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35" name="Google Shape;1735;gd6373dda26_0_6019"/>
          <p:cNvSpPr/>
          <p:nvPr/>
        </p:nvSpPr>
        <p:spPr>
          <a:xfrm flipH="1">
            <a:off x="-63" y="-7333"/>
            <a:ext cx="3372814" cy="108482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_1_1">
    <p:bg>
      <p:bgPr>
        <a:solidFill>
          <a:schemeClr val="dk2"/>
        </a:solidFill>
      </p:bgPr>
    </p:bg>
    <p:spTree>
      <p:nvGrpSpPr>
        <p:cNvPr id="1736" name="Shape 1736"/>
        <p:cNvGrpSpPr/>
        <p:nvPr/>
      </p:nvGrpSpPr>
      <p:grpSpPr>
        <a:xfrm>
          <a:off x="0" y="0"/>
          <a:ext cx="0" cy="0"/>
          <a:chOff x="0" y="0"/>
          <a:chExt cx="0" cy="0"/>
        </a:xfrm>
      </p:grpSpPr>
      <p:sp>
        <p:nvSpPr>
          <p:cNvPr id="1737" name="Google Shape;1737;gd6373dda26_0_6029"/>
          <p:cNvSpPr/>
          <p:nvPr/>
        </p:nvSpPr>
        <p:spPr>
          <a:xfrm>
            <a:off x="433" y="-7833"/>
            <a:ext cx="6374865" cy="2255579"/>
          </a:xfrm>
          <a:custGeom>
            <a:rect b="b" l="l" r="r" t="t"/>
            <a:pathLst>
              <a:path extrusionOk="0" h="92784" w="187869">
                <a:moveTo>
                  <a:pt x="0" y="0"/>
                </a:moveTo>
                <a:lnTo>
                  <a:pt x="0" y="88451"/>
                </a:lnTo>
                <a:cubicBezTo>
                  <a:pt x="6642" y="90901"/>
                  <a:pt x="13467" y="92783"/>
                  <a:pt x="20580" y="92783"/>
                </a:cubicBezTo>
                <a:cubicBezTo>
                  <a:pt x="25910" y="92783"/>
                  <a:pt x="31402" y="91726"/>
                  <a:pt x="37100" y="89059"/>
                </a:cubicBezTo>
                <a:cubicBezTo>
                  <a:pt x="73488" y="72004"/>
                  <a:pt x="63959" y="30841"/>
                  <a:pt x="105814" y="30841"/>
                </a:cubicBezTo>
                <a:cubicBezTo>
                  <a:pt x="109221" y="30841"/>
                  <a:pt x="112969" y="31114"/>
                  <a:pt x="117110" y="31694"/>
                </a:cubicBezTo>
                <a:cubicBezTo>
                  <a:pt x="124999" y="32800"/>
                  <a:pt x="132019" y="33299"/>
                  <a:pt x="138264" y="33299"/>
                </a:cubicBezTo>
                <a:cubicBezTo>
                  <a:pt x="178943" y="33299"/>
                  <a:pt x="186744" y="12149"/>
                  <a:pt x="18786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38" name="Google Shape;1738;gd6373dda26_0_6029"/>
          <p:cNvSpPr txBox="1"/>
          <p:nvPr>
            <p:ph type="title"/>
          </p:nvPr>
        </p:nvSpPr>
        <p:spPr>
          <a:xfrm>
            <a:off x="978133" y="1201233"/>
            <a:ext cx="4511100" cy="8841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5300"/>
              <a:buNone/>
              <a:defRPr sz="5300"/>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739" name="Google Shape;1739;gd6373dda26_0_6029"/>
          <p:cNvSpPr txBox="1"/>
          <p:nvPr>
            <p:ph idx="1" type="subTitle"/>
          </p:nvPr>
        </p:nvSpPr>
        <p:spPr>
          <a:xfrm>
            <a:off x="978133" y="2186267"/>
            <a:ext cx="4511100" cy="1333200"/>
          </a:xfrm>
          <a:prstGeom prst="rect">
            <a:avLst/>
          </a:prstGeom>
          <a:noFill/>
          <a:ln>
            <a:noFill/>
          </a:ln>
        </p:spPr>
        <p:txBody>
          <a:bodyPr anchorCtr="0" anchor="t" bIns="121900" lIns="121900" spcFirstLastPara="1" rIns="121900" wrap="square" tIns="0">
            <a:noAutofit/>
          </a:bodyPr>
          <a:lstStyle>
            <a:lvl1pPr lvl="0" rtl="0" algn="l">
              <a:lnSpc>
                <a:spcPct val="100000"/>
              </a:lnSpc>
              <a:spcBef>
                <a:spcPts val="0"/>
              </a:spcBef>
              <a:spcAft>
                <a:spcPts val="0"/>
              </a:spcAft>
              <a:buClr>
                <a:schemeClr val="lt1"/>
              </a:buClr>
              <a:buSzPts val="4000"/>
              <a:buNone/>
              <a:defRPr sz="2100">
                <a:solidFill>
                  <a:schemeClr val="lt1"/>
                </a:solidFill>
              </a:defRPr>
            </a:lvl1pPr>
            <a:lvl2pPr lvl="1" rtl="0" algn="l">
              <a:lnSpc>
                <a:spcPct val="100000"/>
              </a:lnSpc>
              <a:spcBef>
                <a:spcPts val="0"/>
              </a:spcBef>
              <a:spcAft>
                <a:spcPts val="0"/>
              </a:spcAft>
              <a:buClr>
                <a:schemeClr val="lt1"/>
              </a:buClr>
              <a:buSzPts val="3700"/>
              <a:buNone/>
              <a:defRPr sz="3700">
                <a:solidFill>
                  <a:schemeClr val="lt1"/>
                </a:solidFill>
              </a:defRPr>
            </a:lvl2pPr>
            <a:lvl3pPr lvl="2" rtl="0" algn="l">
              <a:lnSpc>
                <a:spcPct val="100000"/>
              </a:lnSpc>
              <a:spcBef>
                <a:spcPts val="0"/>
              </a:spcBef>
              <a:spcAft>
                <a:spcPts val="0"/>
              </a:spcAft>
              <a:buClr>
                <a:schemeClr val="lt1"/>
              </a:buClr>
              <a:buSzPts val="3700"/>
              <a:buNone/>
              <a:defRPr sz="3700">
                <a:solidFill>
                  <a:schemeClr val="lt1"/>
                </a:solidFill>
              </a:defRPr>
            </a:lvl3pPr>
            <a:lvl4pPr lvl="3" rtl="0" algn="l">
              <a:lnSpc>
                <a:spcPct val="100000"/>
              </a:lnSpc>
              <a:spcBef>
                <a:spcPts val="0"/>
              </a:spcBef>
              <a:spcAft>
                <a:spcPts val="0"/>
              </a:spcAft>
              <a:buClr>
                <a:schemeClr val="lt1"/>
              </a:buClr>
              <a:buSzPts val="3700"/>
              <a:buNone/>
              <a:defRPr sz="3700">
                <a:solidFill>
                  <a:schemeClr val="lt1"/>
                </a:solidFill>
              </a:defRPr>
            </a:lvl4pPr>
            <a:lvl5pPr lvl="4" rtl="0" algn="l">
              <a:lnSpc>
                <a:spcPct val="100000"/>
              </a:lnSpc>
              <a:spcBef>
                <a:spcPts val="0"/>
              </a:spcBef>
              <a:spcAft>
                <a:spcPts val="0"/>
              </a:spcAft>
              <a:buClr>
                <a:schemeClr val="lt1"/>
              </a:buClr>
              <a:buSzPts val="3700"/>
              <a:buNone/>
              <a:defRPr sz="3700">
                <a:solidFill>
                  <a:schemeClr val="lt1"/>
                </a:solidFill>
              </a:defRPr>
            </a:lvl5pPr>
            <a:lvl6pPr lvl="5" rtl="0" algn="l">
              <a:lnSpc>
                <a:spcPct val="100000"/>
              </a:lnSpc>
              <a:spcBef>
                <a:spcPts val="0"/>
              </a:spcBef>
              <a:spcAft>
                <a:spcPts val="0"/>
              </a:spcAft>
              <a:buClr>
                <a:schemeClr val="lt1"/>
              </a:buClr>
              <a:buSzPts val="3700"/>
              <a:buNone/>
              <a:defRPr sz="3700">
                <a:solidFill>
                  <a:schemeClr val="lt1"/>
                </a:solidFill>
              </a:defRPr>
            </a:lvl6pPr>
            <a:lvl7pPr lvl="6" rtl="0" algn="l">
              <a:lnSpc>
                <a:spcPct val="100000"/>
              </a:lnSpc>
              <a:spcBef>
                <a:spcPts val="0"/>
              </a:spcBef>
              <a:spcAft>
                <a:spcPts val="0"/>
              </a:spcAft>
              <a:buClr>
                <a:schemeClr val="lt1"/>
              </a:buClr>
              <a:buSzPts val="3700"/>
              <a:buNone/>
              <a:defRPr sz="3700">
                <a:solidFill>
                  <a:schemeClr val="lt1"/>
                </a:solidFill>
              </a:defRPr>
            </a:lvl7pPr>
            <a:lvl8pPr lvl="7" rtl="0" algn="l">
              <a:lnSpc>
                <a:spcPct val="100000"/>
              </a:lnSpc>
              <a:spcBef>
                <a:spcPts val="0"/>
              </a:spcBef>
              <a:spcAft>
                <a:spcPts val="0"/>
              </a:spcAft>
              <a:buClr>
                <a:schemeClr val="lt1"/>
              </a:buClr>
              <a:buSzPts val="3700"/>
              <a:buNone/>
              <a:defRPr sz="3700">
                <a:solidFill>
                  <a:schemeClr val="lt1"/>
                </a:solidFill>
              </a:defRPr>
            </a:lvl8pPr>
            <a:lvl9pPr lvl="8" rtl="0" algn="l">
              <a:lnSpc>
                <a:spcPct val="100000"/>
              </a:lnSpc>
              <a:spcBef>
                <a:spcPts val="0"/>
              </a:spcBef>
              <a:spcAft>
                <a:spcPts val="0"/>
              </a:spcAft>
              <a:buClr>
                <a:schemeClr val="lt1"/>
              </a:buClr>
              <a:buSzPts val="3700"/>
              <a:buNone/>
              <a:defRPr sz="3700">
                <a:solidFill>
                  <a:schemeClr val="lt1"/>
                </a:solidFill>
              </a:defRPr>
            </a:lvl9pPr>
          </a:lstStyle>
          <a:p/>
        </p:txBody>
      </p:sp>
      <p:sp>
        <p:nvSpPr>
          <p:cNvPr id="1740" name="Google Shape;1740;gd6373dda26_0_6029"/>
          <p:cNvSpPr txBox="1"/>
          <p:nvPr/>
        </p:nvSpPr>
        <p:spPr>
          <a:xfrm>
            <a:off x="978133" y="4236533"/>
            <a:ext cx="5952000" cy="13332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Signika"/>
                <a:ea typeface="Signika"/>
                <a:cs typeface="Signika"/>
                <a:sym typeface="Signika"/>
              </a:rPr>
              <a:t>CREDITS:</a:t>
            </a:r>
            <a:r>
              <a:rPr b="0" i="0" lang="en-US" sz="2100" u="none" cap="none" strike="noStrike">
                <a:solidFill>
                  <a:schemeClr val="dk1"/>
                </a:solidFill>
                <a:latin typeface="Signika"/>
                <a:ea typeface="Signika"/>
                <a:cs typeface="Signika"/>
                <a:sym typeface="Signika"/>
              </a:rPr>
              <a:t> This presentation template was created by </a:t>
            </a:r>
            <a:r>
              <a:rPr b="1" i="0" lang="en-US" sz="2100" u="none" cap="none" strike="noStrike">
                <a:solidFill>
                  <a:schemeClr val="dk1"/>
                </a:solidFill>
                <a:uFill>
                  <a:noFill/>
                </a:uFill>
                <a:latin typeface="Signika"/>
                <a:ea typeface="Signika"/>
                <a:cs typeface="Signika"/>
                <a:sym typeface="Signika"/>
                <a:hlinkClick r:id="rId2">
                  <a:extLst>
                    <a:ext uri="{A12FA001-AC4F-418D-AE19-62706E023703}">
                      <ahyp:hlinkClr val="tx"/>
                    </a:ext>
                  </a:extLst>
                </a:hlinkClick>
              </a:rPr>
              <a:t>Slidesgo</a:t>
            </a:r>
            <a:r>
              <a:rPr b="0" i="0" lang="en-US" sz="2100" u="none" cap="none" strike="noStrike">
                <a:solidFill>
                  <a:schemeClr val="dk1"/>
                </a:solidFill>
                <a:latin typeface="Signika"/>
                <a:ea typeface="Signika"/>
                <a:cs typeface="Signika"/>
                <a:sym typeface="Signika"/>
              </a:rPr>
              <a:t>, incluiding icons by </a:t>
            </a:r>
            <a:r>
              <a:rPr b="1" i="0" lang="en-US" sz="2100" u="none" cap="none" strike="noStrike">
                <a:solidFill>
                  <a:schemeClr val="dk1"/>
                </a:solidFill>
                <a:uFill>
                  <a:noFill/>
                </a:uFill>
                <a:latin typeface="Signika"/>
                <a:ea typeface="Signika"/>
                <a:cs typeface="Signika"/>
                <a:sym typeface="Signika"/>
                <a:hlinkClick r:id="rId3">
                  <a:extLst>
                    <a:ext uri="{A12FA001-AC4F-418D-AE19-62706E023703}">
                      <ahyp:hlinkClr val="tx"/>
                    </a:ext>
                  </a:extLst>
                </a:hlinkClick>
              </a:rPr>
              <a:t>Flaticon</a:t>
            </a:r>
            <a:r>
              <a:rPr b="0" i="0" lang="en-US" sz="2100" u="none" cap="none" strike="noStrike">
                <a:solidFill>
                  <a:schemeClr val="dk1"/>
                </a:solidFill>
                <a:latin typeface="Signika"/>
                <a:ea typeface="Signika"/>
                <a:cs typeface="Signika"/>
                <a:sym typeface="Signika"/>
              </a:rPr>
              <a:t>, and infographics &amp; images by </a:t>
            </a:r>
            <a:r>
              <a:rPr b="1" i="0" lang="en-US" sz="2100" u="none" cap="none" strike="noStrike">
                <a:solidFill>
                  <a:schemeClr val="dk1"/>
                </a:solidFill>
                <a:uFill>
                  <a:noFill/>
                </a:uFill>
                <a:latin typeface="Signika"/>
                <a:ea typeface="Signika"/>
                <a:cs typeface="Signika"/>
                <a:sym typeface="Signika"/>
                <a:hlinkClick r:id="rId4">
                  <a:extLst>
                    <a:ext uri="{A12FA001-AC4F-418D-AE19-62706E023703}">
                      <ahyp:hlinkClr val="tx"/>
                    </a:ext>
                  </a:extLst>
                </a:hlinkClick>
              </a:rPr>
              <a:t>Freepik</a:t>
            </a:r>
            <a:r>
              <a:rPr b="1" i="0" lang="en-US" sz="1900" u="none" cap="none" strike="noStrike">
                <a:solidFill>
                  <a:schemeClr val="dk1"/>
                </a:solidFill>
                <a:latin typeface="Arial"/>
                <a:ea typeface="Arial"/>
                <a:cs typeface="Arial"/>
                <a:sym typeface="Arial"/>
              </a:rPr>
              <a:t>.</a:t>
            </a:r>
            <a:endParaRPr b="1" i="0" sz="19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9">
  <p:cSld name="CUSTOM_1_1_3_1_1_1_1_1_1_1">
    <p:spTree>
      <p:nvGrpSpPr>
        <p:cNvPr id="1741" name="Shape 1741"/>
        <p:cNvGrpSpPr/>
        <p:nvPr/>
      </p:nvGrpSpPr>
      <p:grpSpPr>
        <a:xfrm>
          <a:off x="0" y="0"/>
          <a:ext cx="0" cy="0"/>
          <a:chOff x="0" y="0"/>
          <a:chExt cx="0" cy="0"/>
        </a:xfrm>
      </p:grpSpPr>
      <p:sp>
        <p:nvSpPr>
          <p:cNvPr id="1742" name="Google Shape;1742;gd6373dda26_0_6034"/>
          <p:cNvSpPr txBox="1"/>
          <p:nvPr>
            <p:ph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743" name="Google Shape;1743;gd6373dda26_0_6034"/>
          <p:cNvSpPr/>
          <p:nvPr/>
        </p:nvSpPr>
        <p:spPr>
          <a:xfrm rot="5400000">
            <a:off x="9072011" y="3737954"/>
            <a:ext cx="2312542" cy="3927402"/>
          </a:xfrm>
          <a:custGeom>
            <a:rect b="b" l="l" r="r" t="t"/>
            <a:pathLst>
              <a:path extrusionOk="0" h="117825" w="69378">
                <a:moveTo>
                  <a:pt x="0" y="0"/>
                </a:moveTo>
                <a:cubicBezTo>
                  <a:pt x="357" y="2667"/>
                  <a:pt x="1131" y="5394"/>
                  <a:pt x="2441" y="8180"/>
                </a:cubicBezTo>
                <a:cubicBezTo>
                  <a:pt x="15836" y="36766"/>
                  <a:pt x="49721" y="26348"/>
                  <a:pt x="44113" y="66306"/>
                </a:cubicBezTo>
                <a:cubicBezTo>
                  <a:pt x="37588" y="112788"/>
                  <a:pt x="60103" y="117717"/>
                  <a:pt x="69378" y="117824"/>
                </a:cubicBezTo>
                <a:lnTo>
                  <a:pt x="69378"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44" name="Shape 1744"/>
        <p:cNvGrpSpPr/>
        <p:nvPr/>
      </p:nvGrpSpPr>
      <p:grpSpPr>
        <a:xfrm>
          <a:off x="0" y="0"/>
          <a:ext cx="0" cy="0"/>
          <a:chOff x="0" y="0"/>
          <a:chExt cx="0" cy="0"/>
        </a:xfrm>
      </p:grpSpPr>
      <p:sp>
        <p:nvSpPr>
          <p:cNvPr id="1745" name="Google Shape;1745;gd6373dda26_0_6037"/>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746" name="Google Shape;1746;gd6373dda26_0_6037"/>
          <p:cNvSpPr/>
          <p:nvPr/>
        </p:nvSpPr>
        <p:spPr>
          <a:xfrm rot="-5400000">
            <a:off x="704763" y="4455034"/>
            <a:ext cx="1698178" cy="3107736"/>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47" name="Google Shape;1747;gd6373dda26_0_6037"/>
          <p:cNvSpPr/>
          <p:nvPr/>
        </p:nvSpPr>
        <p:spPr>
          <a:xfrm>
            <a:off x="9321699" y="-15232"/>
            <a:ext cx="2878504" cy="1283540"/>
          </a:xfrm>
          <a:custGeom>
            <a:rect b="b" l="l" r="r" t="t"/>
            <a:pathLst>
              <a:path extrusionOk="0" h="38565" w="86487">
                <a:moveTo>
                  <a:pt x="0" y="0"/>
                </a:moveTo>
                <a:cubicBezTo>
                  <a:pt x="3828" y="10812"/>
                  <a:pt x="12368" y="20932"/>
                  <a:pt x="30944" y="20932"/>
                </a:cubicBezTo>
                <a:cubicBezTo>
                  <a:pt x="31841" y="20932"/>
                  <a:pt x="32762" y="20908"/>
                  <a:pt x="33707" y="20860"/>
                </a:cubicBezTo>
                <a:cubicBezTo>
                  <a:pt x="36624" y="20711"/>
                  <a:pt x="39363" y="20640"/>
                  <a:pt x="41936" y="20640"/>
                </a:cubicBezTo>
                <a:cubicBezTo>
                  <a:pt x="70098" y="20640"/>
                  <a:pt x="78512" y="29182"/>
                  <a:pt x="86487" y="38564"/>
                </a:cubicBezTo>
                <a:lnTo>
                  <a:pt x="86487"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48" name="Shape 1748"/>
        <p:cNvGrpSpPr/>
        <p:nvPr/>
      </p:nvGrpSpPr>
      <p:grpSpPr>
        <a:xfrm>
          <a:off x="0" y="0"/>
          <a:ext cx="0" cy="0"/>
          <a:chOff x="0" y="0"/>
          <a:chExt cx="0" cy="0"/>
        </a:xfrm>
      </p:grpSpPr>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5">
  <p:cSld name="CUSTOM_1_1_3_2_1">
    <p:spTree>
      <p:nvGrpSpPr>
        <p:cNvPr id="1749" name="Shape 1749"/>
        <p:cNvGrpSpPr/>
        <p:nvPr/>
      </p:nvGrpSpPr>
      <p:grpSpPr>
        <a:xfrm>
          <a:off x="0" y="0"/>
          <a:ext cx="0" cy="0"/>
          <a:chOff x="0" y="0"/>
          <a:chExt cx="0" cy="0"/>
        </a:xfrm>
      </p:grpSpPr>
      <p:sp>
        <p:nvSpPr>
          <p:cNvPr id="1750" name="Google Shape;1750;gd6373dda26_0_6042"/>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54" name="Shape 1754"/>
        <p:cNvGrpSpPr/>
        <p:nvPr/>
      </p:nvGrpSpPr>
      <p:grpSpPr>
        <a:xfrm>
          <a:off x="0" y="0"/>
          <a:ext cx="0" cy="0"/>
          <a:chOff x="0" y="0"/>
          <a:chExt cx="0" cy="0"/>
        </a:xfrm>
      </p:grpSpPr>
      <p:sp>
        <p:nvSpPr>
          <p:cNvPr id="1755" name="Google Shape;1755;gd6373dda26_0_6437"/>
          <p:cNvSpPr/>
          <p:nvPr/>
        </p:nvSpPr>
        <p:spPr>
          <a:xfrm>
            <a:off x="-17679" y="-36621"/>
            <a:ext cx="8302925" cy="6915222"/>
          </a:xfrm>
          <a:custGeom>
            <a:rect b="b" l="l" r="r" t="t"/>
            <a:pathLst>
              <a:path extrusionOk="0" h="160735" w="194596">
                <a:moveTo>
                  <a:pt x="0" y="0"/>
                </a:moveTo>
                <a:lnTo>
                  <a:pt x="0" y="160734"/>
                </a:lnTo>
                <a:lnTo>
                  <a:pt x="151138" y="160734"/>
                </a:lnTo>
                <a:cubicBezTo>
                  <a:pt x="150209" y="159079"/>
                  <a:pt x="149364" y="157365"/>
                  <a:pt x="148638" y="155591"/>
                </a:cubicBezTo>
                <a:cubicBezTo>
                  <a:pt x="144887" y="146518"/>
                  <a:pt x="144280" y="135874"/>
                  <a:pt x="148423" y="126968"/>
                </a:cubicBezTo>
                <a:cubicBezTo>
                  <a:pt x="156401" y="109787"/>
                  <a:pt x="178927" y="103406"/>
                  <a:pt x="187547" y="86534"/>
                </a:cubicBezTo>
                <a:cubicBezTo>
                  <a:pt x="194596" y="72723"/>
                  <a:pt x="189976" y="55126"/>
                  <a:pt x="179844" y="43386"/>
                </a:cubicBezTo>
                <a:cubicBezTo>
                  <a:pt x="169712" y="31647"/>
                  <a:pt x="155103" y="24777"/>
                  <a:pt x="140482" y="19610"/>
                </a:cubicBezTo>
                <a:cubicBezTo>
                  <a:pt x="132957" y="16954"/>
                  <a:pt x="125159" y="14585"/>
                  <a:pt x="118741" y="9858"/>
                </a:cubicBezTo>
                <a:cubicBezTo>
                  <a:pt x="115276" y="7299"/>
                  <a:pt x="112252" y="3858"/>
                  <a:pt x="110395"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56" name="Google Shape;1756;gd6373dda26_0_6437"/>
          <p:cNvSpPr txBox="1"/>
          <p:nvPr>
            <p:ph type="ctrTitle"/>
          </p:nvPr>
        </p:nvSpPr>
        <p:spPr>
          <a:xfrm>
            <a:off x="691567" y="1455167"/>
            <a:ext cx="5124000" cy="3069300"/>
          </a:xfrm>
          <a:prstGeom prst="rect">
            <a:avLst/>
          </a:prstGeom>
          <a:noFill/>
          <a:ln>
            <a:noFill/>
          </a:ln>
        </p:spPr>
        <p:txBody>
          <a:bodyPr anchorCtr="0" anchor="b" bIns="121900" lIns="121900" spcFirstLastPara="1" rIns="121900" wrap="square" tIns="121900">
            <a:noAutofit/>
          </a:bodyPr>
          <a:lstStyle>
            <a:lvl1pPr lvl="0" rtl="0" algn="l">
              <a:lnSpc>
                <a:spcPct val="70000"/>
              </a:lnSpc>
              <a:spcBef>
                <a:spcPts val="0"/>
              </a:spcBef>
              <a:spcAft>
                <a:spcPts val="0"/>
              </a:spcAft>
              <a:buSzPts val="7700"/>
              <a:buFont typeface="Passion One"/>
              <a:buNone/>
              <a:defRPr sz="8700">
                <a:latin typeface="Passion One"/>
                <a:ea typeface="Passion One"/>
                <a:cs typeface="Passion One"/>
                <a:sym typeface="Passion One"/>
              </a:defRPr>
            </a:lvl1pPr>
            <a:lvl2pPr lvl="1" rtl="0" algn="ctr">
              <a:lnSpc>
                <a:spcPct val="100000"/>
              </a:lnSpc>
              <a:spcBef>
                <a:spcPts val="0"/>
              </a:spcBef>
              <a:spcAft>
                <a:spcPts val="0"/>
              </a:spcAft>
              <a:buSzPts val="6900"/>
              <a:buNone/>
              <a:defRPr sz="6900"/>
            </a:lvl2pPr>
            <a:lvl3pPr lvl="2" rtl="0" algn="ctr">
              <a:lnSpc>
                <a:spcPct val="100000"/>
              </a:lnSpc>
              <a:spcBef>
                <a:spcPts val="0"/>
              </a:spcBef>
              <a:spcAft>
                <a:spcPts val="0"/>
              </a:spcAft>
              <a:buSzPts val="6900"/>
              <a:buNone/>
              <a:defRPr sz="6900"/>
            </a:lvl3pPr>
            <a:lvl4pPr lvl="3" rtl="0" algn="ctr">
              <a:lnSpc>
                <a:spcPct val="100000"/>
              </a:lnSpc>
              <a:spcBef>
                <a:spcPts val="0"/>
              </a:spcBef>
              <a:spcAft>
                <a:spcPts val="0"/>
              </a:spcAft>
              <a:buSzPts val="6900"/>
              <a:buNone/>
              <a:defRPr sz="6900"/>
            </a:lvl4pPr>
            <a:lvl5pPr lvl="4" rtl="0" algn="ctr">
              <a:lnSpc>
                <a:spcPct val="100000"/>
              </a:lnSpc>
              <a:spcBef>
                <a:spcPts val="0"/>
              </a:spcBef>
              <a:spcAft>
                <a:spcPts val="0"/>
              </a:spcAft>
              <a:buSzPts val="6900"/>
              <a:buNone/>
              <a:defRPr sz="6900"/>
            </a:lvl5pPr>
            <a:lvl6pPr lvl="5" rtl="0" algn="ctr">
              <a:lnSpc>
                <a:spcPct val="100000"/>
              </a:lnSpc>
              <a:spcBef>
                <a:spcPts val="0"/>
              </a:spcBef>
              <a:spcAft>
                <a:spcPts val="0"/>
              </a:spcAft>
              <a:buSzPts val="6900"/>
              <a:buNone/>
              <a:defRPr sz="6900"/>
            </a:lvl6pPr>
            <a:lvl7pPr lvl="6" rtl="0" algn="ctr">
              <a:lnSpc>
                <a:spcPct val="100000"/>
              </a:lnSpc>
              <a:spcBef>
                <a:spcPts val="0"/>
              </a:spcBef>
              <a:spcAft>
                <a:spcPts val="0"/>
              </a:spcAft>
              <a:buSzPts val="6900"/>
              <a:buNone/>
              <a:defRPr sz="6900"/>
            </a:lvl7pPr>
            <a:lvl8pPr lvl="7" rtl="0" algn="ctr">
              <a:lnSpc>
                <a:spcPct val="100000"/>
              </a:lnSpc>
              <a:spcBef>
                <a:spcPts val="0"/>
              </a:spcBef>
              <a:spcAft>
                <a:spcPts val="0"/>
              </a:spcAft>
              <a:buSzPts val="6900"/>
              <a:buNone/>
              <a:defRPr sz="6900"/>
            </a:lvl8pPr>
            <a:lvl9pPr lvl="8" rtl="0" algn="ctr">
              <a:lnSpc>
                <a:spcPct val="100000"/>
              </a:lnSpc>
              <a:spcBef>
                <a:spcPts val="0"/>
              </a:spcBef>
              <a:spcAft>
                <a:spcPts val="0"/>
              </a:spcAft>
              <a:buSzPts val="6900"/>
              <a:buNone/>
              <a:defRPr sz="6900"/>
            </a:lvl9pPr>
          </a:lstStyle>
          <a:p/>
        </p:txBody>
      </p:sp>
      <p:sp>
        <p:nvSpPr>
          <p:cNvPr id="1757" name="Google Shape;1757;gd6373dda26_0_6437"/>
          <p:cNvSpPr txBox="1"/>
          <p:nvPr>
            <p:ph idx="1" type="subTitle"/>
          </p:nvPr>
        </p:nvSpPr>
        <p:spPr>
          <a:xfrm>
            <a:off x="691567" y="4625967"/>
            <a:ext cx="3507600" cy="1638900"/>
          </a:xfrm>
          <a:prstGeom prst="rect">
            <a:avLst/>
          </a:prstGeom>
          <a:noFill/>
          <a:ln>
            <a:noFill/>
          </a:ln>
        </p:spPr>
        <p:txBody>
          <a:bodyPr anchorCtr="0" anchor="ctr" bIns="121900" lIns="121900" spcFirstLastPara="1" rIns="121900" wrap="square" tIns="0">
            <a:noAutofit/>
          </a:bodyPr>
          <a:lstStyle>
            <a:lvl1pPr lvl="0" rtl="0" algn="l">
              <a:lnSpc>
                <a:spcPct val="100000"/>
              </a:lnSpc>
              <a:spcBef>
                <a:spcPts val="0"/>
              </a:spcBef>
              <a:spcAft>
                <a:spcPts val="0"/>
              </a:spcAft>
              <a:buClr>
                <a:schemeClr val="lt1"/>
              </a:buClr>
              <a:buSzPts val="2100"/>
              <a:buNone/>
              <a:defRPr>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58" name="Shape 1758"/>
        <p:cNvGrpSpPr/>
        <p:nvPr/>
      </p:nvGrpSpPr>
      <p:grpSpPr>
        <a:xfrm>
          <a:off x="0" y="0"/>
          <a:ext cx="0" cy="0"/>
          <a:chOff x="0" y="0"/>
          <a:chExt cx="0" cy="0"/>
        </a:xfrm>
      </p:grpSpPr>
      <p:sp>
        <p:nvSpPr>
          <p:cNvPr id="1759" name="Google Shape;1759;gd6373dda26_0_6441"/>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760" name="Google Shape;1760;gd6373dda26_0_6441"/>
          <p:cNvSpPr txBox="1"/>
          <p:nvPr>
            <p:ph idx="1" type="body"/>
          </p:nvPr>
        </p:nvSpPr>
        <p:spPr>
          <a:xfrm>
            <a:off x="691567" y="1628067"/>
            <a:ext cx="9683700" cy="4636800"/>
          </a:xfrm>
          <a:prstGeom prst="rect">
            <a:avLst/>
          </a:prstGeom>
          <a:noFill/>
          <a:ln>
            <a:noFill/>
          </a:ln>
        </p:spPr>
        <p:txBody>
          <a:bodyPr anchorCtr="0" anchor="t" bIns="121900" lIns="121900" spcFirstLastPara="1" rIns="121900" wrap="square" tIns="121900">
            <a:noAutofit/>
          </a:bodyPr>
          <a:lstStyle>
            <a:lvl1pPr indent="-381000" lvl="0" marL="457200" rtl="0" algn="l">
              <a:lnSpc>
                <a:spcPct val="115000"/>
              </a:lnSpc>
              <a:spcBef>
                <a:spcPts val="0"/>
              </a:spcBef>
              <a:spcAft>
                <a:spcPts val="0"/>
              </a:spcAft>
              <a:buClr>
                <a:schemeClr val="dk1"/>
              </a:buClr>
              <a:buSzPts val="2400"/>
              <a:buChar char="●"/>
              <a:defRPr>
                <a:solidFill>
                  <a:schemeClr val="dk1"/>
                </a:solidFill>
              </a:defRPr>
            </a:lvl1pPr>
            <a:lvl2pPr indent="-349250" lvl="1" marL="914400" rtl="0" algn="l">
              <a:lnSpc>
                <a:spcPct val="115000"/>
              </a:lnSpc>
              <a:spcBef>
                <a:spcPts val="2100"/>
              </a:spcBef>
              <a:spcAft>
                <a:spcPts val="0"/>
              </a:spcAft>
              <a:buSzPts val="1900"/>
              <a:buChar char="○"/>
              <a:defRPr/>
            </a:lvl2pPr>
            <a:lvl3pPr indent="-349250" lvl="2" marL="1371600" rtl="0" algn="l">
              <a:lnSpc>
                <a:spcPct val="115000"/>
              </a:lnSpc>
              <a:spcBef>
                <a:spcPts val="2100"/>
              </a:spcBef>
              <a:spcAft>
                <a:spcPts val="0"/>
              </a:spcAft>
              <a:buSzPts val="1900"/>
              <a:buChar char="■"/>
              <a:defRPr/>
            </a:lvl3pPr>
            <a:lvl4pPr indent="-349250" lvl="3" marL="1828800" rtl="0" algn="l">
              <a:lnSpc>
                <a:spcPct val="115000"/>
              </a:lnSpc>
              <a:spcBef>
                <a:spcPts val="2100"/>
              </a:spcBef>
              <a:spcAft>
                <a:spcPts val="0"/>
              </a:spcAft>
              <a:buSzPts val="1900"/>
              <a:buChar char="●"/>
              <a:defRPr/>
            </a:lvl4pPr>
            <a:lvl5pPr indent="-349250" lvl="4" marL="2286000" rtl="0" algn="l">
              <a:lnSpc>
                <a:spcPct val="115000"/>
              </a:lnSpc>
              <a:spcBef>
                <a:spcPts val="2100"/>
              </a:spcBef>
              <a:spcAft>
                <a:spcPts val="0"/>
              </a:spcAft>
              <a:buSzPts val="1900"/>
              <a:buChar char="○"/>
              <a:defRPr/>
            </a:lvl5pPr>
            <a:lvl6pPr indent="-349250" lvl="5" marL="2743200" rtl="0" algn="l">
              <a:lnSpc>
                <a:spcPct val="115000"/>
              </a:lnSpc>
              <a:spcBef>
                <a:spcPts val="2100"/>
              </a:spcBef>
              <a:spcAft>
                <a:spcPts val="0"/>
              </a:spcAft>
              <a:buSzPts val="1900"/>
              <a:buChar char="■"/>
              <a:defRPr/>
            </a:lvl6pPr>
            <a:lvl7pPr indent="-349250" lvl="6" marL="3200400" rtl="0" algn="l">
              <a:lnSpc>
                <a:spcPct val="115000"/>
              </a:lnSpc>
              <a:spcBef>
                <a:spcPts val="2100"/>
              </a:spcBef>
              <a:spcAft>
                <a:spcPts val="0"/>
              </a:spcAft>
              <a:buSzPts val="1900"/>
              <a:buChar char="●"/>
              <a:defRPr/>
            </a:lvl7pPr>
            <a:lvl8pPr indent="-349250" lvl="7" marL="3657600" rtl="0" algn="l">
              <a:lnSpc>
                <a:spcPct val="115000"/>
              </a:lnSpc>
              <a:spcBef>
                <a:spcPts val="2100"/>
              </a:spcBef>
              <a:spcAft>
                <a:spcPts val="0"/>
              </a:spcAft>
              <a:buSzPts val="1900"/>
              <a:buChar char="○"/>
              <a:defRPr/>
            </a:lvl8pPr>
            <a:lvl9pPr indent="-349250" lvl="8" marL="4114800" rtl="0" algn="l">
              <a:lnSpc>
                <a:spcPct val="115000"/>
              </a:lnSpc>
              <a:spcBef>
                <a:spcPts val="2100"/>
              </a:spcBef>
              <a:spcAft>
                <a:spcPts val="2100"/>
              </a:spcAft>
              <a:buSzPts val="1900"/>
              <a:buChar char="■"/>
              <a:defRPr/>
            </a:lvl9pPr>
          </a:lstStyle>
          <a:p/>
        </p:txBody>
      </p:sp>
      <p:sp>
        <p:nvSpPr>
          <p:cNvPr id="1761" name="Google Shape;1761;gd6373dda26_0_6441"/>
          <p:cNvSpPr/>
          <p:nvPr/>
        </p:nvSpPr>
        <p:spPr>
          <a:xfrm>
            <a:off x="10375067" y="3161300"/>
            <a:ext cx="1816888" cy="3696608"/>
          </a:xfrm>
          <a:custGeom>
            <a:rect b="b" l="l" r="r" t="t"/>
            <a:pathLst>
              <a:path extrusionOk="0" h="110901" w="54508">
                <a:moveTo>
                  <a:pt x="50274" y="0"/>
                </a:moveTo>
                <a:cubicBezTo>
                  <a:pt x="44166" y="0"/>
                  <a:pt x="37586" y="2623"/>
                  <a:pt x="30647" y="8935"/>
                </a:cubicBezTo>
                <a:cubicBezTo>
                  <a:pt x="23277" y="15615"/>
                  <a:pt x="20015" y="24794"/>
                  <a:pt x="23491" y="34391"/>
                </a:cubicBezTo>
                <a:cubicBezTo>
                  <a:pt x="27159" y="44511"/>
                  <a:pt x="36481" y="52000"/>
                  <a:pt x="38077" y="62990"/>
                </a:cubicBezTo>
                <a:cubicBezTo>
                  <a:pt x="38981" y="69229"/>
                  <a:pt x="36303" y="76468"/>
                  <a:pt x="30409" y="78730"/>
                </a:cubicBezTo>
                <a:cubicBezTo>
                  <a:pt x="28799" y="79347"/>
                  <a:pt x="27126" y="79548"/>
                  <a:pt x="25419" y="79548"/>
                </a:cubicBezTo>
                <a:cubicBezTo>
                  <a:pt x="22209" y="79548"/>
                  <a:pt x="18879" y="78835"/>
                  <a:pt x="15626" y="78835"/>
                </a:cubicBezTo>
                <a:cubicBezTo>
                  <a:pt x="14469" y="78835"/>
                  <a:pt x="13321" y="78926"/>
                  <a:pt x="12192" y="79170"/>
                </a:cubicBezTo>
                <a:cubicBezTo>
                  <a:pt x="4525" y="80837"/>
                  <a:pt x="0" y="89433"/>
                  <a:pt x="250" y="97291"/>
                </a:cubicBezTo>
                <a:cubicBezTo>
                  <a:pt x="405" y="102030"/>
                  <a:pt x="1870" y="106555"/>
                  <a:pt x="3834" y="110900"/>
                </a:cubicBezTo>
                <a:lnTo>
                  <a:pt x="54507" y="110900"/>
                </a:lnTo>
                <a:lnTo>
                  <a:pt x="54507" y="422"/>
                </a:lnTo>
                <a:cubicBezTo>
                  <a:pt x="53123" y="146"/>
                  <a:pt x="51711" y="0"/>
                  <a:pt x="50274"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2">
    <p:spTree>
      <p:nvGrpSpPr>
        <p:cNvPr id="1762" name="Shape 1762"/>
        <p:cNvGrpSpPr/>
        <p:nvPr/>
      </p:nvGrpSpPr>
      <p:grpSpPr>
        <a:xfrm>
          <a:off x="0" y="0"/>
          <a:ext cx="0" cy="0"/>
          <a:chOff x="0" y="0"/>
          <a:chExt cx="0" cy="0"/>
        </a:xfrm>
      </p:grpSpPr>
      <p:sp>
        <p:nvSpPr>
          <p:cNvPr id="1763" name="Google Shape;1763;gd6373dda26_0_6445"/>
          <p:cNvSpPr/>
          <p:nvPr/>
        </p:nvSpPr>
        <p:spPr>
          <a:xfrm>
            <a:off x="-36625" y="3851545"/>
            <a:ext cx="1387065" cy="3024691"/>
          </a:xfrm>
          <a:custGeom>
            <a:rect b="b" l="l" r="r" t="t"/>
            <a:pathLst>
              <a:path extrusionOk="0" h="90743" w="41613">
                <a:moveTo>
                  <a:pt x="1728" y="1"/>
                </a:moveTo>
                <a:cubicBezTo>
                  <a:pt x="671" y="1"/>
                  <a:pt x="1" y="124"/>
                  <a:pt x="1" y="124"/>
                </a:cubicBezTo>
                <a:lnTo>
                  <a:pt x="132" y="90742"/>
                </a:lnTo>
                <a:lnTo>
                  <a:pt x="36458" y="90742"/>
                </a:lnTo>
                <a:cubicBezTo>
                  <a:pt x="21718" y="78765"/>
                  <a:pt x="41613" y="68287"/>
                  <a:pt x="35124" y="54440"/>
                </a:cubicBezTo>
                <a:cubicBezTo>
                  <a:pt x="28469" y="40248"/>
                  <a:pt x="11645" y="45415"/>
                  <a:pt x="14431" y="25579"/>
                </a:cubicBezTo>
                <a:cubicBezTo>
                  <a:pt x="17708" y="2225"/>
                  <a:pt x="6222" y="1"/>
                  <a:pt x="172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64" name="Google Shape;1764;gd6373dda26_0_6445"/>
          <p:cNvSpPr/>
          <p:nvPr/>
        </p:nvSpPr>
        <p:spPr>
          <a:xfrm>
            <a:off x="9942467" y="0"/>
            <a:ext cx="2312542" cy="3927402"/>
          </a:xfrm>
          <a:custGeom>
            <a:rect b="b" l="l" r="r" t="t"/>
            <a:pathLst>
              <a:path extrusionOk="0" h="117825" w="69378">
                <a:moveTo>
                  <a:pt x="0" y="0"/>
                </a:moveTo>
                <a:cubicBezTo>
                  <a:pt x="357" y="2667"/>
                  <a:pt x="1131" y="5394"/>
                  <a:pt x="2441" y="8180"/>
                </a:cubicBezTo>
                <a:cubicBezTo>
                  <a:pt x="15836" y="36766"/>
                  <a:pt x="49721" y="26348"/>
                  <a:pt x="44113" y="66306"/>
                </a:cubicBezTo>
                <a:cubicBezTo>
                  <a:pt x="37588" y="112788"/>
                  <a:pt x="60103" y="117717"/>
                  <a:pt x="69378" y="117824"/>
                </a:cubicBezTo>
                <a:lnTo>
                  <a:pt x="69378"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65" name="Google Shape;1765;gd6373dda26_0_6445"/>
          <p:cNvSpPr txBox="1"/>
          <p:nvPr>
            <p:ph type="title"/>
          </p:nvPr>
        </p:nvSpPr>
        <p:spPr>
          <a:xfrm>
            <a:off x="6976073" y="2398401"/>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766" name="Google Shape;1766;gd6373dda26_0_6445"/>
          <p:cNvSpPr txBox="1"/>
          <p:nvPr>
            <p:ph idx="2" type="title"/>
          </p:nvPr>
        </p:nvSpPr>
        <p:spPr>
          <a:xfrm>
            <a:off x="6976073" y="4943335"/>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767" name="Google Shape;1767;gd6373dda26_0_6445"/>
          <p:cNvSpPr txBox="1"/>
          <p:nvPr>
            <p:ph idx="3" type="title"/>
          </p:nvPr>
        </p:nvSpPr>
        <p:spPr>
          <a:xfrm>
            <a:off x="1802324" y="4943335"/>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768" name="Google Shape;1768;gd6373dda26_0_6445"/>
          <p:cNvSpPr txBox="1"/>
          <p:nvPr>
            <p:ph idx="4" type="title"/>
          </p:nvPr>
        </p:nvSpPr>
        <p:spPr>
          <a:xfrm>
            <a:off x="1802324" y="2398401"/>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769" name="Google Shape;1769;gd6373dda26_0_6445"/>
          <p:cNvSpPr txBox="1"/>
          <p:nvPr>
            <p:ph idx="1" type="subTitle"/>
          </p:nvPr>
        </p:nvSpPr>
        <p:spPr>
          <a:xfrm>
            <a:off x="1802324" y="2971313"/>
            <a:ext cx="3413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70" name="Google Shape;1770;gd6373dda26_0_6445"/>
          <p:cNvSpPr txBox="1"/>
          <p:nvPr>
            <p:ph idx="5" type="subTitle"/>
          </p:nvPr>
        </p:nvSpPr>
        <p:spPr>
          <a:xfrm>
            <a:off x="6977673" y="2971313"/>
            <a:ext cx="34104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71" name="Google Shape;1771;gd6373dda26_0_6445"/>
          <p:cNvSpPr txBox="1"/>
          <p:nvPr>
            <p:ph idx="6" type="subTitle"/>
          </p:nvPr>
        </p:nvSpPr>
        <p:spPr>
          <a:xfrm>
            <a:off x="1802324" y="5516247"/>
            <a:ext cx="3413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72" name="Google Shape;1772;gd6373dda26_0_6445"/>
          <p:cNvSpPr txBox="1"/>
          <p:nvPr>
            <p:ph idx="7" type="subTitle"/>
          </p:nvPr>
        </p:nvSpPr>
        <p:spPr>
          <a:xfrm>
            <a:off x="6977473" y="5516247"/>
            <a:ext cx="3410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73" name="Google Shape;1773;gd6373dda26_0_6445"/>
          <p:cNvSpPr txBox="1"/>
          <p:nvPr>
            <p:ph idx="8" type="title"/>
          </p:nvPr>
        </p:nvSpPr>
        <p:spPr>
          <a:xfrm>
            <a:off x="3036924" y="2014333"/>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1774" name="Google Shape;1774;gd6373dda26_0_6445"/>
          <p:cNvSpPr txBox="1"/>
          <p:nvPr>
            <p:ph idx="9" type="title"/>
          </p:nvPr>
        </p:nvSpPr>
        <p:spPr>
          <a:xfrm>
            <a:off x="8210673" y="2014333"/>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1775" name="Google Shape;1775;gd6373dda26_0_6445"/>
          <p:cNvSpPr txBox="1"/>
          <p:nvPr>
            <p:ph idx="13" type="title"/>
          </p:nvPr>
        </p:nvSpPr>
        <p:spPr>
          <a:xfrm>
            <a:off x="3036924" y="4571560"/>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1776" name="Google Shape;1776;gd6373dda26_0_6445"/>
          <p:cNvSpPr txBox="1"/>
          <p:nvPr>
            <p:ph idx="14" type="title"/>
          </p:nvPr>
        </p:nvSpPr>
        <p:spPr>
          <a:xfrm>
            <a:off x="8210673" y="4571560"/>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1777" name="Google Shape;1777;gd6373dda26_0_6445"/>
          <p:cNvSpPr txBox="1"/>
          <p:nvPr>
            <p:ph idx="15"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ctr">
              <a:lnSpc>
                <a:spcPct val="100000"/>
              </a:lnSpc>
              <a:spcBef>
                <a:spcPts val="0"/>
              </a:spcBef>
              <a:spcAft>
                <a:spcPts val="0"/>
              </a:spcAft>
              <a:buSzPts val="4800"/>
              <a:buNone/>
              <a:defRPr/>
            </a:lvl2pPr>
            <a:lvl3pPr lvl="2" rtl="0" algn="ctr">
              <a:lnSpc>
                <a:spcPct val="100000"/>
              </a:lnSpc>
              <a:spcBef>
                <a:spcPts val="0"/>
              </a:spcBef>
              <a:spcAft>
                <a:spcPts val="0"/>
              </a:spcAft>
              <a:buSzPts val="4800"/>
              <a:buNone/>
              <a:defRPr/>
            </a:lvl3pPr>
            <a:lvl4pPr lvl="3" rtl="0" algn="ctr">
              <a:lnSpc>
                <a:spcPct val="100000"/>
              </a:lnSpc>
              <a:spcBef>
                <a:spcPts val="0"/>
              </a:spcBef>
              <a:spcAft>
                <a:spcPts val="0"/>
              </a:spcAft>
              <a:buSzPts val="4800"/>
              <a:buNone/>
              <a:defRPr/>
            </a:lvl4pPr>
            <a:lvl5pPr lvl="4" rtl="0" algn="ctr">
              <a:lnSpc>
                <a:spcPct val="100000"/>
              </a:lnSpc>
              <a:spcBef>
                <a:spcPts val="0"/>
              </a:spcBef>
              <a:spcAft>
                <a:spcPts val="0"/>
              </a:spcAft>
              <a:buSzPts val="4800"/>
              <a:buNone/>
              <a:defRPr/>
            </a:lvl5pPr>
            <a:lvl6pPr lvl="5" rtl="0" algn="ctr">
              <a:lnSpc>
                <a:spcPct val="100000"/>
              </a:lnSpc>
              <a:spcBef>
                <a:spcPts val="0"/>
              </a:spcBef>
              <a:spcAft>
                <a:spcPts val="0"/>
              </a:spcAft>
              <a:buSzPts val="4800"/>
              <a:buNone/>
              <a:defRPr/>
            </a:lvl6pPr>
            <a:lvl7pPr lvl="6" rtl="0" algn="ctr">
              <a:lnSpc>
                <a:spcPct val="100000"/>
              </a:lnSpc>
              <a:spcBef>
                <a:spcPts val="0"/>
              </a:spcBef>
              <a:spcAft>
                <a:spcPts val="0"/>
              </a:spcAft>
              <a:buSzPts val="4800"/>
              <a:buNone/>
              <a:defRPr/>
            </a:lvl7pPr>
            <a:lvl8pPr lvl="7" rtl="0" algn="ctr">
              <a:lnSpc>
                <a:spcPct val="100000"/>
              </a:lnSpc>
              <a:spcBef>
                <a:spcPts val="0"/>
              </a:spcBef>
              <a:spcAft>
                <a:spcPts val="0"/>
              </a:spcAft>
              <a:buSzPts val="4800"/>
              <a:buNone/>
              <a:defRPr/>
            </a:lvl8pPr>
            <a:lvl9pPr lvl="8" rtl="0" algn="ctr">
              <a:lnSpc>
                <a:spcPct val="100000"/>
              </a:lnSpc>
              <a:spcBef>
                <a:spcPts val="0"/>
              </a:spcBef>
              <a:spcAft>
                <a:spcPts val="0"/>
              </a:spcAft>
              <a:buSzPts val="4800"/>
              <a:buNone/>
              <a:defRPr/>
            </a:lvl9pPr>
          </a:lstStyle>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2">
  <p:cSld name="CUSTOM_2_1">
    <p:spTree>
      <p:nvGrpSpPr>
        <p:cNvPr id="1778" name="Shape 1778"/>
        <p:cNvGrpSpPr/>
        <p:nvPr/>
      </p:nvGrpSpPr>
      <p:grpSpPr>
        <a:xfrm>
          <a:off x="0" y="0"/>
          <a:ext cx="0" cy="0"/>
          <a:chOff x="0" y="0"/>
          <a:chExt cx="0" cy="0"/>
        </a:xfrm>
      </p:grpSpPr>
      <p:sp>
        <p:nvSpPr>
          <p:cNvPr id="1779" name="Google Shape;1779;gd6373dda26_0_6461"/>
          <p:cNvSpPr txBox="1"/>
          <p:nvPr>
            <p:ph type="title"/>
          </p:nvPr>
        </p:nvSpPr>
        <p:spPr>
          <a:xfrm>
            <a:off x="4334473" y="2601601"/>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780" name="Google Shape;1780;gd6373dda26_0_6461"/>
          <p:cNvSpPr txBox="1"/>
          <p:nvPr>
            <p:ph idx="2" type="title"/>
          </p:nvPr>
        </p:nvSpPr>
        <p:spPr>
          <a:xfrm>
            <a:off x="4334473" y="4943335"/>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781" name="Google Shape;1781;gd6373dda26_0_6461"/>
          <p:cNvSpPr txBox="1"/>
          <p:nvPr>
            <p:ph idx="3" type="title"/>
          </p:nvPr>
        </p:nvSpPr>
        <p:spPr>
          <a:xfrm>
            <a:off x="684724" y="4943335"/>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782" name="Google Shape;1782;gd6373dda26_0_6461"/>
          <p:cNvSpPr txBox="1"/>
          <p:nvPr>
            <p:ph idx="4" type="title"/>
          </p:nvPr>
        </p:nvSpPr>
        <p:spPr>
          <a:xfrm>
            <a:off x="684724" y="2601601"/>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783" name="Google Shape;1783;gd6373dda26_0_6461"/>
          <p:cNvSpPr txBox="1"/>
          <p:nvPr>
            <p:ph idx="1" type="subTitle"/>
          </p:nvPr>
        </p:nvSpPr>
        <p:spPr>
          <a:xfrm>
            <a:off x="684724" y="3174513"/>
            <a:ext cx="3413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84" name="Google Shape;1784;gd6373dda26_0_6461"/>
          <p:cNvSpPr txBox="1"/>
          <p:nvPr>
            <p:ph idx="5" type="subTitle"/>
          </p:nvPr>
        </p:nvSpPr>
        <p:spPr>
          <a:xfrm>
            <a:off x="4336073" y="3174513"/>
            <a:ext cx="34104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85" name="Google Shape;1785;gd6373dda26_0_6461"/>
          <p:cNvSpPr txBox="1"/>
          <p:nvPr>
            <p:ph idx="6" type="subTitle"/>
          </p:nvPr>
        </p:nvSpPr>
        <p:spPr>
          <a:xfrm>
            <a:off x="684724" y="5516247"/>
            <a:ext cx="3413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86" name="Google Shape;1786;gd6373dda26_0_6461"/>
          <p:cNvSpPr txBox="1"/>
          <p:nvPr>
            <p:ph idx="7" type="subTitle"/>
          </p:nvPr>
        </p:nvSpPr>
        <p:spPr>
          <a:xfrm>
            <a:off x="4335873" y="5516247"/>
            <a:ext cx="3410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87" name="Google Shape;1787;gd6373dda26_0_6461"/>
          <p:cNvSpPr txBox="1"/>
          <p:nvPr>
            <p:ph idx="8" type="title"/>
          </p:nvPr>
        </p:nvSpPr>
        <p:spPr>
          <a:xfrm>
            <a:off x="1919324" y="2006584"/>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1788" name="Google Shape;1788;gd6373dda26_0_6461"/>
          <p:cNvSpPr txBox="1"/>
          <p:nvPr>
            <p:ph idx="9" type="title"/>
          </p:nvPr>
        </p:nvSpPr>
        <p:spPr>
          <a:xfrm>
            <a:off x="5569073" y="2006584"/>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1789" name="Google Shape;1789;gd6373dda26_0_6461"/>
          <p:cNvSpPr txBox="1"/>
          <p:nvPr>
            <p:ph idx="13" type="title"/>
          </p:nvPr>
        </p:nvSpPr>
        <p:spPr>
          <a:xfrm>
            <a:off x="1919324" y="4354460"/>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1790" name="Google Shape;1790;gd6373dda26_0_6461"/>
          <p:cNvSpPr txBox="1"/>
          <p:nvPr>
            <p:ph idx="14" type="title"/>
          </p:nvPr>
        </p:nvSpPr>
        <p:spPr>
          <a:xfrm>
            <a:off x="5569073" y="4354460"/>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1791" name="Google Shape;1791;gd6373dda26_0_6461"/>
          <p:cNvSpPr txBox="1"/>
          <p:nvPr>
            <p:ph idx="15"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792" name="Google Shape;1792;gd6373dda26_0_6461"/>
          <p:cNvSpPr/>
          <p:nvPr/>
        </p:nvSpPr>
        <p:spPr>
          <a:xfrm flipH="1" rot="10800000">
            <a:off x="8486067" y="27"/>
            <a:ext cx="3705868" cy="1448106"/>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93" name="Google Shape;1793;gd6373dda26_0_6461"/>
          <p:cNvSpPr/>
          <p:nvPr/>
        </p:nvSpPr>
        <p:spPr>
          <a:xfrm rot="10800000">
            <a:off x="10660110" y="2809700"/>
            <a:ext cx="1531889" cy="4046798"/>
          </a:xfrm>
          <a:custGeom>
            <a:rect b="b" l="l" r="r" t="t"/>
            <a:pathLst>
              <a:path extrusionOk="0" h="124469" w="60735">
                <a:moveTo>
                  <a:pt x="0" y="0"/>
                </a:moveTo>
                <a:lnTo>
                  <a:pt x="0" y="124468"/>
                </a:lnTo>
                <a:cubicBezTo>
                  <a:pt x="7287" y="110704"/>
                  <a:pt x="20455" y="96500"/>
                  <a:pt x="35290" y="88583"/>
                </a:cubicBezTo>
                <a:cubicBezTo>
                  <a:pt x="56972" y="77022"/>
                  <a:pt x="60734" y="54138"/>
                  <a:pt x="47006" y="31266"/>
                </a:cubicBezTo>
                <a:cubicBezTo>
                  <a:pt x="40874" y="21062"/>
                  <a:pt x="36743" y="9585"/>
                  <a:pt x="3405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7">
    <p:spTree>
      <p:nvGrpSpPr>
        <p:cNvPr id="230" name="Shape 230"/>
        <p:cNvGrpSpPr/>
        <p:nvPr/>
      </p:nvGrpSpPr>
      <p:grpSpPr>
        <a:xfrm>
          <a:off x="0" y="0"/>
          <a:ext cx="0" cy="0"/>
          <a:chOff x="0" y="0"/>
          <a:chExt cx="0" cy="0"/>
        </a:xfrm>
      </p:grpSpPr>
      <p:sp>
        <p:nvSpPr>
          <p:cNvPr id="231" name="Google Shape;231;gd778a894d7_0_1730"/>
          <p:cNvSpPr txBox="1"/>
          <p:nvPr>
            <p:ph idx="1" type="subTitle"/>
          </p:nvPr>
        </p:nvSpPr>
        <p:spPr>
          <a:xfrm>
            <a:off x="3825000" y="5339098"/>
            <a:ext cx="4542000" cy="9012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400"/>
              <a:buNone/>
              <a:defRPr sz="21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232" name="Google Shape;232;gd778a894d7_0_1730"/>
          <p:cNvSpPr txBox="1"/>
          <p:nvPr>
            <p:ph type="title"/>
          </p:nvPr>
        </p:nvSpPr>
        <p:spPr>
          <a:xfrm>
            <a:off x="4063200" y="4679017"/>
            <a:ext cx="4065600" cy="763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40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33" name="Google Shape;233;gd778a894d7_0_1730"/>
          <p:cNvSpPr/>
          <p:nvPr/>
        </p:nvSpPr>
        <p:spPr>
          <a:xfrm rot="5400000">
            <a:off x="2214194" y="5591448"/>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gd778a894d7_0_1730"/>
          <p:cNvSpPr/>
          <p:nvPr/>
        </p:nvSpPr>
        <p:spPr>
          <a:xfrm rot="-5400000">
            <a:off x="452487"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gd778a894d7_0_1730"/>
          <p:cNvSpPr/>
          <p:nvPr/>
        </p:nvSpPr>
        <p:spPr>
          <a:xfrm>
            <a:off x="10097736" y="21110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gd778a894d7_0_1730"/>
          <p:cNvSpPr/>
          <p:nvPr/>
        </p:nvSpPr>
        <p:spPr>
          <a:xfrm>
            <a:off x="1955800"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gd778a894d7_0_1730"/>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gd778a894d7_0_1730"/>
          <p:cNvSpPr/>
          <p:nvPr/>
        </p:nvSpPr>
        <p:spPr>
          <a:xfrm>
            <a:off x="10839500" y="2020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gd778a894d7_0_1730"/>
          <p:cNvSpPr/>
          <p:nvPr/>
        </p:nvSpPr>
        <p:spPr>
          <a:xfrm>
            <a:off x="1835200" y="5973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gd778a894d7_0_1730"/>
          <p:cNvSpPr/>
          <p:nvPr/>
        </p:nvSpPr>
        <p:spPr>
          <a:xfrm>
            <a:off x="3175000" y="63975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gd778a894d7_0_1730"/>
          <p:cNvSpPr/>
          <p:nvPr/>
        </p:nvSpPr>
        <p:spPr>
          <a:xfrm>
            <a:off x="10229900" y="33414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2"/>
        </a:solidFill>
      </p:bgPr>
    </p:bg>
    <p:spTree>
      <p:nvGrpSpPr>
        <p:cNvPr id="1794" name="Shape 1794"/>
        <p:cNvGrpSpPr/>
        <p:nvPr/>
      </p:nvGrpSpPr>
      <p:grpSpPr>
        <a:xfrm>
          <a:off x="0" y="0"/>
          <a:ext cx="0" cy="0"/>
          <a:chOff x="0" y="0"/>
          <a:chExt cx="0" cy="0"/>
        </a:xfrm>
      </p:grpSpPr>
      <p:sp>
        <p:nvSpPr>
          <p:cNvPr id="1795" name="Google Shape;1795;gd6373dda26_0_6477"/>
          <p:cNvSpPr/>
          <p:nvPr/>
        </p:nvSpPr>
        <p:spPr>
          <a:xfrm>
            <a:off x="-22233" y="1785568"/>
            <a:ext cx="3455067" cy="5108596"/>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96" name="Google Shape;1796;gd6373dda26_0_6477"/>
          <p:cNvSpPr/>
          <p:nvPr/>
        </p:nvSpPr>
        <p:spPr>
          <a:xfrm>
            <a:off x="8659617" y="-36067"/>
            <a:ext cx="3532456" cy="6930260"/>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97" name="Google Shape;1797;gd6373dda26_0_6477"/>
          <p:cNvSpPr txBox="1"/>
          <p:nvPr>
            <p:ph type="title"/>
          </p:nvPr>
        </p:nvSpPr>
        <p:spPr>
          <a:xfrm>
            <a:off x="3778400" y="3200648"/>
            <a:ext cx="4635300" cy="8673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798" name="Google Shape;1798;gd6373dda26_0_6477"/>
          <p:cNvSpPr txBox="1"/>
          <p:nvPr>
            <p:ph idx="1" type="subTitle"/>
          </p:nvPr>
        </p:nvSpPr>
        <p:spPr>
          <a:xfrm>
            <a:off x="3778400" y="4189083"/>
            <a:ext cx="4635300" cy="867300"/>
          </a:xfrm>
          <a:prstGeom prst="rect">
            <a:avLst/>
          </a:prstGeom>
          <a:noFill/>
          <a:ln>
            <a:noFill/>
          </a:ln>
        </p:spPr>
        <p:txBody>
          <a:bodyPr anchorCtr="0" anchor="ctr" bIns="121900" lIns="121900" spcFirstLastPara="1" rIns="121900" wrap="square" tIns="0">
            <a:noAutofit/>
          </a:bodyPr>
          <a:lstStyle>
            <a:lvl1pPr lvl="0" marR="152400" rtl="0" algn="ctr">
              <a:lnSpc>
                <a:spcPct val="100000"/>
              </a:lnSpc>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SzPts val="4300"/>
              <a:buNone/>
              <a:defRPr sz="4300"/>
            </a:lvl2pPr>
            <a:lvl3pPr lvl="2" rtl="0" algn="ctr">
              <a:lnSpc>
                <a:spcPct val="100000"/>
              </a:lnSpc>
              <a:spcBef>
                <a:spcPts val="0"/>
              </a:spcBef>
              <a:spcAft>
                <a:spcPts val="0"/>
              </a:spcAft>
              <a:buSzPts val="4300"/>
              <a:buNone/>
              <a:defRPr sz="4300"/>
            </a:lvl3pPr>
            <a:lvl4pPr lvl="3" rtl="0" algn="ctr">
              <a:lnSpc>
                <a:spcPct val="100000"/>
              </a:lnSpc>
              <a:spcBef>
                <a:spcPts val="0"/>
              </a:spcBef>
              <a:spcAft>
                <a:spcPts val="0"/>
              </a:spcAft>
              <a:buSzPts val="4300"/>
              <a:buNone/>
              <a:defRPr sz="4300"/>
            </a:lvl4pPr>
            <a:lvl5pPr lvl="4" rtl="0" algn="ctr">
              <a:lnSpc>
                <a:spcPct val="100000"/>
              </a:lnSpc>
              <a:spcBef>
                <a:spcPts val="0"/>
              </a:spcBef>
              <a:spcAft>
                <a:spcPts val="0"/>
              </a:spcAft>
              <a:buSzPts val="4300"/>
              <a:buNone/>
              <a:defRPr sz="4300"/>
            </a:lvl5pPr>
            <a:lvl6pPr lvl="5" rtl="0" algn="ctr">
              <a:lnSpc>
                <a:spcPct val="100000"/>
              </a:lnSpc>
              <a:spcBef>
                <a:spcPts val="0"/>
              </a:spcBef>
              <a:spcAft>
                <a:spcPts val="0"/>
              </a:spcAft>
              <a:buSzPts val="4300"/>
              <a:buNone/>
              <a:defRPr sz="4300"/>
            </a:lvl6pPr>
            <a:lvl7pPr lvl="6" rtl="0" algn="ctr">
              <a:lnSpc>
                <a:spcPct val="100000"/>
              </a:lnSpc>
              <a:spcBef>
                <a:spcPts val="0"/>
              </a:spcBef>
              <a:spcAft>
                <a:spcPts val="0"/>
              </a:spcAft>
              <a:buSzPts val="4300"/>
              <a:buNone/>
              <a:defRPr sz="4300"/>
            </a:lvl7pPr>
            <a:lvl8pPr lvl="7" rtl="0" algn="ctr">
              <a:lnSpc>
                <a:spcPct val="100000"/>
              </a:lnSpc>
              <a:spcBef>
                <a:spcPts val="0"/>
              </a:spcBef>
              <a:spcAft>
                <a:spcPts val="0"/>
              </a:spcAft>
              <a:buSzPts val="4300"/>
              <a:buNone/>
              <a:defRPr sz="4300"/>
            </a:lvl8pPr>
            <a:lvl9pPr lvl="8" rtl="0" algn="ctr">
              <a:lnSpc>
                <a:spcPct val="100000"/>
              </a:lnSpc>
              <a:spcBef>
                <a:spcPts val="0"/>
              </a:spcBef>
              <a:spcAft>
                <a:spcPts val="0"/>
              </a:spcAft>
              <a:buSzPts val="4300"/>
              <a:buNone/>
              <a:defRPr sz="4300"/>
            </a:lvl9pPr>
          </a:lstStyle>
          <a:p/>
        </p:txBody>
      </p:sp>
      <p:sp>
        <p:nvSpPr>
          <p:cNvPr id="1799" name="Google Shape;1799;gd6373dda26_0_6477"/>
          <p:cNvSpPr txBox="1"/>
          <p:nvPr>
            <p:ph idx="2" type="title"/>
          </p:nvPr>
        </p:nvSpPr>
        <p:spPr>
          <a:xfrm>
            <a:off x="3778400" y="1801717"/>
            <a:ext cx="4635300" cy="1304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chemeClr val="lt1"/>
              </a:buClr>
              <a:buSzPts val="13300"/>
              <a:buNone/>
              <a:defRPr sz="13300">
                <a:solidFill>
                  <a:schemeClr val="lt1"/>
                </a:solidFill>
              </a:defRPr>
            </a:lvl1pPr>
            <a:lvl2pPr lvl="1" rtl="0" algn="ctr">
              <a:lnSpc>
                <a:spcPct val="100000"/>
              </a:lnSpc>
              <a:spcBef>
                <a:spcPts val="0"/>
              </a:spcBef>
              <a:spcAft>
                <a:spcPts val="0"/>
              </a:spcAft>
              <a:buSzPts val="9600"/>
              <a:buNone/>
              <a:defRPr sz="9600"/>
            </a:lvl2pPr>
            <a:lvl3pPr lvl="2" rtl="0" algn="ctr">
              <a:lnSpc>
                <a:spcPct val="100000"/>
              </a:lnSpc>
              <a:spcBef>
                <a:spcPts val="0"/>
              </a:spcBef>
              <a:spcAft>
                <a:spcPts val="0"/>
              </a:spcAft>
              <a:buSzPts val="9600"/>
              <a:buNone/>
              <a:defRPr sz="9600"/>
            </a:lvl3pPr>
            <a:lvl4pPr lvl="3" rtl="0" algn="ctr">
              <a:lnSpc>
                <a:spcPct val="100000"/>
              </a:lnSpc>
              <a:spcBef>
                <a:spcPts val="0"/>
              </a:spcBef>
              <a:spcAft>
                <a:spcPts val="0"/>
              </a:spcAft>
              <a:buSzPts val="9600"/>
              <a:buNone/>
              <a:defRPr sz="9600"/>
            </a:lvl4pPr>
            <a:lvl5pPr lvl="4" rtl="0" algn="ctr">
              <a:lnSpc>
                <a:spcPct val="100000"/>
              </a:lnSpc>
              <a:spcBef>
                <a:spcPts val="0"/>
              </a:spcBef>
              <a:spcAft>
                <a:spcPts val="0"/>
              </a:spcAft>
              <a:buSzPts val="9600"/>
              <a:buNone/>
              <a:defRPr sz="9600"/>
            </a:lvl5pPr>
            <a:lvl6pPr lvl="5" rtl="0" algn="ctr">
              <a:lnSpc>
                <a:spcPct val="100000"/>
              </a:lnSpc>
              <a:spcBef>
                <a:spcPts val="0"/>
              </a:spcBef>
              <a:spcAft>
                <a:spcPts val="0"/>
              </a:spcAft>
              <a:buSzPts val="9600"/>
              <a:buNone/>
              <a:defRPr sz="9600"/>
            </a:lvl6pPr>
            <a:lvl7pPr lvl="6" rtl="0" algn="ctr">
              <a:lnSpc>
                <a:spcPct val="100000"/>
              </a:lnSpc>
              <a:spcBef>
                <a:spcPts val="0"/>
              </a:spcBef>
              <a:spcAft>
                <a:spcPts val="0"/>
              </a:spcAft>
              <a:buSzPts val="9600"/>
              <a:buNone/>
              <a:defRPr sz="9600"/>
            </a:lvl7pPr>
            <a:lvl8pPr lvl="7" rtl="0" algn="ctr">
              <a:lnSpc>
                <a:spcPct val="100000"/>
              </a:lnSpc>
              <a:spcBef>
                <a:spcPts val="0"/>
              </a:spcBef>
              <a:spcAft>
                <a:spcPts val="0"/>
              </a:spcAft>
              <a:buSzPts val="9600"/>
              <a:buNone/>
              <a:defRPr sz="9600"/>
            </a:lvl8pPr>
            <a:lvl9pPr lvl="8" rtl="0" algn="ctr">
              <a:lnSpc>
                <a:spcPct val="100000"/>
              </a:lnSpc>
              <a:spcBef>
                <a:spcPts val="0"/>
              </a:spcBef>
              <a:spcAft>
                <a:spcPts val="0"/>
              </a:spcAft>
              <a:buSzPts val="9600"/>
              <a:buNone/>
              <a:defRPr sz="9600"/>
            </a:lvl9pPr>
          </a:lstStyle>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8">
    <p:bg>
      <p:bgPr>
        <a:solidFill>
          <a:schemeClr val="dk2"/>
        </a:solidFill>
      </p:bgPr>
    </p:bg>
    <p:spTree>
      <p:nvGrpSpPr>
        <p:cNvPr id="1800" name="Shape 1800"/>
        <p:cNvGrpSpPr/>
        <p:nvPr/>
      </p:nvGrpSpPr>
      <p:grpSpPr>
        <a:xfrm>
          <a:off x="0" y="0"/>
          <a:ext cx="0" cy="0"/>
          <a:chOff x="0" y="0"/>
          <a:chExt cx="0" cy="0"/>
        </a:xfrm>
      </p:grpSpPr>
      <p:sp>
        <p:nvSpPr>
          <p:cNvPr id="1801" name="Google Shape;1801;gd6373dda26_0_6483"/>
          <p:cNvSpPr/>
          <p:nvPr/>
        </p:nvSpPr>
        <p:spPr>
          <a:xfrm flipH="1" rot="10800000">
            <a:off x="0" y="15"/>
            <a:ext cx="7074051" cy="6843585"/>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02" name="Google Shape;1802;gd6373dda26_0_6483"/>
          <p:cNvSpPr/>
          <p:nvPr/>
        </p:nvSpPr>
        <p:spPr>
          <a:xfrm flipH="1" rot="10800000">
            <a:off x="7592800" y="-15451"/>
            <a:ext cx="4599471" cy="6873452"/>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03" name="Google Shape;1803;gd6373dda26_0_6483"/>
          <p:cNvSpPr txBox="1"/>
          <p:nvPr>
            <p:ph type="title"/>
          </p:nvPr>
        </p:nvSpPr>
        <p:spPr>
          <a:xfrm>
            <a:off x="691567" y="2888881"/>
            <a:ext cx="4635300" cy="8673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804" name="Google Shape;1804;gd6373dda26_0_6483"/>
          <p:cNvSpPr txBox="1"/>
          <p:nvPr>
            <p:ph idx="1" type="subTitle"/>
          </p:nvPr>
        </p:nvSpPr>
        <p:spPr>
          <a:xfrm>
            <a:off x="691567" y="3877316"/>
            <a:ext cx="4635300" cy="867300"/>
          </a:xfrm>
          <a:prstGeom prst="rect">
            <a:avLst/>
          </a:prstGeom>
          <a:noFill/>
          <a:ln>
            <a:noFill/>
          </a:ln>
        </p:spPr>
        <p:txBody>
          <a:bodyPr anchorCtr="0" anchor="ctr" bIns="121900" lIns="121900" spcFirstLastPara="1" rIns="121900" wrap="square" tIns="0">
            <a:noAutofit/>
          </a:bodyPr>
          <a:lstStyle>
            <a:lvl1pPr lvl="0" marR="152400" rtl="0" algn="ctr">
              <a:lnSpc>
                <a:spcPct val="100000"/>
              </a:lnSpc>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SzPts val="4300"/>
              <a:buNone/>
              <a:defRPr sz="4300"/>
            </a:lvl2pPr>
            <a:lvl3pPr lvl="2" rtl="0" algn="ctr">
              <a:lnSpc>
                <a:spcPct val="100000"/>
              </a:lnSpc>
              <a:spcBef>
                <a:spcPts val="0"/>
              </a:spcBef>
              <a:spcAft>
                <a:spcPts val="0"/>
              </a:spcAft>
              <a:buSzPts val="4300"/>
              <a:buNone/>
              <a:defRPr sz="4300"/>
            </a:lvl3pPr>
            <a:lvl4pPr lvl="3" rtl="0" algn="ctr">
              <a:lnSpc>
                <a:spcPct val="100000"/>
              </a:lnSpc>
              <a:spcBef>
                <a:spcPts val="0"/>
              </a:spcBef>
              <a:spcAft>
                <a:spcPts val="0"/>
              </a:spcAft>
              <a:buSzPts val="4300"/>
              <a:buNone/>
              <a:defRPr sz="4300"/>
            </a:lvl4pPr>
            <a:lvl5pPr lvl="4" rtl="0" algn="ctr">
              <a:lnSpc>
                <a:spcPct val="100000"/>
              </a:lnSpc>
              <a:spcBef>
                <a:spcPts val="0"/>
              </a:spcBef>
              <a:spcAft>
                <a:spcPts val="0"/>
              </a:spcAft>
              <a:buSzPts val="4300"/>
              <a:buNone/>
              <a:defRPr sz="4300"/>
            </a:lvl5pPr>
            <a:lvl6pPr lvl="5" rtl="0" algn="ctr">
              <a:lnSpc>
                <a:spcPct val="100000"/>
              </a:lnSpc>
              <a:spcBef>
                <a:spcPts val="0"/>
              </a:spcBef>
              <a:spcAft>
                <a:spcPts val="0"/>
              </a:spcAft>
              <a:buSzPts val="4300"/>
              <a:buNone/>
              <a:defRPr sz="4300"/>
            </a:lvl6pPr>
            <a:lvl7pPr lvl="6" rtl="0" algn="ctr">
              <a:lnSpc>
                <a:spcPct val="100000"/>
              </a:lnSpc>
              <a:spcBef>
                <a:spcPts val="0"/>
              </a:spcBef>
              <a:spcAft>
                <a:spcPts val="0"/>
              </a:spcAft>
              <a:buSzPts val="4300"/>
              <a:buNone/>
              <a:defRPr sz="4300"/>
            </a:lvl7pPr>
            <a:lvl8pPr lvl="7" rtl="0" algn="ctr">
              <a:lnSpc>
                <a:spcPct val="100000"/>
              </a:lnSpc>
              <a:spcBef>
                <a:spcPts val="0"/>
              </a:spcBef>
              <a:spcAft>
                <a:spcPts val="0"/>
              </a:spcAft>
              <a:buSzPts val="4300"/>
              <a:buNone/>
              <a:defRPr sz="4300"/>
            </a:lvl8pPr>
            <a:lvl9pPr lvl="8" rtl="0" algn="ctr">
              <a:lnSpc>
                <a:spcPct val="100000"/>
              </a:lnSpc>
              <a:spcBef>
                <a:spcPts val="0"/>
              </a:spcBef>
              <a:spcAft>
                <a:spcPts val="0"/>
              </a:spcAft>
              <a:buSzPts val="4300"/>
              <a:buNone/>
              <a:defRPr sz="4300"/>
            </a:lvl9pPr>
          </a:lstStyle>
          <a:p/>
        </p:txBody>
      </p:sp>
      <p:sp>
        <p:nvSpPr>
          <p:cNvPr id="1805" name="Google Shape;1805;gd6373dda26_0_6483"/>
          <p:cNvSpPr txBox="1"/>
          <p:nvPr>
            <p:ph idx="2" type="title"/>
          </p:nvPr>
        </p:nvSpPr>
        <p:spPr>
          <a:xfrm>
            <a:off x="691567" y="1489951"/>
            <a:ext cx="4635300" cy="1304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chemeClr val="lt1"/>
              </a:buClr>
              <a:buSzPts val="13300"/>
              <a:buNone/>
              <a:defRPr sz="13300">
                <a:solidFill>
                  <a:schemeClr val="lt1"/>
                </a:solidFill>
              </a:defRPr>
            </a:lvl1pPr>
            <a:lvl2pPr lvl="1" rtl="0" algn="ctr">
              <a:lnSpc>
                <a:spcPct val="100000"/>
              </a:lnSpc>
              <a:spcBef>
                <a:spcPts val="0"/>
              </a:spcBef>
              <a:spcAft>
                <a:spcPts val="0"/>
              </a:spcAft>
              <a:buSzPts val="9600"/>
              <a:buNone/>
              <a:defRPr sz="9600"/>
            </a:lvl2pPr>
            <a:lvl3pPr lvl="2" rtl="0" algn="ctr">
              <a:lnSpc>
                <a:spcPct val="100000"/>
              </a:lnSpc>
              <a:spcBef>
                <a:spcPts val="0"/>
              </a:spcBef>
              <a:spcAft>
                <a:spcPts val="0"/>
              </a:spcAft>
              <a:buSzPts val="9600"/>
              <a:buNone/>
              <a:defRPr sz="9600"/>
            </a:lvl3pPr>
            <a:lvl4pPr lvl="3" rtl="0" algn="ctr">
              <a:lnSpc>
                <a:spcPct val="100000"/>
              </a:lnSpc>
              <a:spcBef>
                <a:spcPts val="0"/>
              </a:spcBef>
              <a:spcAft>
                <a:spcPts val="0"/>
              </a:spcAft>
              <a:buSzPts val="9600"/>
              <a:buNone/>
              <a:defRPr sz="9600"/>
            </a:lvl4pPr>
            <a:lvl5pPr lvl="4" rtl="0" algn="ctr">
              <a:lnSpc>
                <a:spcPct val="100000"/>
              </a:lnSpc>
              <a:spcBef>
                <a:spcPts val="0"/>
              </a:spcBef>
              <a:spcAft>
                <a:spcPts val="0"/>
              </a:spcAft>
              <a:buSzPts val="9600"/>
              <a:buNone/>
              <a:defRPr sz="9600"/>
            </a:lvl5pPr>
            <a:lvl6pPr lvl="5" rtl="0" algn="ctr">
              <a:lnSpc>
                <a:spcPct val="100000"/>
              </a:lnSpc>
              <a:spcBef>
                <a:spcPts val="0"/>
              </a:spcBef>
              <a:spcAft>
                <a:spcPts val="0"/>
              </a:spcAft>
              <a:buSzPts val="9600"/>
              <a:buNone/>
              <a:defRPr sz="9600"/>
            </a:lvl6pPr>
            <a:lvl7pPr lvl="6" rtl="0" algn="ctr">
              <a:lnSpc>
                <a:spcPct val="100000"/>
              </a:lnSpc>
              <a:spcBef>
                <a:spcPts val="0"/>
              </a:spcBef>
              <a:spcAft>
                <a:spcPts val="0"/>
              </a:spcAft>
              <a:buSzPts val="9600"/>
              <a:buNone/>
              <a:defRPr sz="9600"/>
            </a:lvl7pPr>
            <a:lvl8pPr lvl="7" rtl="0" algn="ctr">
              <a:lnSpc>
                <a:spcPct val="100000"/>
              </a:lnSpc>
              <a:spcBef>
                <a:spcPts val="0"/>
              </a:spcBef>
              <a:spcAft>
                <a:spcPts val="0"/>
              </a:spcAft>
              <a:buSzPts val="9600"/>
              <a:buNone/>
              <a:defRPr sz="9600"/>
            </a:lvl8pPr>
            <a:lvl9pPr lvl="8" rtl="0" algn="ctr">
              <a:lnSpc>
                <a:spcPct val="100000"/>
              </a:lnSpc>
              <a:spcBef>
                <a:spcPts val="0"/>
              </a:spcBef>
              <a:spcAft>
                <a:spcPts val="0"/>
              </a:spcAft>
              <a:buSzPts val="9600"/>
              <a:buNone/>
              <a:defRPr sz="9600"/>
            </a:lvl9pPr>
          </a:lstStyle>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5">
    <p:spTree>
      <p:nvGrpSpPr>
        <p:cNvPr id="1806" name="Shape 1806"/>
        <p:cNvGrpSpPr/>
        <p:nvPr/>
      </p:nvGrpSpPr>
      <p:grpSpPr>
        <a:xfrm>
          <a:off x="0" y="0"/>
          <a:ext cx="0" cy="0"/>
          <a:chOff x="0" y="0"/>
          <a:chExt cx="0" cy="0"/>
        </a:xfrm>
      </p:grpSpPr>
      <p:sp>
        <p:nvSpPr>
          <p:cNvPr id="1807" name="Google Shape;1807;gd6373dda26_0_6489"/>
          <p:cNvSpPr/>
          <p:nvPr/>
        </p:nvSpPr>
        <p:spPr>
          <a:xfrm>
            <a:off x="-11375" y="-5357"/>
            <a:ext cx="6796165" cy="6858161"/>
          </a:xfrm>
          <a:custGeom>
            <a:rect b="b" l="l" r="r" t="t"/>
            <a:pathLst>
              <a:path extrusionOk="0" h="160735" w="159282">
                <a:moveTo>
                  <a:pt x="0" y="0"/>
                </a:moveTo>
                <a:lnTo>
                  <a:pt x="0" y="160734"/>
                </a:lnTo>
                <a:lnTo>
                  <a:pt x="17717" y="160734"/>
                </a:lnTo>
                <a:cubicBezTo>
                  <a:pt x="42624" y="132171"/>
                  <a:pt x="80129" y="122658"/>
                  <a:pt x="105370" y="110549"/>
                </a:cubicBezTo>
                <a:cubicBezTo>
                  <a:pt x="146149" y="90987"/>
                  <a:pt x="159282" y="46672"/>
                  <a:pt x="129873" y="13835"/>
                </a:cubicBezTo>
                <a:cubicBezTo>
                  <a:pt x="125599" y="9061"/>
                  <a:pt x="121432" y="4477"/>
                  <a:pt x="11762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08" name="Google Shape;1808;gd6373dda26_0_6489"/>
          <p:cNvSpPr/>
          <p:nvPr/>
        </p:nvSpPr>
        <p:spPr>
          <a:xfrm>
            <a:off x="8510249" y="-15225"/>
            <a:ext cx="3690184" cy="1645472"/>
          </a:xfrm>
          <a:custGeom>
            <a:rect b="b" l="l" r="r" t="t"/>
            <a:pathLst>
              <a:path extrusionOk="0" h="38565" w="86487">
                <a:moveTo>
                  <a:pt x="0" y="0"/>
                </a:moveTo>
                <a:cubicBezTo>
                  <a:pt x="3828" y="10812"/>
                  <a:pt x="12368" y="20932"/>
                  <a:pt x="30944" y="20932"/>
                </a:cubicBezTo>
                <a:cubicBezTo>
                  <a:pt x="31841" y="20932"/>
                  <a:pt x="32762" y="20908"/>
                  <a:pt x="33707" y="20860"/>
                </a:cubicBezTo>
                <a:cubicBezTo>
                  <a:pt x="36624" y="20711"/>
                  <a:pt x="39363" y="20640"/>
                  <a:pt x="41936" y="20640"/>
                </a:cubicBezTo>
                <a:cubicBezTo>
                  <a:pt x="70098" y="20640"/>
                  <a:pt x="78512" y="29182"/>
                  <a:pt x="86487" y="38564"/>
                </a:cubicBezTo>
                <a:lnTo>
                  <a:pt x="86487"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09" name="Google Shape;1809;gd6373dda26_0_6489"/>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810" name="Google Shape;1810;gd6373dda26_0_6489"/>
          <p:cNvSpPr txBox="1"/>
          <p:nvPr>
            <p:ph idx="1" type="subTitle"/>
          </p:nvPr>
        </p:nvSpPr>
        <p:spPr>
          <a:xfrm>
            <a:off x="705967" y="1786533"/>
            <a:ext cx="4437600" cy="27951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2100"/>
              <a:buNone/>
              <a:defRPr sz="2100"/>
            </a:lvl1pPr>
            <a:lvl2pPr lvl="1" rtl="0" algn="l">
              <a:lnSpc>
                <a:spcPct val="115000"/>
              </a:lnSpc>
              <a:spcBef>
                <a:spcPts val="0"/>
              </a:spcBef>
              <a:spcAft>
                <a:spcPts val="0"/>
              </a:spcAft>
              <a:buSzPts val="2100"/>
              <a:buNone/>
              <a:defRPr sz="2100"/>
            </a:lvl2pPr>
            <a:lvl3pPr lvl="2" rtl="0" algn="l">
              <a:lnSpc>
                <a:spcPct val="115000"/>
              </a:lnSpc>
              <a:spcBef>
                <a:spcPts val="2100"/>
              </a:spcBef>
              <a:spcAft>
                <a:spcPts val="0"/>
              </a:spcAft>
              <a:buSzPts val="2100"/>
              <a:buNone/>
              <a:defRPr sz="2100"/>
            </a:lvl3pPr>
            <a:lvl4pPr lvl="3" rtl="0" algn="l">
              <a:lnSpc>
                <a:spcPct val="115000"/>
              </a:lnSpc>
              <a:spcBef>
                <a:spcPts val="2100"/>
              </a:spcBef>
              <a:spcAft>
                <a:spcPts val="0"/>
              </a:spcAft>
              <a:buSzPts val="2100"/>
              <a:buNone/>
              <a:defRPr sz="2100"/>
            </a:lvl4pPr>
            <a:lvl5pPr lvl="4" rtl="0" algn="l">
              <a:lnSpc>
                <a:spcPct val="115000"/>
              </a:lnSpc>
              <a:spcBef>
                <a:spcPts val="2100"/>
              </a:spcBef>
              <a:spcAft>
                <a:spcPts val="0"/>
              </a:spcAft>
              <a:buSzPts val="2100"/>
              <a:buNone/>
              <a:defRPr sz="2100"/>
            </a:lvl5pPr>
            <a:lvl6pPr lvl="5" rtl="0" algn="l">
              <a:lnSpc>
                <a:spcPct val="115000"/>
              </a:lnSpc>
              <a:spcBef>
                <a:spcPts val="2100"/>
              </a:spcBef>
              <a:spcAft>
                <a:spcPts val="0"/>
              </a:spcAft>
              <a:buSzPts val="2100"/>
              <a:buNone/>
              <a:defRPr sz="2100"/>
            </a:lvl6pPr>
            <a:lvl7pPr lvl="6" rtl="0" algn="l">
              <a:lnSpc>
                <a:spcPct val="115000"/>
              </a:lnSpc>
              <a:spcBef>
                <a:spcPts val="2100"/>
              </a:spcBef>
              <a:spcAft>
                <a:spcPts val="0"/>
              </a:spcAft>
              <a:buSzPts val="2100"/>
              <a:buNone/>
              <a:defRPr sz="2100"/>
            </a:lvl7pPr>
            <a:lvl8pPr lvl="7" rtl="0" algn="l">
              <a:lnSpc>
                <a:spcPct val="115000"/>
              </a:lnSpc>
              <a:spcBef>
                <a:spcPts val="2100"/>
              </a:spcBef>
              <a:spcAft>
                <a:spcPts val="0"/>
              </a:spcAft>
              <a:buSzPts val="2100"/>
              <a:buNone/>
              <a:defRPr sz="2100"/>
            </a:lvl8pPr>
            <a:lvl9pPr lvl="8" rtl="0" algn="l">
              <a:lnSpc>
                <a:spcPct val="115000"/>
              </a:lnSpc>
              <a:spcBef>
                <a:spcPts val="2100"/>
              </a:spcBef>
              <a:spcAft>
                <a:spcPts val="2100"/>
              </a:spcAft>
              <a:buSzPts val="2100"/>
              <a:buNone/>
              <a:defRPr sz="2100"/>
            </a:lvl9pPr>
          </a:lstStyle>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1"/>
        </a:solidFill>
      </p:bgPr>
    </p:bg>
    <p:spTree>
      <p:nvGrpSpPr>
        <p:cNvPr id="1811" name="Shape 1811"/>
        <p:cNvGrpSpPr/>
        <p:nvPr/>
      </p:nvGrpSpPr>
      <p:grpSpPr>
        <a:xfrm>
          <a:off x="0" y="0"/>
          <a:ext cx="0" cy="0"/>
          <a:chOff x="0" y="0"/>
          <a:chExt cx="0" cy="0"/>
        </a:xfrm>
      </p:grpSpPr>
      <p:sp>
        <p:nvSpPr>
          <p:cNvPr id="1812" name="Google Shape;1812;gd6373dda26_0_6494"/>
          <p:cNvSpPr/>
          <p:nvPr/>
        </p:nvSpPr>
        <p:spPr>
          <a:xfrm flipH="1">
            <a:off x="-63" y="-7333"/>
            <a:ext cx="3372814" cy="108482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13" name="Google Shape;1813;gd6373dda26_0_6494"/>
          <p:cNvSpPr/>
          <p:nvPr/>
        </p:nvSpPr>
        <p:spPr>
          <a:xfrm flipH="1">
            <a:off x="6829285" y="-7333"/>
            <a:ext cx="5362715" cy="6858213"/>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14" name="Google Shape;1814;gd6373dda26_0_6494"/>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815" name="Google Shape;1815;gd6373dda26_0_6494"/>
          <p:cNvSpPr txBox="1"/>
          <p:nvPr>
            <p:ph idx="1" type="subTitle"/>
          </p:nvPr>
        </p:nvSpPr>
        <p:spPr>
          <a:xfrm>
            <a:off x="7520733" y="2083867"/>
            <a:ext cx="3979500" cy="27951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2100"/>
              <a:buNone/>
              <a:defRPr sz="2100"/>
            </a:lvl1pPr>
            <a:lvl2pPr lvl="1" rtl="0" algn="r">
              <a:lnSpc>
                <a:spcPct val="115000"/>
              </a:lnSpc>
              <a:spcBef>
                <a:spcPts val="0"/>
              </a:spcBef>
              <a:spcAft>
                <a:spcPts val="0"/>
              </a:spcAft>
              <a:buSzPts val="2100"/>
              <a:buNone/>
              <a:defRPr sz="2100"/>
            </a:lvl2pPr>
            <a:lvl3pPr lvl="2" rtl="0" algn="r">
              <a:lnSpc>
                <a:spcPct val="115000"/>
              </a:lnSpc>
              <a:spcBef>
                <a:spcPts val="2100"/>
              </a:spcBef>
              <a:spcAft>
                <a:spcPts val="0"/>
              </a:spcAft>
              <a:buSzPts val="2100"/>
              <a:buNone/>
              <a:defRPr sz="2100"/>
            </a:lvl3pPr>
            <a:lvl4pPr lvl="3" rtl="0" algn="r">
              <a:lnSpc>
                <a:spcPct val="115000"/>
              </a:lnSpc>
              <a:spcBef>
                <a:spcPts val="2100"/>
              </a:spcBef>
              <a:spcAft>
                <a:spcPts val="0"/>
              </a:spcAft>
              <a:buSzPts val="2100"/>
              <a:buNone/>
              <a:defRPr sz="2100"/>
            </a:lvl4pPr>
            <a:lvl5pPr lvl="4" rtl="0" algn="r">
              <a:lnSpc>
                <a:spcPct val="115000"/>
              </a:lnSpc>
              <a:spcBef>
                <a:spcPts val="2100"/>
              </a:spcBef>
              <a:spcAft>
                <a:spcPts val="0"/>
              </a:spcAft>
              <a:buSzPts val="2100"/>
              <a:buNone/>
              <a:defRPr sz="2100"/>
            </a:lvl5pPr>
            <a:lvl6pPr lvl="5" rtl="0" algn="r">
              <a:lnSpc>
                <a:spcPct val="115000"/>
              </a:lnSpc>
              <a:spcBef>
                <a:spcPts val="2100"/>
              </a:spcBef>
              <a:spcAft>
                <a:spcPts val="0"/>
              </a:spcAft>
              <a:buSzPts val="2100"/>
              <a:buNone/>
              <a:defRPr sz="2100"/>
            </a:lvl6pPr>
            <a:lvl7pPr lvl="6" rtl="0" algn="r">
              <a:lnSpc>
                <a:spcPct val="115000"/>
              </a:lnSpc>
              <a:spcBef>
                <a:spcPts val="2100"/>
              </a:spcBef>
              <a:spcAft>
                <a:spcPts val="0"/>
              </a:spcAft>
              <a:buSzPts val="2100"/>
              <a:buNone/>
              <a:defRPr sz="2100"/>
            </a:lvl7pPr>
            <a:lvl8pPr lvl="7" rtl="0" algn="r">
              <a:lnSpc>
                <a:spcPct val="115000"/>
              </a:lnSpc>
              <a:spcBef>
                <a:spcPts val="2100"/>
              </a:spcBef>
              <a:spcAft>
                <a:spcPts val="0"/>
              </a:spcAft>
              <a:buSzPts val="2100"/>
              <a:buNone/>
              <a:defRPr sz="2100"/>
            </a:lvl8pPr>
            <a:lvl9pPr lvl="8" rtl="0" algn="r">
              <a:lnSpc>
                <a:spcPct val="115000"/>
              </a:lnSpc>
              <a:spcBef>
                <a:spcPts val="2100"/>
              </a:spcBef>
              <a:spcAft>
                <a:spcPts val="2100"/>
              </a:spcAft>
              <a:buSzPts val="2100"/>
              <a:buNone/>
              <a:defRPr sz="2100"/>
            </a:lvl9pPr>
          </a:lstStyle>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SECTION_TITLE_AND_DESCRIPTION_1">
    <p:spTree>
      <p:nvGrpSpPr>
        <p:cNvPr id="1816" name="Shape 1816"/>
        <p:cNvGrpSpPr/>
        <p:nvPr/>
      </p:nvGrpSpPr>
      <p:grpSpPr>
        <a:xfrm>
          <a:off x="0" y="0"/>
          <a:ext cx="0" cy="0"/>
          <a:chOff x="0" y="0"/>
          <a:chExt cx="0" cy="0"/>
        </a:xfrm>
      </p:grpSpPr>
      <p:sp>
        <p:nvSpPr>
          <p:cNvPr id="1817" name="Google Shape;1817;gd6373dda26_0_6499"/>
          <p:cNvSpPr txBox="1"/>
          <p:nvPr>
            <p:ph idx="1" type="subTitle"/>
          </p:nvPr>
        </p:nvSpPr>
        <p:spPr>
          <a:xfrm>
            <a:off x="720367" y="1613633"/>
            <a:ext cx="4610400" cy="33861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2100"/>
              <a:buNone/>
              <a:defRPr sz="2100"/>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1818" name="Google Shape;1818;gd6373dda26_0_6499"/>
          <p:cNvSpPr/>
          <p:nvPr/>
        </p:nvSpPr>
        <p:spPr>
          <a:xfrm>
            <a:off x="-33767" y="4814267"/>
            <a:ext cx="3338450" cy="2070082"/>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19" name="Google Shape;1819;gd6373dda26_0_6499"/>
          <p:cNvSpPr txBox="1"/>
          <p:nvPr>
            <p:ph idx="2" type="body"/>
          </p:nvPr>
        </p:nvSpPr>
        <p:spPr>
          <a:xfrm>
            <a:off x="-5155967" y="1703600"/>
            <a:ext cx="4683600" cy="3884400"/>
          </a:xfrm>
          <a:prstGeom prst="rect">
            <a:avLst/>
          </a:prstGeom>
          <a:noFill/>
          <a:ln>
            <a:noFill/>
          </a:ln>
        </p:spPr>
        <p:txBody>
          <a:bodyPr anchorCtr="0" anchor="t" bIns="121900" lIns="121900" spcFirstLastPara="1" rIns="121900" wrap="square" tIns="121900">
            <a:noAutofit/>
          </a:bodyPr>
          <a:lstStyle>
            <a:lvl1pPr indent="-361950" lvl="0" marL="457200" rtl="0" algn="l">
              <a:lnSpc>
                <a:spcPct val="100000"/>
              </a:lnSpc>
              <a:spcBef>
                <a:spcPts val="0"/>
              </a:spcBef>
              <a:spcAft>
                <a:spcPts val="0"/>
              </a:spcAft>
              <a:buSzPts val="2100"/>
              <a:buFont typeface="Raleway Thin"/>
              <a:buChar char="●"/>
              <a:defRPr sz="2100"/>
            </a:lvl1pPr>
            <a:lvl2pPr indent="-361950" lvl="1" marL="914400" rtl="0" algn="l">
              <a:lnSpc>
                <a:spcPct val="115000"/>
              </a:lnSpc>
              <a:spcBef>
                <a:spcPts val="0"/>
              </a:spcBef>
              <a:spcAft>
                <a:spcPts val="0"/>
              </a:spcAft>
              <a:buSzPts val="2100"/>
              <a:buFont typeface="Nunito Light"/>
              <a:buChar char="○"/>
              <a:defRPr sz="2100"/>
            </a:lvl2pPr>
            <a:lvl3pPr indent="-361950" lvl="2" marL="1371600" rtl="0" algn="l">
              <a:lnSpc>
                <a:spcPct val="115000"/>
              </a:lnSpc>
              <a:spcBef>
                <a:spcPts val="2100"/>
              </a:spcBef>
              <a:spcAft>
                <a:spcPts val="0"/>
              </a:spcAft>
              <a:buSzPts val="2100"/>
              <a:buFont typeface="Nunito Light"/>
              <a:buChar char="■"/>
              <a:defRPr sz="2100"/>
            </a:lvl3pPr>
            <a:lvl4pPr indent="-361950" lvl="3" marL="1828800" rtl="0" algn="l">
              <a:lnSpc>
                <a:spcPct val="115000"/>
              </a:lnSpc>
              <a:spcBef>
                <a:spcPts val="2100"/>
              </a:spcBef>
              <a:spcAft>
                <a:spcPts val="0"/>
              </a:spcAft>
              <a:buSzPts val="2100"/>
              <a:buFont typeface="Nunito Light"/>
              <a:buChar char="●"/>
              <a:defRPr sz="2100"/>
            </a:lvl4pPr>
            <a:lvl5pPr indent="-361950" lvl="4" marL="2286000" rtl="0" algn="l">
              <a:lnSpc>
                <a:spcPct val="115000"/>
              </a:lnSpc>
              <a:spcBef>
                <a:spcPts val="2100"/>
              </a:spcBef>
              <a:spcAft>
                <a:spcPts val="0"/>
              </a:spcAft>
              <a:buSzPts val="2100"/>
              <a:buFont typeface="Nunito Light"/>
              <a:buChar char="○"/>
              <a:defRPr sz="2100"/>
            </a:lvl5pPr>
            <a:lvl6pPr indent="-361950" lvl="5" marL="2743200" rtl="0" algn="l">
              <a:lnSpc>
                <a:spcPct val="115000"/>
              </a:lnSpc>
              <a:spcBef>
                <a:spcPts val="2100"/>
              </a:spcBef>
              <a:spcAft>
                <a:spcPts val="0"/>
              </a:spcAft>
              <a:buSzPts val="2100"/>
              <a:buFont typeface="Nunito Light"/>
              <a:buChar char="■"/>
              <a:defRPr sz="2100"/>
            </a:lvl6pPr>
            <a:lvl7pPr indent="-361950" lvl="6" marL="3200400" rtl="0" algn="l">
              <a:lnSpc>
                <a:spcPct val="115000"/>
              </a:lnSpc>
              <a:spcBef>
                <a:spcPts val="2100"/>
              </a:spcBef>
              <a:spcAft>
                <a:spcPts val="0"/>
              </a:spcAft>
              <a:buSzPts val="2100"/>
              <a:buFont typeface="Nunito Light"/>
              <a:buChar char="●"/>
              <a:defRPr sz="2100"/>
            </a:lvl7pPr>
            <a:lvl8pPr indent="-361950" lvl="7" marL="3657600" rtl="0" algn="l">
              <a:lnSpc>
                <a:spcPct val="115000"/>
              </a:lnSpc>
              <a:spcBef>
                <a:spcPts val="2100"/>
              </a:spcBef>
              <a:spcAft>
                <a:spcPts val="0"/>
              </a:spcAft>
              <a:buSzPts val="2100"/>
              <a:buFont typeface="Nunito Light"/>
              <a:buChar char="○"/>
              <a:defRPr sz="2100"/>
            </a:lvl8pPr>
            <a:lvl9pPr indent="-361950" lvl="8" marL="4114800" rtl="0" algn="l">
              <a:lnSpc>
                <a:spcPct val="115000"/>
              </a:lnSpc>
              <a:spcBef>
                <a:spcPts val="2100"/>
              </a:spcBef>
              <a:spcAft>
                <a:spcPts val="2100"/>
              </a:spcAft>
              <a:buSzPts val="2100"/>
              <a:buFont typeface="Nunito Light"/>
              <a:buChar char="■"/>
              <a:defRPr sz="2100"/>
            </a:lvl9pPr>
          </a:lstStyle>
          <a:p/>
        </p:txBody>
      </p:sp>
      <p:sp>
        <p:nvSpPr>
          <p:cNvPr id="1820" name="Google Shape;1820;gd6373dda26_0_6499"/>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SECTION_TITLE_AND_DESCRIPTION_1_1">
    <p:spTree>
      <p:nvGrpSpPr>
        <p:cNvPr id="1821" name="Shape 1821"/>
        <p:cNvGrpSpPr/>
        <p:nvPr/>
      </p:nvGrpSpPr>
      <p:grpSpPr>
        <a:xfrm>
          <a:off x="0" y="0"/>
          <a:ext cx="0" cy="0"/>
          <a:chOff x="0" y="0"/>
          <a:chExt cx="0" cy="0"/>
        </a:xfrm>
      </p:grpSpPr>
      <p:sp>
        <p:nvSpPr>
          <p:cNvPr id="1822" name="Google Shape;1822;gd6373dda26_0_6504"/>
          <p:cNvSpPr txBox="1"/>
          <p:nvPr>
            <p:ph idx="1" type="subTitle"/>
          </p:nvPr>
        </p:nvSpPr>
        <p:spPr>
          <a:xfrm>
            <a:off x="4063800" y="2388033"/>
            <a:ext cx="4064400" cy="3630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1823" name="Google Shape;1823;gd6373dda26_0_6504"/>
          <p:cNvSpPr txBox="1"/>
          <p:nvPr>
            <p:ph idx="2" type="body"/>
          </p:nvPr>
        </p:nvSpPr>
        <p:spPr>
          <a:xfrm>
            <a:off x="-5155967" y="1703600"/>
            <a:ext cx="4683600" cy="3884400"/>
          </a:xfrm>
          <a:prstGeom prst="rect">
            <a:avLst/>
          </a:prstGeom>
          <a:noFill/>
          <a:ln>
            <a:noFill/>
          </a:ln>
        </p:spPr>
        <p:txBody>
          <a:bodyPr anchorCtr="0" anchor="t" bIns="121900" lIns="121900" spcFirstLastPara="1" rIns="121900" wrap="square" tIns="121900">
            <a:noAutofit/>
          </a:bodyPr>
          <a:lstStyle>
            <a:lvl1pPr indent="-361950" lvl="0" marL="457200" rtl="0" algn="l">
              <a:lnSpc>
                <a:spcPct val="100000"/>
              </a:lnSpc>
              <a:spcBef>
                <a:spcPts val="0"/>
              </a:spcBef>
              <a:spcAft>
                <a:spcPts val="0"/>
              </a:spcAft>
              <a:buSzPts val="2100"/>
              <a:buFont typeface="Raleway Thin"/>
              <a:buChar char="●"/>
              <a:defRPr sz="2100"/>
            </a:lvl1pPr>
            <a:lvl2pPr indent="-361950" lvl="1" marL="914400" rtl="0" algn="l">
              <a:lnSpc>
                <a:spcPct val="115000"/>
              </a:lnSpc>
              <a:spcBef>
                <a:spcPts val="0"/>
              </a:spcBef>
              <a:spcAft>
                <a:spcPts val="0"/>
              </a:spcAft>
              <a:buSzPts val="2100"/>
              <a:buFont typeface="Nunito Light"/>
              <a:buChar char="○"/>
              <a:defRPr sz="2100"/>
            </a:lvl2pPr>
            <a:lvl3pPr indent="-361950" lvl="2" marL="1371600" rtl="0" algn="l">
              <a:lnSpc>
                <a:spcPct val="115000"/>
              </a:lnSpc>
              <a:spcBef>
                <a:spcPts val="2100"/>
              </a:spcBef>
              <a:spcAft>
                <a:spcPts val="0"/>
              </a:spcAft>
              <a:buSzPts val="2100"/>
              <a:buFont typeface="Nunito Light"/>
              <a:buChar char="■"/>
              <a:defRPr sz="2100"/>
            </a:lvl3pPr>
            <a:lvl4pPr indent="-361950" lvl="3" marL="1828800" rtl="0" algn="l">
              <a:lnSpc>
                <a:spcPct val="115000"/>
              </a:lnSpc>
              <a:spcBef>
                <a:spcPts val="2100"/>
              </a:spcBef>
              <a:spcAft>
                <a:spcPts val="0"/>
              </a:spcAft>
              <a:buSzPts val="2100"/>
              <a:buFont typeface="Nunito Light"/>
              <a:buChar char="●"/>
              <a:defRPr sz="2100"/>
            </a:lvl4pPr>
            <a:lvl5pPr indent="-361950" lvl="4" marL="2286000" rtl="0" algn="l">
              <a:lnSpc>
                <a:spcPct val="115000"/>
              </a:lnSpc>
              <a:spcBef>
                <a:spcPts val="2100"/>
              </a:spcBef>
              <a:spcAft>
                <a:spcPts val="0"/>
              </a:spcAft>
              <a:buSzPts val="2100"/>
              <a:buFont typeface="Nunito Light"/>
              <a:buChar char="○"/>
              <a:defRPr sz="2100"/>
            </a:lvl5pPr>
            <a:lvl6pPr indent="-361950" lvl="5" marL="2743200" rtl="0" algn="l">
              <a:lnSpc>
                <a:spcPct val="115000"/>
              </a:lnSpc>
              <a:spcBef>
                <a:spcPts val="2100"/>
              </a:spcBef>
              <a:spcAft>
                <a:spcPts val="0"/>
              </a:spcAft>
              <a:buSzPts val="2100"/>
              <a:buFont typeface="Nunito Light"/>
              <a:buChar char="■"/>
              <a:defRPr sz="2100"/>
            </a:lvl6pPr>
            <a:lvl7pPr indent="-361950" lvl="6" marL="3200400" rtl="0" algn="l">
              <a:lnSpc>
                <a:spcPct val="115000"/>
              </a:lnSpc>
              <a:spcBef>
                <a:spcPts val="2100"/>
              </a:spcBef>
              <a:spcAft>
                <a:spcPts val="0"/>
              </a:spcAft>
              <a:buSzPts val="2100"/>
              <a:buFont typeface="Nunito Light"/>
              <a:buChar char="●"/>
              <a:defRPr sz="2100"/>
            </a:lvl7pPr>
            <a:lvl8pPr indent="-361950" lvl="7" marL="3657600" rtl="0" algn="l">
              <a:lnSpc>
                <a:spcPct val="115000"/>
              </a:lnSpc>
              <a:spcBef>
                <a:spcPts val="2100"/>
              </a:spcBef>
              <a:spcAft>
                <a:spcPts val="0"/>
              </a:spcAft>
              <a:buSzPts val="2100"/>
              <a:buFont typeface="Nunito Light"/>
              <a:buChar char="○"/>
              <a:defRPr sz="2100"/>
            </a:lvl8pPr>
            <a:lvl9pPr indent="-361950" lvl="8" marL="4114800" rtl="0" algn="l">
              <a:lnSpc>
                <a:spcPct val="115000"/>
              </a:lnSpc>
              <a:spcBef>
                <a:spcPts val="2100"/>
              </a:spcBef>
              <a:spcAft>
                <a:spcPts val="2100"/>
              </a:spcAft>
              <a:buSzPts val="2100"/>
              <a:buFont typeface="Nunito Light"/>
              <a:buChar char="■"/>
              <a:defRPr sz="2100"/>
            </a:lvl9pPr>
          </a:lstStyle>
          <a:p/>
        </p:txBody>
      </p:sp>
      <p:sp>
        <p:nvSpPr>
          <p:cNvPr id="1824" name="Google Shape;1824;gd6373dda26_0_6504"/>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825" name="Google Shape;1825;gd6373dda26_0_6504"/>
          <p:cNvSpPr/>
          <p:nvPr/>
        </p:nvSpPr>
        <p:spPr>
          <a:xfrm flipH="1" rot="5400000">
            <a:off x="-953202" y="2793387"/>
            <a:ext cx="5017816" cy="3111410"/>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26" name="Google Shape;1826;gd6373dda26_0_6504"/>
          <p:cNvSpPr/>
          <p:nvPr/>
        </p:nvSpPr>
        <p:spPr>
          <a:xfrm flipH="1" rot="-5400000">
            <a:off x="9251039" y="689692"/>
            <a:ext cx="3630655" cy="2251270"/>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1_2">
    <p:spTree>
      <p:nvGrpSpPr>
        <p:cNvPr id="1827" name="Shape 1827"/>
        <p:cNvGrpSpPr/>
        <p:nvPr/>
      </p:nvGrpSpPr>
      <p:grpSpPr>
        <a:xfrm>
          <a:off x="0" y="0"/>
          <a:ext cx="0" cy="0"/>
          <a:chOff x="0" y="0"/>
          <a:chExt cx="0" cy="0"/>
        </a:xfrm>
      </p:grpSpPr>
      <p:sp>
        <p:nvSpPr>
          <p:cNvPr id="1828" name="Google Shape;1828;gd6373dda26_0_6510"/>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829" name="Google Shape;1829;gd6373dda26_0_6510"/>
          <p:cNvSpPr txBox="1"/>
          <p:nvPr>
            <p:ph idx="1" type="subTitle"/>
          </p:nvPr>
        </p:nvSpPr>
        <p:spPr>
          <a:xfrm>
            <a:off x="691567" y="1455167"/>
            <a:ext cx="2622000" cy="18297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_1_2_1">
    <p:spTree>
      <p:nvGrpSpPr>
        <p:cNvPr id="1830" name="Shape 1830"/>
        <p:cNvGrpSpPr/>
        <p:nvPr/>
      </p:nvGrpSpPr>
      <p:grpSpPr>
        <a:xfrm>
          <a:off x="0" y="0"/>
          <a:ext cx="0" cy="0"/>
          <a:chOff x="0" y="0"/>
          <a:chExt cx="0" cy="0"/>
        </a:xfrm>
      </p:grpSpPr>
      <p:sp>
        <p:nvSpPr>
          <p:cNvPr id="1831" name="Google Shape;1831;gd6373dda26_0_6513"/>
          <p:cNvSpPr/>
          <p:nvPr/>
        </p:nvSpPr>
        <p:spPr>
          <a:xfrm rot="5400000">
            <a:off x="7558434" y="2224298"/>
            <a:ext cx="5748530" cy="3518666"/>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32" name="Google Shape;1832;gd6373dda26_0_6513"/>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833" name="Google Shape;1833;gd6373dda26_0_6513"/>
          <p:cNvSpPr txBox="1"/>
          <p:nvPr>
            <p:ph idx="1" type="subTitle"/>
          </p:nvPr>
        </p:nvSpPr>
        <p:spPr>
          <a:xfrm>
            <a:off x="8846367" y="4423033"/>
            <a:ext cx="2654100" cy="18417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1834" name="Google Shape;1834;gd6373dda26_0_6513"/>
          <p:cNvSpPr/>
          <p:nvPr/>
        </p:nvSpPr>
        <p:spPr>
          <a:xfrm flipH="1" rot="10800000">
            <a:off x="0" y="37"/>
            <a:ext cx="1841887" cy="147199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
    <p:spTree>
      <p:nvGrpSpPr>
        <p:cNvPr id="1835" name="Shape 1835"/>
        <p:cNvGrpSpPr/>
        <p:nvPr/>
      </p:nvGrpSpPr>
      <p:grpSpPr>
        <a:xfrm>
          <a:off x="0" y="0"/>
          <a:ext cx="0" cy="0"/>
          <a:chOff x="0" y="0"/>
          <a:chExt cx="0" cy="0"/>
        </a:xfrm>
      </p:grpSpPr>
      <p:sp>
        <p:nvSpPr>
          <p:cNvPr id="1836" name="Google Shape;1836;gd6373dda26_0_6518"/>
          <p:cNvSpPr txBox="1"/>
          <p:nvPr>
            <p:ph type="title"/>
          </p:nvPr>
        </p:nvSpPr>
        <p:spPr>
          <a:xfrm>
            <a:off x="1408267" y="44759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837" name="Google Shape;1837;gd6373dda26_0_6518"/>
          <p:cNvSpPr txBox="1"/>
          <p:nvPr>
            <p:ph idx="1" type="subTitle"/>
          </p:nvPr>
        </p:nvSpPr>
        <p:spPr>
          <a:xfrm>
            <a:off x="1268667" y="49204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838" name="Google Shape;1838;gd6373dda26_0_6518"/>
          <p:cNvSpPr txBox="1"/>
          <p:nvPr>
            <p:ph idx="2" type="title"/>
          </p:nvPr>
        </p:nvSpPr>
        <p:spPr>
          <a:xfrm>
            <a:off x="4873792" y="44759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839" name="Google Shape;1839;gd6373dda26_0_6518"/>
          <p:cNvSpPr txBox="1"/>
          <p:nvPr>
            <p:ph idx="3" type="subTitle"/>
          </p:nvPr>
        </p:nvSpPr>
        <p:spPr>
          <a:xfrm>
            <a:off x="4734192" y="49204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840" name="Google Shape;1840;gd6373dda26_0_6518"/>
          <p:cNvSpPr txBox="1"/>
          <p:nvPr>
            <p:ph idx="4" type="title"/>
          </p:nvPr>
        </p:nvSpPr>
        <p:spPr>
          <a:xfrm>
            <a:off x="8339319" y="44759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841" name="Google Shape;1841;gd6373dda26_0_6518"/>
          <p:cNvSpPr txBox="1"/>
          <p:nvPr>
            <p:ph idx="5" type="subTitle"/>
          </p:nvPr>
        </p:nvSpPr>
        <p:spPr>
          <a:xfrm>
            <a:off x="8199719" y="49204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842" name="Google Shape;1842;gd6373dda26_0_6518"/>
          <p:cNvSpPr/>
          <p:nvPr/>
        </p:nvSpPr>
        <p:spPr>
          <a:xfrm flipH="1" rot="-5400000">
            <a:off x="-1004802" y="4583133"/>
            <a:ext cx="3279560" cy="1269953"/>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43" name="Google Shape;1843;gd6373dda26_0_6518"/>
          <p:cNvSpPr/>
          <p:nvPr/>
        </p:nvSpPr>
        <p:spPr>
          <a:xfrm flipH="1" rot="10800000">
            <a:off x="9804404" y="17"/>
            <a:ext cx="2387558" cy="1389481"/>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44" name="Google Shape;1844;gd6373dda26_0_6518"/>
          <p:cNvSpPr txBox="1"/>
          <p:nvPr>
            <p:ph idx="6"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3_2">
    <p:spTree>
      <p:nvGrpSpPr>
        <p:cNvPr id="1845" name="Shape 1845"/>
        <p:cNvGrpSpPr/>
        <p:nvPr/>
      </p:nvGrpSpPr>
      <p:grpSpPr>
        <a:xfrm>
          <a:off x="0" y="0"/>
          <a:ext cx="0" cy="0"/>
          <a:chOff x="0" y="0"/>
          <a:chExt cx="0" cy="0"/>
        </a:xfrm>
      </p:grpSpPr>
      <p:sp>
        <p:nvSpPr>
          <p:cNvPr id="1846" name="Google Shape;1846;gd6373dda26_0_6528"/>
          <p:cNvSpPr txBox="1"/>
          <p:nvPr>
            <p:ph type="title"/>
          </p:nvPr>
        </p:nvSpPr>
        <p:spPr>
          <a:xfrm>
            <a:off x="1408267" y="47807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847" name="Google Shape;1847;gd6373dda26_0_6528"/>
          <p:cNvSpPr txBox="1"/>
          <p:nvPr>
            <p:ph idx="1" type="subTitle"/>
          </p:nvPr>
        </p:nvSpPr>
        <p:spPr>
          <a:xfrm>
            <a:off x="1268667" y="52252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848" name="Google Shape;1848;gd6373dda26_0_6528"/>
          <p:cNvSpPr txBox="1"/>
          <p:nvPr>
            <p:ph idx="2" type="title"/>
          </p:nvPr>
        </p:nvSpPr>
        <p:spPr>
          <a:xfrm>
            <a:off x="4873792" y="34599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849" name="Google Shape;1849;gd6373dda26_0_6528"/>
          <p:cNvSpPr txBox="1"/>
          <p:nvPr>
            <p:ph idx="3" type="subTitle"/>
          </p:nvPr>
        </p:nvSpPr>
        <p:spPr>
          <a:xfrm>
            <a:off x="4734192" y="39044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850" name="Google Shape;1850;gd6373dda26_0_6528"/>
          <p:cNvSpPr txBox="1"/>
          <p:nvPr>
            <p:ph idx="4" type="title"/>
          </p:nvPr>
        </p:nvSpPr>
        <p:spPr>
          <a:xfrm>
            <a:off x="8339319" y="47807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851" name="Google Shape;1851;gd6373dda26_0_6528"/>
          <p:cNvSpPr txBox="1"/>
          <p:nvPr>
            <p:ph idx="5" type="subTitle"/>
          </p:nvPr>
        </p:nvSpPr>
        <p:spPr>
          <a:xfrm>
            <a:off x="8199719" y="52252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852" name="Google Shape;1852;gd6373dda26_0_6528"/>
          <p:cNvSpPr txBox="1"/>
          <p:nvPr>
            <p:ph idx="6"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853" name="Google Shape;1853;gd6373dda26_0_6528"/>
          <p:cNvSpPr/>
          <p:nvPr/>
        </p:nvSpPr>
        <p:spPr>
          <a:xfrm rot="5400000">
            <a:off x="-577464" y="577481"/>
            <a:ext cx="3039985" cy="1885012"/>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54" name="Google Shape;1854;gd6373dda26_0_6528"/>
          <p:cNvSpPr/>
          <p:nvPr/>
        </p:nvSpPr>
        <p:spPr>
          <a:xfrm rot="5400000">
            <a:off x="10770284" y="5436349"/>
            <a:ext cx="2017061" cy="826349"/>
          </a:xfrm>
          <a:custGeom>
            <a:rect b="b" l="l" r="r" t="t"/>
            <a:pathLst>
              <a:path extrusionOk="0" h="31057" w="75808">
                <a:moveTo>
                  <a:pt x="11918" y="1"/>
                </a:moveTo>
                <a:cubicBezTo>
                  <a:pt x="4334" y="8097"/>
                  <a:pt x="0" y="18479"/>
                  <a:pt x="11942" y="26433"/>
                </a:cubicBezTo>
                <a:cubicBezTo>
                  <a:pt x="14282" y="27993"/>
                  <a:pt x="16839" y="28856"/>
                  <a:pt x="19394" y="28856"/>
                </a:cubicBezTo>
                <a:cubicBezTo>
                  <a:pt x="21597" y="28856"/>
                  <a:pt x="23799" y="28215"/>
                  <a:pt x="25860" y="26826"/>
                </a:cubicBezTo>
                <a:cubicBezTo>
                  <a:pt x="30563" y="23658"/>
                  <a:pt x="33195" y="17932"/>
                  <a:pt x="38600" y="15717"/>
                </a:cubicBezTo>
                <a:cubicBezTo>
                  <a:pt x="39675" y="15275"/>
                  <a:pt x="40870" y="15042"/>
                  <a:pt x="42051" y="15042"/>
                </a:cubicBezTo>
                <a:cubicBezTo>
                  <a:pt x="44243" y="15042"/>
                  <a:pt x="46387" y="15846"/>
                  <a:pt x="47625" y="17610"/>
                </a:cubicBezTo>
                <a:cubicBezTo>
                  <a:pt x="49482" y="20253"/>
                  <a:pt x="48756" y="23980"/>
                  <a:pt x="50185" y="26861"/>
                </a:cubicBezTo>
                <a:cubicBezTo>
                  <a:pt x="51578" y="29684"/>
                  <a:pt x="54786" y="31056"/>
                  <a:pt x="57991" y="31056"/>
                </a:cubicBezTo>
                <a:cubicBezTo>
                  <a:pt x="59004" y="31056"/>
                  <a:pt x="60017" y="30919"/>
                  <a:pt x="60972" y="30647"/>
                </a:cubicBezTo>
                <a:cubicBezTo>
                  <a:pt x="64949" y="29516"/>
                  <a:pt x="68151" y="26635"/>
                  <a:pt x="71187" y="23825"/>
                </a:cubicBezTo>
                <a:cubicBezTo>
                  <a:pt x="72676" y="22456"/>
                  <a:pt x="74188" y="21075"/>
                  <a:pt x="75807" y="19872"/>
                </a:cubicBezTo>
                <a:lnTo>
                  <a:pt x="75807"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2">
    <p:spTree>
      <p:nvGrpSpPr>
        <p:cNvPr id="242" name="Shape 242"/>
        <p:cNvGrpSpPr/>
        <p:nvPr/>
      </p:nvGrpSpPr>
      <p:grpSpPr>
        <a:xfrm>
          <a:off x="0" y="0"/>
          <a:ext cx="0" cy="0"/>
          <a:chOff x="0" y="0"/>
          <a:chExt cx="0" cy="0"/>
        </a:xfrm>
      </p:grpSpPr>
      <p:sp>
        <p:nvSpPr>
          <p:cNvPr id="243" name="Google Shape;243;gd778a894d7_0_1742"/>
          <p:cNvSpPr txBox="1"/>
          <p:nvPr>
            <p:ph idx="1" type="body"/>
          </p:nvPr>
        </p:nvSpPr>
        <p:spPr>
          <a:xfrm>
            <a:off x="943000" y="1539833"/>
            <a:ext cx="5204100" cy="4454400"/>
          </a:xfrm>
          <a:prstGeom prst="rect">
            <a:avLst/>
          </a:prstGeom>
          <a:noFill/>
          <a:ln>
            <a:noFill/>
          </a:ln>
        </p:spPr>
        <p:txBody>
          <a:bodyPr anchorCtr="0" anchor="t" bIns="121900" lIns="121900" spcFirstLastPara="1" rIns="121900" wrap="square" tIns="121900">
            <a:normAutofit/>
          </a:bodyPr>
          <a:lstStyle>
            <a:lvl1pPr indent="-355600" lvl="0" marL="457200" algn="l">
              <a:lnSpc>
                <a:spcPct val="115000"/>
              </a:lnSpc>
              <a:spcBef>
                <a:spcPts val="0"/>
              </a:spcBef>
              <a:spcAft>
                <a:spcPts val="0"/>
              </a:spcAft>
              <a:buClr>
                <a:schemeClr val="accent5"/>
              </a:buClr>
              <a:buSzPts val="2000"/>
              <a:buChar char="●"/>
              <a:defRPr sz="1900">
                <a:solidFill>
                  <a:schemeClr val="accent4"/>
                </a:solidFill>
              </a:defRPr>
            </a:lvl1pPr>
            <a:lvl2pPr indent="-330200" lvl="1" marL="914400" algn="l">
              <a:lnSpc>
                <a:spcPct val="115000"/>
              </a:lnSpc>
              <a:spcBef>
                <a:spcPts val="0"/>
              </a:spcBef>
              <a:spcAft>
                <a:spcPts val="0"/>
              </a:spcAft>
              <a:buClr>
                <a:schemeClr val="accent4"/>
              </a:buClr>
              <a:buSzPts val="1600"/>
              <a:buChar char="○"/>
              <a:defRPr sz="1600">
                <a:solidFill>
                  <a:schemeClr val="accent4"/>
                </a:solidFill>
              </a:defRPr>
            </a:lvl2pPr>
            <a:lvl3pPr indent="-330200" lvl="2" marL="1371600" algn="l">
              <a:lnSpc>
                <a:spcPct val="115000"/>
              </a:lnSpc>
              <a:spcBef>
                <a:spcPts val="0"/>
              </a:spcBef>
              <a:spcAft>
                <a:spcPts val="0"/>
              </a:spcAft>
              <a:buClr>
                <a:schemeClr val="accent4"/>
              </a:buClr>
              <a:buSzPts val="1600"/>
              <a:buChar char="■"/>
              <a:defRPr sz="1600">
                <a:solidFill>
                  <a:schemeClr val="accent4"/>
                </a:solidFill>
              </a:defRPr>
            </a:lvl3pPr>
            <a:lvl4pPr indent="-330200" lvl="3" marL="1828800" algn="l">
              <a:lnSpc>
                <a:spcPct val="115000"/>
              </a:lnSpc>
              <a:spcBef>
                <a:spcPts val="0"/>
              </a:spcBef>
              <a:spcAft>
                <a:spcPts val="0"/>
              </a:spcAft>
              <a:buClr>
                <a:schemeClr val="accent4"/>
              </a:buClr>
              <a:buSzPts val="1600"/>
              <a:buChar char="●"/>
              <a:defRPr sz="1600">
                <a:solidFill>
                  <a:schemeClr val="accent4"/>
                </a:solidFill>
              </a:defRPr>
            </a:lvl4pPr>
            <a:lvl5pPr indent="-330200" lvl="4" marL="2286000" algn="l">
              <a:lnSpc>
                <a:spcPct val="115000"/>
              </a:lnSpc>
              <a:spcBef>
                <a:spcPts val="0"/>
              </a:spcBef>
              <a:spcAft>
                <a:spcPts val="0"/>
              </a:spcAft>
              <a:buClr>
                <a:schemeClr val="accent4"/>
              </a:buClr>
              <a:buSzPts val="1600"/>
              <a:buChar char="○"/>
              <a:defRPr sz="1600">
                <a:solidFill>
                  <a:schemeClr val="accent4"/>
                </a:solidFill>
              </a:defRPr>
            </a:lvl5pPr>
            <a:lvl6pPr indent="-330200" lvl="5" marL="2743200" algn="l">
              <a:lnSpc>
                <a:spcPct val="115000"/>
              </a:lnSpc>
              <a:spcBef>
                <a:spcPts val="0"/>
              </a:spcBef>
              <a:spcAft>
                <a:spcPts val="0"/>
              </a:spcAft>
              <a:buClr>
                <a:schemeClr val="accent4"/>
              </a:buClr>
              <a:buSzPts val="1600"/>
              <a:buChar char="■"/>
              <a:defRPr sz="1600">
                <a:solidFill>
                  <a:schemeClr val="accent4"/>
                </a:solidFill>
              </a:defRPr>
            </a:lvl6pPr>
            <a:lvl7pPr indent="-330200" lvl="6" marL="3200400" algn="l">
              <a:lnSpc>
                <a:spcPct val="115000"/>
              </a:lnSpc>
              <a:spcBef>
                <a:spcPts val="0"/>
              </a:spcBef>
              <a:spcAft>
                <a:spcPts val="0"/>
              </a:spcAft>
              <a:buClr>
                <a:schemeClr val="accent4"/>
              </a:buClr>
              <a:buSzPts val="1600"/>
              <a:buChar char="●"/>
              <a:defRPr sz="1600">
                <a:solidFill>
                  <a:schemeClr val="accent4"/>
                </a:solidFill>
              </a:defRPr>
            </a:lvl7pPr>
            <a:lvl8pPr indent="-330200" lvl="7" marL="3657600" algn="l">
              <a:lnSpc>
                <a:spcPct val="115000"/>
              </a:lnSpc>
              <a:spcBef>
                <a:spcPts val="0"/>
              </a:spcBef>
              <a:spcAft>
                <a:spcPts val="0"/>
              </a:spcAft>
              <a:buClr>
                <a:schemeClr val="accent4"/>
              </a:buClr>
              <a:buSzPts val="1600"/>
              <a:buChar char="○"/>
              <a:defRPr sz="1600">
                <a:solidFill>
                  <a:schemeClr val="accent4"/>
                </a:solidFill>
              </a:defRPr>
            </a:lvl8pPr>
            <a:lvl9pPr indent="-330200" lvl="8" marL="4114800" algn="l">
              <a:lnSpc>
                <a:spcPct val="115000"/>
              </a:lnSpc>
              <a:spcBef>
                <a:spcPts val="0"/>
              </a:spcBef>
              <a:spcAft>
                <a:spcPts val="0"/>
              </a:spcAft>
              <a:buClr>
                <a:schemeClr val="accent4"/>
              </a:buClr>
              <a:buSzPts val="1600"/>
              <a:buFont typeface="Lato"/>
              <a:buChar char="■"/>
              <a:defRPr sz="1600">
                <a:solidFill>
                  <a:schemeClr val="accent4"/>
                </a:solidFill>
                <a:latin typeface="Lato"/>
                <a:ea typeface="Lato"/>
                <a:cs typeface="Lato"/>
                <a:sym typeface="Lato"/>
              </a:defRPr>
            </a:lvl9pPr>
          </a:lstStyle>
          <a:p/>
        </p:txBody>
      </p:sp>
      <p:sp>
        <p:nvSpPr>
          <p:cNvPr id="244" name="Google Shape;244;gd778a894d7_0_1742"/>
          <p:cNvSpPr txBox="1"/>
          <p:nvPr>
            <p:ph idx="2" type="body"/>
          </p:nvPr>
        </p:nvSpPr>
        <p:spPr>
          <a:xfrm>
            <a:off x="6640867" y="2390733"/>
            <a:ext cx="4637100" cy="3895500"/>
          </a:xfrm>
          <a:prstGeom prst="rect">
            <a:avLst/>
          </a:prstGeom>
          <a:noFill/>
          <a:ln>
            <a:noFill/>
          </a:ln>
        </p:spPr>
        <p:txBody>
          <a:bodyPr anchorCtr="0" anchor="t" bIns="121900" lIns="121900" spcFirstLastPara="1" rIns="121900" wrap="square" tIns="121900">
            <a:normAutofit/>
          </a:bodyPr>
          <a:lstStyle>
            <a:lvl1pPr indent="-355600" lvl="0" marL="457200" algn="l">
              <a:lnSpc>
                <a:spcPct val="115000"/>
              </a:lnSpc>
              <a:spcBef>
                <a:spcPts val="0"/>
              </a:spcBef>
              <a:spcAft>
                <a:spcPts val="0"/>
              </a:spcAft>
              <a:buClr>
                <a:schemeClr val="accent5"/>
              </a:buClr>
              <a:buSzPts val="2000"/>
              <a:buChar char="●"/>
              <a:defRPr sz="1900">
                <a:solidFill>
                  <a:schemeClr val="accent4"/>
                </a:solidFill>
              </a:defRPr>
            </a:lvl1pPr>
            <a:lvl2pPr indent="-330200" lvl="1" marL="914400" algn="l">
              <a:lnSpc>
                <a:spcPct val="115000"/>
              </a:lnSpc>
              <a:spcBef>
                <a:spcPts val="0"/>
              </a:spcBef>
              <a:spcAft>
                <a:spcPts val="0"/>
              </a:spcAft>
              <a:buClr>
                <a:schemeClr val="accent4"/>
              </a:buClr>
              <a:buSzPts val="1600"/>
              <a:buChar char="○"/>
              <a:defRPr sz="1600">
                <a:solidFill>
                  <a:schemeClr val="accent4"/>
                </a:solidFill>
              </a:defRPr>
            </a:lvl2pPr>
            <a:lvl3pPr indent="-330200" lvl="2" marL="1371600" algn="l">
              <a:lnSpc>
                <a:spcPct val="115000"/>
              </a:lnSpc>
              <a:spcBef>
                <a:spcPts val="0"/>
              </a:spcBef>
              <a:spcAft>
                <a:spcPts val="0"/>
              </a:spcAft>
              <a:buClr>
                <a:schemeClr val="accent4"/>
              </a:buClr>
              <a:buSzPts val="1600"/>
              <a:buChar char="■"/>
              <a:defRPr sz="1600">
                <a:solidFill>
                  <a:schemeClr val="accent4"/>
                </a:solidFill>
              </a:defRPr>
            </a:lvl3pPr>
            <a:lvl4pPr indent="-330200" lvl="3" marL="1828800" algn="l">
              <a:lnSpc>
                <a:spcPct val="115000"/>
              </a:lnSpc>
              <a:spcBef>
                <a:spcPts val="0"/>
              </a:spcBef>
              <a:spcAft>
                <a:spcPts val="0"/>
              </a:spcAft>
              <a:buClr>
                <a:schemeClr val="accent4"/>
              </a:buClr>
              <a:buSzPts val="1600"/>
              <a:buChar char="●"/>
              <a:defRPr sz="1600">
                <a:solidFill>
                  <a:schemeClr val="accent4"/>
                </a:solidFill>
              </a:defRPr>
            </a:lvl4pPr>
            <a:lvl5pPr indent="-330200" lvl="4" marL="2286000" algn="l">
              <a:lnSpc>
                <a:spcPct val="115000"/>
              </a:lnSpc>
              <a:spcBef>
                <a:spcPts val="0"/>
              </a:spcBef>
              <a:spcAft>
                <a:spcPts val="0"/>
              </a:spcAft>
              <a:buClr>
                <a:schemeClr val="accent4"/>
              </a:buClr>
              <a:buSzPts val="1600"/>
              <a:buChar char="○"/>
              <a:defRPr sz="1600">
                <a:solidFill>
                  <a:schemeClr val="accent4"/>
                </a:solidFill>
              </a:defRPr>
            </a:lvl5pPr>
            <a:lvl6pPr indent="-330200" lvl="5" marL="2743200" algn="l">
              <a:lnSpc>
                <a:spcPct val="115000"/>
              </a:lnSpc>
              <a:spcBef>
                <a:spcPts val="0"/>
              </a:spcBef>
              <a:spcAft>
                <a:spcPts val="0"/>
              </a:spcAft>
              <a:buClr>
                <a:schemeClr val="accent4"/>
              </a:buClr>
              <a:buSzPts val="1600"/>
              <a:buChar char="■"/>
              <a:defRPr sz="1600">
                <a:solidFill>
                  <a:schemeClr val="accent4"/>
                </a:solidFill>
              </a:defRPr>
            </a:lvl6pPr>
            <a:lvl7pPr indent="-330200" lvl="6" marL="3200400" algn="l">
              <a:lnSpc>
                <a:spcPct val="115000"/>
              </a:lnSpc>
              <a:spcBef>
                <a:spcPts val="0"/>
              </a:spcBef>
              <a:spcAft>
                <a:spcPts val="0"/>
              </a:spcAft>
              <a:buClr>
                <a:schemeClr val="accent4"/>
              </a:buClr>
              <a:buSzPts val="1600"/>
              <a:buChar char="●"/>
              <a:defRPr sz="1600">
                <a:solidFill>
                  <a:schemeClr val="accent4"/>
                </a:solidFill>
              </a:defRPr>
            </a:lvl7pPr>
            <a:lvl8pPr indent="-330200" lvl="7" marL="3657600" algn="l">
              <a:lnSpc>
                <a:spcPct val="115000"/>
              </a:lnSpc>
              <a:spcBef>
                <a:spcPts val="0"/>
              </a:spcBef>
              <a:spcAft>
                <a:spcPts val="0"/>
              </a:spcAft>
              <a:buClr>
                <a:schemeClr val="accent4"/>
              </a:buClr>
              <a:buSzPts val="1600"/>
              <a:buChar char="○"/>
              <a:defRPr sz="1600">
                <a:solidFill>
                  <a:schemeClr val="accent4"/>
                </a:solidFill>
              </a:defRPr>
            </a:lvl8pPr>
            <a:lvl9pPr indent="-330200" lvl="8" marL="4114800" algn="l">
              <a:lnSpc>
                <a:spcPct val="115000"/>
              </a:lnSpc>
              <a:spcBef>
                <a:spcPts val="0"/>
              </a:spcBef>
              <a:spcAft>
                <a:spcPts val="0"/>
              </a:spcAft>
              <a:buClr>
                <a:schemeClr val="accent4"/>
              </a:buClr>
              <a:buSzPts val="1600"/>
              <a:buFont typeface="Lato"/>
              <a:buChar char="■"/>
              <a:defRPr sz="1600">
                <a:solidFill>
                  <a:schemeClr val="accent4"/>
                </a:solidFill>
                <a:latin typeface="Lato"/>
                <a:ea typeface="Lato"/>
                <a:cs typeface="Lato"/>
                <a:sym typeface="Lato"/>
              </a:defRPr>
            </a:lvl9pPr>
          </a:lstStyle>
          <a:p/>
        </p:txBody>
      </p:sp>
      <p:sp>
        <p:nvSpPr>
          <p:cNvPr id="245" name="Google Shape;245;gd778a894d7_0_1742"/>
          <p:cNvSpPr txBox="1"/>
          <p:nvPr>
            <p:ph type="title"/>
          </p:nvPr>
        </p:nvSpPr>
        <p:spPr>
          <a:xfrm>
            <a:off x="950967" y="449070"/>
            <a:ext cx="10290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000"/>
              <a:buNone/>
              <a:defRPr sz="4000"/>
            </a:lvl1pPr>
            <a:lvl2pPr lvl="1"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246" name="Google Shape;246;gd778a894d7_0_1742"/>
          <p:cNvSpPr/>
          <p:nvPr/>
        </p:nvSpPr>
        <p:spPr>
          <a:xfrm rot="-9677756">
            <a:off x="9085951" y="1445169"/>
            <a:ext cx="782168" cy="666511"/>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gd778a894d7_0_1742"/>
          <p:cNvSpPr/>
          <p:nvPr/>
        </p:nvSpPr>
        <p:spPr>
          <a:xfrm rot="5400000">
            <a:off x="2214194" y="5591448"/>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gd778a894d7_0_1742"/>
          <p:cNvSpPr/>
          <p:nvPr/>
        </p:nvSpPr>
        <p:spPr>
          <a:xfrm rot="-5400000">
            <a:off x="452487"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gd778a894d7_0_1742"/>
          <p:cNvSpPr/>
          <p:nvPr/>
        </p:nvSpPr>
        <p:spPr>
          <a:xfrm>
            <a:off x="10402536" y="3838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gd778a894d7_0_1742"/>
          <p:cNvSpPr/>
          <p:nvPr/>
        </p:nvSpPr>
        <p:spPr>
          <a:xfrm>
            <a:off x="1955800"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gd778a894d7_0_1742"/>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gd778a894d7_0_1742"/>
          <p:cNvSpPr/>
          <p:nvPr/>
        </p:nvSpPr>
        <p:spPr>
          <a:xfrm>
            <a:off x="11144300" y="2934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gd778a894d7_0_1742"/>
          <p:cNvSpPr/>
          <p:nvPr/>
        </p:nvSpPr>
        <p:spPr>
          <a:xfrm rot="-9679985">
            <a:off x="8912600" y="1420860"/>
            <a:ext cx="93731" cy="93731"/>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gd778a894d7_0_1742"/>
          <p:cNvSpPr/>
          <p:nvPr/>
        </p:nvSpPr>
        <p:spPr>
          <a:xfrm>
            <a:off x="3175000" y="63975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7">
    <p:bg>
      <p:bgPr>
        <a:solidFill>
          <a:schemeClr val="lt2"/>
        </a:solidFill>
      </p:bgPr>
    </p:bg>
    <p:spTree>
      <p:nvGrpSpPr>
        <p:cNvPr id="1855" name="Shape 1855"/>
        <p:cNvGrpSpPr/>
        <p:nvPr/>
      </p:nvGrpSpPr>
      <p:grpSpPr>
        <a:xfrm>
          <a:off x="0" y="0"/>
          <a:ext cx="0" cy="0"/>
          <a:chOff x="0" y="0"/>
          <a:chExt cx="0" cy="0"/>
        </a:xfrm>
      </p:grpSpPr>
      <p:sp>
        <p:nvSpPr>
          <p:cNvPr id="1856" name="Google Shape;1856;gd6373dda26_0_6538"/>
          <p:cNvSpPr/>
          <p:nvPr/>
        </p:nvSpPr>
        <p:spPr>
          <a:xfrm flipH="1">
            <a:off x="8748057" y="1785568"/>
            <a:ext cx="3455067" cy="5108596"/>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57" name="Google Shape;1857;gd6373dda26_0_6538"/>
          <p:cNvSpPr/>
          <p:nvPr/>
        </p:nvSpPr>
        <p:spPr>
          <a:xfrm flipH="1">
            <a:off x="-11182" y="-36067"/>
            <a:ext cx="3532456" cy="6930260"/>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58" name="Google Shape;1858;gd6373dda26_0_6538"/>
          <p:cNvSpPr txBox="1"/>
          <p:nvPr>
            <p:ph type="title"/>
          </p:nvPr>
        </p:nvSpPr>
        <p:spPr>
          <a:xfrm>
            <a:off x="3778400" y="3200648"/>
            <a:ext cx="4635300" cy="8673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859" name="Google Shape;1859;gd6373dda26_0_6538"/>
          <p:cNvSpPr txBox="1"/>
          <p:nvPr>
            <p:ph idx="1" type="subTitle"/>
          </p:nvPr>
        </p:nvSpPr>
        <p:spPr>
          <a:xfrm>
            <a:off x="3778400" y="4189083"/>
            <a:ext cx="4635300" cy="867300"/>
          </a:xfrm>
          <a:prstGeom prst="rect">
            <a:avLst/>
          </a:prstGeom>
          <a:noFill/>
          <a:ln>
            <a:noFill/>
          </a:ln>
        </p:spPr>
        <p:txBody>
          <a:bodyPr anchorCtr="0" anchor="ctr" bIns="121900" lIns="121900" spcFirstLastPara="1" rIns="121900" wrap="square" tIns="0">
            <a:noAutofit/>
          </a:bodyPr>
          <a:lstStyle>
            <a:lvl1pPr lvl="0" marR="152400" rtl="0" algn="ctr">
              <a:lnSpc>
                <a:spcPct val="100000"/>
              </a:lnSpc>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SzPts val="4300"/>
              <a:buNone/>
              <a:defRPr sz="4300"/>
            </a:lvl2pPr>
            <a:lvl3pPr lvl="2" rtl="0" algn="ctr">
              <a:lnSpc>
                <a:spcPct val="100000"/>
              </a:lnSpc>
              <a:spcBef>
                <a:spcPts val="0"/>
              </a:spcBef>
              <a:spcAft>
                <a:spcPts val="0"/>
              </a:spcAft>
              <a:buSzPts val="4300"/>
              <a:buNone/>
              <a:defRPr sz="4300"/>
            </a:lvl3pPr>
            <a:lvl4pPr lvl="3" rtl="0" algn="ctr">
              <a:lnSpc>
                <a:spcPct val="100000"/>
              </a:lnSpc>
              <a:spcBef>
                <a:spcPts val="0"/>
              </a:spcBef>
              <a:spcAft>
                <a:spcPts val="0"/>
              </a:spcAft>
              <a:buSzPts val="4300"/>
              <a:buNone/>
              <a:defRPr sz="4300"/>
            </a:lvl4pPr>
            <a:lvl5pPr lvl="4" rtl="0" algn="ctr">
              <a:lnSpc>
                <a:spcPct val="100000"/>
              </a:lnSpc>
              <a:spcBef>
                <a:spcPts val="0"/>
              </a:spcBef>
              <a:spcAft>
                <a:spcPts val="0"/>
              </a:spcAft>
              <a:buSzPts val="4300"/>
              <a:buNone/>
              <a:defRPr sz="4300"/>
            </a:lvl5pPr>
            <a:lvl6pPr lvl="5" rtl="0" algn="ctr">
              <a:lnSpc>
                <a:spcPct val="100000"/>
              </a:lnSpc>
              <a:spcBef>
                <a:spcPts val="0"/>
              </a:spcBef>
              <a:spcAft>
                <a:spcPts val="0"/>
              </a:spcAft>
              <a:buSzPts val="4300"/>
              <a:buNone/>
              <a:defRPr sz="4300"/>
            </a:lvl6pPr>
            <a:lvl7pPr lvl="6" rtl="0" algn="ctr">
              <a:lnSpc>
                <a:spcPct val="100000"/>
              </a:lnSpc>
              <a:spcBef>
                <a:spcPts val="0"/>
              </a:spcBef>
              <a:spcAft>
                <a:spcPts val="0"/>
              </a:spcAft>
              <a:buSzPts val="4300"/>
              <a:buNone/>
              <a:defRPr sz="4300"/>
            </a:lvl7pPr>
            <a:lvl8pPr lvl="7" rtl="0" algn="ctr">
              <a:lnSpc>
                <a:spcPct val="100000"/>
              </a:lnSpc>
              <a:spcBef>
                <a:spcPts val="0"/>
              </a:spcBef>
              <a:spcAft>
                <a:spcPts val="0"/>
              </a:spcAft>
              <a:buSzPts val="4300"/>
              <a:buNone/>
              <a:defRPr sz="4300"/>
            </a:lvl8pPr>
            <a:lvl9pPr lvl="8" rtl="0" algn="ctr">
              <a:lnSpc>
                <a:spcPct val="100000"/>
              </a:lnSpc>
              <a:spcBef>
                <a:spcPts val="0"/>
              </a:spcBef>
              <a:spcAft>
                <a:spcPts val="0"/>
              </a:spcAft>
              <a:buSzPts val="4300"/>
              <a:buNone/>
              <a:defRPr sz="4300"/>
            </a:lvl9pPr>
          </a:lstStyle>
          <a:p/>
        </p:txBody>
      </p:sp>
      <p:sp>
        <p:nvSpPr>
          <p:cNvPr id="1860" name="Google Shape;1860;gd6373dda26_0_6538"/>
          <p:cNvSpPr txBox="1"/>
          <p:nvPr>
            <p:ph idx="2" type="title"/>
          </p:nvPr>
        </p:nvSpPr>
        <p:spPr>
          <a:xfrm>
            <a:off x="3778400" y="1801717"/>
            <a:ext cx="4635300" cy="1304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chemeClr val="lt1"/>
              </a:buClr>
              <a:buSzPts val="13300"/>
              <a:buNone/>
              <a:defRPr sz="13300">
                <a:solidFill>
                  <a:schemeClr val="lt1"/>
                </a:solidFill>
              </a:defRPr>
            </a:lvl1pPr>
            <a:lvl2pPr lvl="1" rtl="0" algn="ctr">
              <a:lnSpc>
                <a:spcPct val="100000"/>
              </a:lnSpc>
              <a:spcBef>
                <a:spcPts val="0"/>
              </a:spcBef>
              <a:spcAft>
                <a:spcPts val="0"/>
              </a:spcAft>
              <a:buSzPts val="9600"/>
              <a:buNone/>
              <a:defRPr sz="9600"/>
            </a:lvl2pPr>
            <a:lvl3pPr lvl="2" rtl="0" algn="ctr">
              <a:lnSpc>
                <a:spcPct val="100000"/>
              </a:lnSpc>
              <a:spcBef>
                <a:spcPts val="0"/>
              </a:spcBef>
              <a:spcAft>
                <a:spcPts val="0"/>
              </a:spcAft>
              <a:buSzPts val="9600"/>
              <a:buNone/>
              <a:defRPr sz="9600"/>
            </a:lvl3pPr>
            <a:lvl4pPr lvl="3" rtl="0" algn="ctr">
              <a:lnSpc>
                <a:spcPct val="100000"/>
              </a:lnSpc>
              <a:spcBef>
                <a:spcPts val="0"/>
              </a:spcBef>
              <a:spcAft>
                <a:spcPts val="0"/>
              </a:spcAft>
              <a:buSzPts val="9600"/>
              <a:buNone/>
              <a:defRPr sz="9600"/>
            </a:lvl4pPr>
            <a:lvl5pPr lvl="4" rtl="0" algn="ctr">
              <a:lnSpc>
                <a:spcPct val="100000"/>
              </a:lnSpc>
              <a:spcBef>
                <a:spcPts val="0"/>
              </a:spcBef>
              <a:spcAft>
                <a:spcPts val="0"/>
              </a:spcAft>
              <a:buSzPts val="9600"/>
              <a:buNone/>
              <a:defRPr sz="9600"/>
            </a:lvl5pPr>
            <a:lvl6pPr lvl="5" rtl="0" algn="ctr">
              <a:lnSpc>
                <a:spcPct val="100000"/>
              </a:lnSpc>
              <a:spcBef>
                <a:spcPts val="0"/>
              </a:spcBef>
              <a:spcAft>
                <a:spcPts val="0"/>
              </a:spcAft>
              <a:buSzPts val="9600"/>
              <a:buNone/>
              <a:defRPr sz="9600"/>
            </a:lvl6pPr>
            <a:lvl7pPr lvl="6" rtl="0" algn="ctr">
              <a:lnSpc>
                <a:spcPct val="100000"/>
              </a:lnSpc>
              <a:spcBef>
                <a:spcPts val="0"/>
              </a:spcBef>
              <a:spcAft>
                <a:spcPts val="0"/>
              </a:spcAft>
              <a:buSzPts val="9600"/>
              <a:buNone/>
              <a:defRPr sz="9600"/>
            </a:lvl7pPr>
            <a:lvl8pPr lvl="7" rtl="0" algn="ctr">
              <a:lnSpc>
                <a:spcPct val="100000"/>
              </a:lnSpc>
              <a:spcBef>
                <a:spcPts val="0"/>
              </a:spcBef>
              <a:spcAft>
                <a:spcPts val="0"/>
              </a:spcAft>
              <a:buSzPts val="9600"/>
              <a:buNone/>
              <a:defRPr sz="9600"/>
            </a:lvl8pPr>
            <a:lvl9pPr lvl="8" rtl="0" algn="ctr">
              <a:lnSpc>
                <a:spcPct val="100000"/>
              </a:lnSpc>
              <a:spcBef>
                <a:spcPts val="0"/>
              </a:spcBef>
              <a:spcAft>
                <a:spcPts val="0"/>
              </a:spcAft>
              <a:buSzPts val="9600"/>
              <a:buNone/>
              <a:defRPr sz="9600"/>
            </a:lvl9pPr>
          </a:lstStyle>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8_1">
    <p:bg>
      <p:bgPr>
        <a:solidFill>
          <a:schemeClr val="dk2"/>
        </a:solidFill>
      </p:bgPr>
    </p:bg>
    <p:spTree>
      <p:nvGrpSpPr>
        <p:cNvPr id="1861" name="Shape 1861"/>
        <p:cNvGrpSpPr/>
        <p:nvPr/>
      </p:nvGrpSpPr>
      <p:grpSpPr>
        <a:xfrm>
          <a:off x="0" y="0"/>
          <a:ext cx="0" cy="0"/>
          <a:chOff x="0" y="0"/>
          <a:chExt cx="0" cy="0"/>
        </a:xfrm>
      </p:grpSpPr>
      <p:sp>
        <p:nvSpPr>
          <p:cNvPr id="1862" name="Google Shape;1862;gd6373dda26_0_6544"/>
          <p:cNvSpPr/>
          <p:nvPr/>
        </p:nvSpPr>
        <p:spPr>
          <a:xfrm rot="10800000">
            <a:off x="9580962" y="19"/>
            <a:ext cx="2611038" cy="3486614"/>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63" name="Google Shape;1863;gd6373dda26_0_6544"/>
          <p:cNvSpPr/>
          <p:nvPr/>
        </p:nvSpPr>
        <p:spPr>
          <a:xfrm rot="10800000">
            <a:off x="170" y="-7407"/>
            <a:ext cx="4869596" cy="6872673"/>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64" name="Google Shape;1864;gd6373dda26_0_6544"/>
          <p:cNvSpPr txBox="1"/>
          <p:nvPr>
            <p:ph type="title"/>
          </p:nvPr>
        </p:nvSpPr>
        <p:spPr>
          <a:xfrm>
            <a:off x="5442833" y="3901015"/>
            <a:ext cx="4635300" cy="8673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865" name="Google Shape;1865;gd6373dda26_0_6544"/>
          <p:cNvSpPr txBox="1"/>
          <p:nvPr>
            <p:ph idx="1" type="subTitle"/>
          </p:nvPr>
        </p:nvSpPr>
        <p:spPr>
          <a:xfrm>
            <a:off x="5442833" y="4889449"/>
            <a:ext cx="4635300" cy="867300"/>
          </a:xfrm>
          <a:prstGeom prst="rect">
            <a:avLst/>
          </a:prstGeom>
          <a:noFill/>
          <a:ln>
            <a:noFill/>
          </a:ln>
        </p:spPr>
        <p:txBody>
          <a:bodyPr anchorCtr="0" anchor="ctr" bIns="121900" lIns="121900" spcFirstLastPara="1" rIns="121900" wrap="square" tIns="0">
            <a:noAutofit/>
          </a:bodyPr>
          <a:lstStyle>
            <a:lvl1pPr lvl="0" marR="152400" rtl="0" algn="ctr">
              <a:lnSpc>
                <a:spcPct val="100000"/>
              </a:lnSpc>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SzPts val="4300"/>
              <a:buNone/>
              <a:defRPr sz="4300"/>
            </a:lvl2pPr>
            <a:lvl3pPr lvl="2" rtl="0" algn="ctr">
              <a:lnSpc>
                <a:spcPct val="100000"/>
              </a:lnSpc>
              <a:spcBef>
                <a:spcPts val="0"/>
              </a:spcBef>
              <a:spcAft>
                <a:spcPts val="0"/>
              </a:spcAft>
              <a:buSzPts val="4300"/>
              <a:buNone/>
              <a:defRPr sz="4300"/>
            </a:lvl3pPr>
            <a:lvl4pPr lvl="3" rtl="0" algn="ctr">
              <a:lnSpc>
                <a:spcPct val="100000"/>
              </a:lnSpc>
              <a:spcBef>
                <a:spcPts val="0"/>
              </a:spcBef>
              <a:spcAft>
                <a:spcPts val="0"/>
              </a:spcAft>
              <a:buSzPts val="4300"/>
              <a:buNone/>
              <a:defRPr sz="4300"/>
            </a:lvl4pPr>
            <a:lvl5pPr lvl="4" rtl="0" algn="ctr">
              <a:lnSpc>
                <a:spcPct val="100000"/>
              </a:lnSpc>
              <a:spcBef>
                <a:spcPts val="0"/>
              </a:spcBef>
              <a:spcAft>
                <a:spcPts val="0"/>
              </a:spcAft>
              <a:buSzPts val="4300"/>
              <a:buNone/>
              <a:defRPr sz="4300"/>
            </a:lvl5pPr>
            <a:lvl6pPr lvl="5" rtl="0" algn="ctr">
              <a:lnSpc>
                <a:spcPct val="100000"/>
              </a:lnSpc>
              <a:spcBef>
                <a:spcPts val="0"/>
              </a:spcBef>
              <a:spcAft>
                <a:spcPts val="0"/>
              </a:spcAft>
              <a:buSzPts val="4300"/>
              <a:buNone/>
              <a:defRPr sz="4300"/>
            </a:lvl6pPr>
            <a:lvl7pPr lvl="6" rtl="0" algn="ctr">
              <a:lnSpc>
                <a:spcPct val="100000"/>
              </a:lnSpc>
              <a:spcBef>
                <a:spcPts val="0"/>
              </a:spcBef>
              <a:spcAft>
                <a:spcPts val="0"/>
              </a:spcAft>
              <a:buSzPts val="4300"/>
              <a:buNone/>
              <a:defRPr sz="4300"/>
            </a:lvl7pPr>
            <a:lvl8pPr lvl="7" rtl="0" algn="ctr">
              <a:lnSpc>
                <a:spcPct val="100000"/>
              </a:lnSpc>
              <a:spcBef>
                <a:spcPts val="0"/>
              </a:spcBef>
              <a:spcAft>
                <a:spcPts val="0"/>
              </a:spcAft>
              <a:buSzPts val="4300"/>
              <a:buNone/>
              <a:defRPr sz="4300"/>
            </a:lvl8pPr>
            <a:lvl9pPr lvl="8" rtl="0" algn="ctr">
              <a:lnSpc>
                <a:spcPct val="100000"/>
              </a:lnSpc>
              <a:spcBef>
                <a:spcPts val="0"/>
              </a:spcBef>
              <a:spcAft>
                <a:spcPts val="0"/>
              </a:spcAft>
              <a:buSzPts val="4300"/>
              <a:buNone/>
              <a:defRPr sz="4300"/>
            </a:lvl9pPr>
          </a:lstStyle>
          <a:p/>
        </p:txBody>
      </p:sp>
      <p:sp>
        <p:nvSpPr>
          <p:cNvPr id="1866" name="Google Shape;1866;gd6373dda26_0_6544"/>
          <p:cNvSpPr txBox="1"/>
          <p:nvPr>
            <p:ph idx="2" type="title"/>
          </p:nvPr>
        </p:nvSpPr>
        <p:spPr>
          <a:xfrm>
            <a:off x="5442833" y="2502084"/>
            <a:ext cx="4635300" cy="1304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chemeClr val="lt1"/>
              </a:buClr>
              <a:buSzPts val="13300"/>
              <a:buNone/>
              <a:defRPr sz="13300">
                <a:solidFill>
                  <a:schemeClr val="lt1"/>
                </a:solidFill>
              </a:defRPr>
            </a:lvl1pPr>
            <a:lvl2pPr lvl="1" rtl="0" algn="ctr">
              <a:lnSpc>
                <a:spcPct val="100000"/>
              </a:lnSpc>
              <a:spcBef>
                <a:spcPts val="0"/>
              </a:spcBef>
              <a:spcAft>
                <a:spcPts val="0"/>
              </a:spcAft>
              <a:buSzPts val="9600"/>
              <a:buNone/>
              <a:defRPr sz="9600"/>
            </a:lvl2pPr>
            <a:lvl3pPr lvl="2" rtl="0" algn="ctr">
              <a:lnSpc>
                <a:spcPct val="100000"/>
              </a:lnSpc>
              <a:spcBef>
                <a:spcPts val="0"/>
              </a:spcBef>
              <a:spcAft>
                <a:spcPts val="0"/>
              </a:spcAft>
              <a:buSzPts val="9600"/>
              <a:buNone/>
              <a:defRPr sz="9600"/>
            </a:lvl3pPr>
            <a:lvl4pPr lvl="3" rtl="0" algn="ctr">
              <a:lnSpc>
                <a:spcPct val="100000"/>
              </a:lnSpc>
              <a:spcBef>
                <a:spcPts val="0"/>
              </a:spcBef>
              <a:spcAft>
                <a:spcPts val="0"/>
              </a:spcAft>
              <a:buSzPts val="9600"/>
              <a:buNone/>
              <a:defRPr sz="9600"/>
            </a:lvl4pPr>
            <a:lvl5pPr lvl="4" rtl="0" algn="ctr">
              <a:lnSpc>
                <a:spcPct val="100000"/>
              </a:lnSpc>
              <a:spcBef>
                <a:spcPts val="0"/>
              </a:spcBef>
              <a:spcAft>
                <a:spcPts val="0"/>
              </a:spcAft>
              <a:buSzPts val="9600"/>
              <a:buNone/>
              <a:defRPr sz="9600"/>
            </a:lvl5pPr>
            <a:lvl6pPr lvl="5" rtl="0" algn="ctr">
              <a:lnSpc>
                <a:spcPct val="100000"/>
              </a:lnSpc>
              <a:spcBef>
                <a:spcPts val="0"/>
              </a:spcBef>
              <a:spcAft>
                <a:spcPts val="0"/>
              </a:spcAft>
              <a:buSzPts val="9600"/>
              <a:buNone/>
              <a:defRPr sz="9600"/>
            </a:lvl6pPr>
            <a:lvl7pPr lvl="6" rtl="0" algn="ctr">
              <a:lnSpc>
                <a:spcPct val="100000"/>
              </a:lnSpc>
              <a:spcBef>
                <a:spcPts val="0"/>
              </a:spcBef>
              <a:spcAft>
                <a:spcPts val="0"/>
              </a:spcAft>
              <a:buSzPts val="9600"/>
              <a:buNone/>
              <a:defRPr sz="9600"/>
            </a:lvl7pPr>
            <a:lvl8pPr lvl="7" rtl="0" algn="ctr">
              <a:lnSpc>
                <a:spcPct val="100000"/>
              </a:lnSpc>
              <a:spcBef>
                <a:spcPts val="0"/>
              </a:spcBef>
              <a:spcAft>
                <a:spcPts val="0"/>
              </a:spcAft>
              <a:buSzPts val="9600"/>
              <a:buNone/>
              <a:defRPr sz="9600"/>
            </a:lvl8pPr>
            <a:lvl9pPr lvl="8" rtl="0" algn="ctr">
              <a:lnSpc>
                <a:spcPct val="100000"/>
              </a:lnSpc>
              <a:spcBef>
                <a:spcPts val="0"/>
              </a:spcBef>
              <a:spcAft>
                <a:spcPts val="0"/>
              </a:spcAft>
              <a:buSzPts val="9600"/>
              <a:buNone/>
              <a:defRPr sz="9600"/>
            </a:lvl9pPr>
          </a:lstStyle>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67" name="Shape 1867"/>
        <p:cNvGrpSpPr/>
        <p:nvPr/>
      </p:nvGrpSpPr>
      <p:grpSpPr>
        <a:xfrm>
          <a:off x="0" y="0"/>
          <a:ext cx="0" cy="0"/>
          <a:chOff x="0" y="0"/>
          <a:chExt cx="0" cy="0"/>
        </a:xfrm>
      </p:grpSpPr>
      <p:sp>
        <p:nvSpPr>
          <p:cNvPr id="1868" name="Google Shape;1868;gd6373dda26_0_6550"/>
          <p:cNvSpPr/>
          <p:nvPr/>
        </p:nvSpPr>
        <p:spPr>
          <a:xfrm>
            <a:off x="6096455" y="-123392"/>
            <a:ext cx="6096162" cy="6986749"/>
          </a:xfrm>
          <a:custGeom>
            <a:rect b="b" l="l" r="r" t="t"/>
            <a:pathLst>
              <a:path extrusionOk="0" h="160735" w="142876">
                <a:moveTo>
                  <a:pt x="1" y="1"/>
                </a:moveTo>
                <a:lnTo>
                  <a:pt x="1" y="160735"/>
                </a:lnTo>
                <a:lnTo>
                  <a:pt x="142876" y="160735"/>
                </a:lnTo>
                <a:lnTo>
                  <a:pt x="142876"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69" name="Google Shape;1869;gd6373dda26_0_6550"/>
          <p:cNvSpPr/>
          <p:nvPr/>
        </p:nvSpPr>
        <p:spPr>
          <a:xfrm>
            <a:off x="6172138" y="592028"/>
            <a:ext cx="5576984" cy="6270714"/>
          </a:xfrm>
          <a:custGeom>
            <a:rect b="b" l="l" r="r" t="t"/>
            <a:pathLst>
              <a:path extrusionOk="0" h="146967" w="130708">
                <a:moveTo>
                  <a:pt x="74489" y="0"/>
                </a:moveTo>
                <a:cubicBezTo>
                  <a:pt x="72000" y="0"/>
                  <a:pt x="69515" y="149"/>
                  <a:pt x="67057" y="449"/>
                </a:cubicBezTo>
                <a:cubicBezTo>
                  <a:pt x="35434" y="4307"/>
                  <a:pt x="1" y="32012"/>
                  <a:pt x="13824" y="67791"/>
                </a:cubicBezTo>
                <a:cubicBezTo>
                  <a:pt x="16443" y="74589"/>
                  <a:pt x="20908" y="80542"/>
                  <a:pt x="23742" y="87245"/>
                </a:cubicBezTo>
                <a:cubicBezTo>
                  <a:pt x="31564" y="105724"/>
                  <a:pt x="26159" y="126631"/>
                  <a:pt x="23730" y="146967"/>
                </a:cubicBezTo>
                <a:lnTo>
                  <a:pt x="118873" y="146967"/>
                </a:lnTo>
                <a:cubicBezTo>
                  <a:pt x="118968" y="145955"/>
                  <a:pt x="118980" y="144919"/>
                  <a:pt x="118909" y="143871"/>
                </a:cubicBezTo>
                <a:cubicBezTo>
                  <a:pt x="118325" y="134715"/>
                  <a:pt x="111765" y="127238"/>
                  <a:pt x="106086" y="120023"/>
                </a:cubicBezTo>
                <a:cubicBezTo>
                  <a:pt x="100418" y="112796"/>
                  <a:pt x="95084" y="103819"/>
                  <a:pt x="97442" y="94937"/>
                </a:cubicBezTo>
                <a:cubicBezTo>
                  <a:pt x="100025" y="85197"/>
                  <a:pt x="110479" y="80197"/>
                  <a:pt x="117444" y="72910"/>
                </a:cubicBezTo>
                <a:cubicBezTo>
                  <a:pt x="130708" y="59039"/>
                  <a:pt x="130231" y="35251"/>
                  <a:pt x="118504" y="20047"/>
                </a:cubicBezTo>
                <a:cubicBezTo>
                  <a:pt x="108299" y="6803"/>
                  <a:pt x="91301" y="0"/>
                  <a:pt x="74489"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70" name="Google Shape;1870;gd6373dda26_0_6550"/>
          <p:cNvSpPr/>
          <p:nvPr/>
        </p:nvSpPr>
        <p:spPr>
          <a:xfrm>
            <a:off x="433" y="-127033"/>
            <a:ext cx="6096162" cy="6986749"/>
          </a:xfrm>
          <a:custGeom>
            <a:rect b="b" l="l" r="r" t="t"/>
            <a:pathLst>
              <a:path extrusionOk="0" h="160735" w="142876">
                <a:moveTo>
                  <a:pt x="1" y="0"/>
                </a:moveTo>
                <a:lnTo>
                  <a:pt x="1" y="160734"/>
                </a:lnTo>
                <a:lnTo>
                  <a:pt x="142876" y="160734"/>
                </a:lnTo>
                <a:lnTo>
                  <a:pt x="142876"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71" name="Google Shape;1871;gd6373dda26_0_6550"/>
          <p:cNvSpPr/>
          <p:nvPr/>
        </p:nvSpPr>
        <p:spPr>
          <a:xfrm>
            <a:off x="447" y="872988"/>
            <a:ext cx="5675546" cy="5986720"/>
          </a:xfrm>
          <a:custGeom>
            <a:rect b="b" l="l" r="r" t="t"/>
            <a:pathLst>
              <a:path extrusionOk="0" h="140311" w="133018">
                <a:moveTo>
                  <a:pt x="71205" y="1"/>
                </a:moveTo>
                <a:cubicBezTo>
                  <a:pt x="55200" y="1"/>
                  <a:pt x="39175" y="5665"/>
                  <a:pt x="26921" y="15998"/>
                </a:cubicBezTo>
                <a:cubicBezTo>
                  <a:pt x="21611" y="20462"/>
                  <a:pt x="16931" y="25868"/>
                  <a:pt x="14276" y="32285"/>
                </a:cubicBezTo>
                <a:cubicBezTo>
                  <a:pt x="11633" y="38703"/>
                  <a:pt x="11205" y="46227"/>
                  <a:pt x="14122" y="52514"/>
                </a:cubicBezTo>
                <a:cubicBezTo>
                  <a:pt x="19765" y="64658"/>
                  <a:pt x="35684" y="69171"/>
                  <a:pt x="41780" y="81089"/>
                </a:cubicBezTo>
                <a:cubicBezTo>
                  <a:pt x="46769" y="90852"/>
                  <a:pt x="43494" y="103294"/>
                  <a:pt x="36327" y="111593"/>
                </a:cubicBezTo>
                <a:cubicBezTo>
                  <a:pt x="29171" y="119891"/>
                  <a:pt x="18848" y="124749"/>
                  <a:pt x="8514" y="128392"/>
                </a:cubicBezTo>
                <a:cubicBezTo>
                  <a:pt x="5668" y="129392"/>
                  <a:pt x="2775" y="130345"/>
                  <a:pt x="1" y="131512"/>
                </a:cubicBezTo>
                <a:lnTo>
                  <a:pt x="1" y="140310"/>
                </a:lnTo>
                <a:lnTo>
                  <a:pt x="97787" y="140310"/>
                </a:lnTo>
                <a:cubicBezTo>
                  <a:pt x="102561" y="131928"/>
                  <a:pt x="107443" y="123594"/>
                  <a:pt x="111967" y="115117"/>
                </a:cubicBezTo>
                <a:cubicBezTo>
                  <a:pt x="123564" y="93352"/>
                  <a:pt x="133017" y="68909"/>
                  <a:pt x="130600" y="43811"/>
                </a:cubicBezTo>
                <a:cubicBezTo>
                  <a:pt x="128374" y="20724"/>
                  <a:pt x="104871" y="5091"/>
                  <a:pt x="83214" y="1091"/>
                </a:cubicBezTo>
                <a:cubicBezTo>
                  <a:pt x="79252" y="359"/>
                  <a:pt x="75229" y="1"/>
                  <a:pt x="7120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72" name="Google Shape;1872;gd6373dda26_0_6550"/>
          <p:cNvSpPr txBox="1"/>
          <p:nvPr>
            <p:ph type="title"/>
          </p:nvPr>
        </p:nvSpPr>
        <p:spPr>
          <a:xfrm>
            <a:off x="1395467" y="1921167"/>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873" name="Google Shape;1873;gd6373dda26_0_6550"/>
          <p:cNvSpPr txBox="1"/>
          <p:nvPr>
            <p:ph idx="1" type="subTitle"/>
          </p:nvPr>
        </p:nvSpPr>
        <p:spPr>
          <a:xfrm>
            <a:off x="1397467" y="2664567"/>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4000"/>
              <a:buNone/>
              <a:defRPr sz="21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1874" name="Google Shape;1874;gd6373dda26_0_6550"/>
          <p:cNvSpPr txBox="1"/>
          <p:nvPr>
            <p:ph idx="2" type="title"/>
          </p:nvPr>
        </p:nvSpPr>
        <p:spPr>
          <a:xfrm>
            <a:off x="7491468" y="1921167"/>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875" name="Google Shape;1875;gd6373dda26_0_6550"/>
          <p:cNvSpPr txBox="1"/>
          <p:nvPr>
            <p:ph idx="3" type="subTitle"/>
          </p:nvPr>
        </p:nvSpPr>
        <p:spPr>
          <a:xfrm>
            <a:off x="7493467" y="2663833"/>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2100"/>
              <a:buNone/>
              <a:defRPr sz="2100">
                <a:solidFill>
                  <a:schemeClr val="dk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1_1_2_1_1">
    <p:bg>
      <p:bgPr>
        <a:solidFill>
          <a:schemeClr val="dk1"/>
        </a:solidFill>
      </p:bgPr>
    </p:bg>
    <p:spTree>
      <p:nvGrpSpPr>
        <p:cNvPr id="1876" name="Shape 1876"/>
        <p:cNvGrpSpPr/>
        <p:nvPr/>
      </p:nvGrpSpPr>
      <p:grpSpPr>
        <a:xfrm>
          <a:off x="0" y="0"/>
          <a:ext cx="0" cy="0"/>
          <a:chOff x="0" y="0"/>
          <a:chExt cx="0" cy="0"/>
        </a:xfrm>
      </p:grpSpPr>
      <p:sp>
        <p:nvSpPr>
          <p:cNvPr id="1877" name="Google Shape;1877;gd6373dda26_0_6559"/>
          <p:cNvSpPr/>
          <p:nvPr/>
        </p:nvSpPr>
        <p:spPr>
          <a:xfrm>
            <a:off x="691567" y="981967"/>
            <a:ext cx="5319224" cy="3864105"/>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78" name="Google Shape;1878;gd6373dda26_0_6559"/>
          <p:cNvSpPr txBox="1"/>
          <p:nvPr>
            <p:ph type="title"/>
          </p:nvPr>
        </p:nvSpPr>
        <p:spPr>
          <a:xfrm>
            <a:off x="1781367" y="2225967"/>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879" name="Google Shape;1879;gd6373dda26_0_6559"/>
          <p:cNvSpPr txBox="1"/>
          <p:nvPr>
            <p:ph idx="1" type="subTitle"/>
          </p:nvPr>
        </p:nvSpPr>
        <p:spPr>
          <a:xfrm>
            <a:off x="1783367" y="2969367"/>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4000"/>
              <a:buNone/>
              <a:defRPr sz="21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1_1_2_1_1_1">
    <p:bg>
      <p:bgPr>
        <a:solidFill>
          <a:schemeClr val="lt2"/>
        </a:solidFill>
      </p:bgPr>
    </p:bg>
    <p:spTree>
      <p:nvGrpSpPr>
        <p:cNvPr id="1880" name="Shape 1880"/>
        <p:cNvGrpSpPr/>
        <p:nvPr/>
      </p:nvGrpSpPr>
      <p:grpSpPr>
        <a:xfrm>
          <a:off x="0" y="0"/>
          <a:ext cx="0" cy="0"/>
          <a:chOff x="0" y="0"/>
          <a:chExt cx="0" cy="0"/>
        </a:xfrm>
      </p:grpSpPr>
      <p:sp>
        <p:nvSpPr>
          <p:cNvPr id="1881" name="Google Shape;1881;gd6373dda26_0_6563"/>
          <p:cNvSpPr/>
          <p:nvPr/>
        </p:nvSpPr>
        <p:spPr>
          <a:xfrm>
            <a:off x="6181233" y="785751"/>
            <a:ext cx="5319224" cy="3864105"/>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82" name="Google Shape;1882;gd6373dda26_0_6563"/>
          <p:cNvSpPr txBox="1"/>
          <p:nvPr>
            <p:ph type="title"/>
          </p:nvPr>
        </p:nvSpPr>
        <p:spPr>
          <a:xfrm>
            <a:off x="7288268" y="2045651"/>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883" name="Google Shape;1883;gd6373dda26_0_6563"/>
          <p:cNvSpPr txBox="1"/>
          <p:nvPr>
            <p:ph idx="1" type="subTitle"/>
          </p:nvPr>
        </p:nvSpPr>
        <p:spPr>
          <a:xfrm>
            <a:off x="7290267" y="2788317"/>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2100"/>
              <a:buNone/>
              <a:defRPr sz="2100">
                <a:solidFill>
                  <a:schemeClr val="dk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itles and Two Columns 2">
  <p:cSld name="CUSTOM_6_2">
    <p:bg>
      <p:bgPr>
        <a:solidFill>
          <a:schemeClr val="accent2"/>
        </a:solidFill>
      </p:bgPr>
    </p:bg>
    <p:spTree>
      <p:nvGrpSpPr>
        <p:cNvPr id="1884" name="Shape 1884"/>
        <p:cNvGrpSpPr/>
        <p:nvPr/>
      </p:nvGrpSpPr>
      <p:grpSpPr>
        <a:xfrm>
          <a:off x="0" y="0"/>
          <a:ext cx="0" cy="0"/>
          <a:chOff x="0" y="0"/>
          <a:chExt cx="0" cy="0"/>
        </a:xfrm>
      </p:grpSpPr>
      <p:grpSp>
        <p:nvGrpSpPr>
          <p:cNvPr id="1885" name="Google Shape;1885;gd6373dda26_0_6567"/>
          <p:cNvGrpSpPr/>
          <p:nvPr/>
        </p:nvGrpSpPr>
        <p:grpSpPr>
          <a:xfrm>
            <a:off x="691554" y="835701"/>
            <a:ext cx="5085861" cy="3826515"/>
            <a:chOff x="1622050" y="1269575"/>
            <a:chExt cx="747525" cy="562425"/>
          </a:xfrm>
        </p:grpSpPr>
        <p:sp>
          <p:nvSpPr>
            <p:cNvPr id="1886" name="Google Shape;1886;gd6373dda26_0_6567"/>
            <p:cNvSpPr/>
            <p:nvPr/>
          </p:nvSpPr>
          <p:spPr>
            <a:xfrm>
              <a:off x="1622050" y="1317950"/>
              <a:ext cx="747525" cy="458225"/>
            </a:xfrm>
            <a:custGeom>
              <a:rect b="b" l="l" r="r" t="t"/>
              <a:pathLst>
                <a:path extrusionOk="0" h="18329" w="29901">
                  <a:moveTo>
                    <a:pt x="8322" y="1"/>
                  </a:moveTo>
                  <a:cubicBezTo>
                    <a:pt x="6547" y="1"/>
                    <a:pt x="4771" y="572"/>
                    <a:pt x="3352" y="1641"/>
                  </a:cubicBezTo>
                  <a:cubicBezTo>
                    <a:pt x="1456" y="3078"/>
                    <a:pt x="235" y="5384"/>
                    <a:pt x="127" y="7758"/>
                  </a:cubicBezTo>
                  <a:cubicBezTo>
                    <a:pt x="0" y="10533"/>
                    <a:pt x="1339" y="13259"/>
                    <a:pt x="3410" y="15106"/>
                  </a:cubicBezTo>
                  <a:cubicBezTo>
                    <a:pt x="5472" y="16943"/>
                    <a:pt x="8198" y="17950"/>
                    <a:pt x="10954" y="18233"/>
                  </a:cubicBezTo>
                  <a:cubicBezTo>
                    <a:pt x="11570" y="18298"/>
                    <a:pt x="12187" y="18329"/>
                    <a:pt x="12804" y="18329"/>
                  </a:cubicBezTo>
                  <a:cubicBezTo>
                    <a:pt x="14955" y="18329"/>
                    <a:pt x="17100" y="17959"/>
                    <a:pt x="19181" y="17412"/>
                  </a:cubicBezTo>
                  <a:cubicBezTo>
                    <a:pt x="21243" y="16865"/>
                    <a:pt x="22992" y="15966"/>
                    <a:pt x="24633" y="14598"/>
                  </a:cubicBezTo>
                  <a:cubicBezTo>
                    <a:pt x="27369" y="12341"/>
                    <a:pt x="29900" y="9400"/>
                    <a:pt x="29519" y="5618"/>
                  </a:cubicBezTo>
                  <a:cubicBezTo>
                    <a:pt x="29363" y="3947"/>
                    <a:pt x="28239" y="2355"/>
                    <a:pt x="26519" y="2071"/>
                  </a:cubicBezTo>
                  <a:cubicBezTo>
                    <a:pt x="26213" y="2022"/>
                    <a:pt x="25906" y="2002"/>
                    <a:pt x="25599" y="2002"/>
                  </a:cubicBezTo>
                  <a:cubicBezTo>
                    <a:pt x="24577" y="2002"/>
                    <a:pt x="23557" y="2223"/>
                    <a:pt x="22542" y="2306"/>
                  </a:cubicBezTo>
                  <a:cubicBezTo>
                    <a:pt x="21422" y="2393"/>
                    <a:pt x="20294" y="2465"/>
                    <a:pt x="19172" y="2465"/>
                  </a:cubicBezTo>
                  <a:cubicBezTo>
                    <a:pt x="19042" y="2465"/>
                    <a:pt x="18911" y="2464"/>
                    <a:pt x="18781" y="2462"/>
                  </a:cubicBezTo>
                  <a:cubicBezTo>
                    <a:pt x="17334" y="2433"/>
                    <a:pt x="15898" y="2267"/>
                    <a:pt x="14520" y="1827"/>
                  </a:cubicBezTo>
                  <a:cubicBezTo>
                    <a:pt x="13035" y="1348"/>
                    <a:pt x="11648" y="567"/>
                    <a:pt x="10133" y="205"/>
                  </a:cubicBezTo>
                  <a:cubicBezTo>
                    <a:pt x="9539" y="68"/>
                    <a:pt x="8931" y="1"/>
                    <a:pt x="832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87" name="Google Shape;1887;gd6373dda26_0_6567"/>
            <p:cNvSpPr/>
            <p:nvPr/>
          </p:nvSpPr>
          <p:spPr>
            <a:xfrm>
              <a:off x="1637675" y="1269575"/>
              <a:ext cx="648825" cy="562425"/>
            </a:xfrm>
            <a:custGeom>
              <a:rect b="b" l="l" r="r" t="t"/>
              <a:pathLst>
                <a:path extrusionOk="0" h="22497" w="25953">
                  <a:moveTo>
                    <a:pt x="19121" y="0"/>
                  </a:moveTo>
                  <a:cubicBezTo>
                    <a:pt x="18792" y="0"/>
                    <a:pt x="18462" y="27"/>
                    <a:pt x="18136" y="78"/>
                  </a:cubicBezTo>
                  <a:cubicBezTo>
                    <a:pt x="16641" y="313"/>
                    <a:pt x="15166" y="1055"/>
                    <a:pt x="13925" y="1896"/>
                  </a:cubicBezTo>
                  <a:cubicBezTo>
                    <a:pt x="13329" y="2287"/>
                    <a:pt x="12869" y="2814"/>
                    <a:pt x="12215" y="3146"/>
                  </a:cubicBezTo>
                  <a:cubicBezTo>
                    <a:pt x="11540" y="3488"/>
                    <a:pt x="10817" y="3713"/>
                    <a:pt x="10075" y="3869"/>
                  </a:cubicBezTo>
                  <a:cubicBezTo>
                    <a:pt x="9997" y="3879"/>
                    <a:pt x="9918" y="3899"/>
                    <a:pt x="9830" y="3918"/>
                  </a:cubicBezTo>
                  <a:cubicBezTo>
                    <a:pt x="8482" y="4163"/>
                    <a:pt x="7085" y="4211"/>
                    <a:pt x="5727" y="4456"/>
                  </a:cubicBezTo>
                  <a:cubicBezTo>
                    <a:pt x="3899" y="4778"/>
                    <a:pt x="2140" y="5316"/>
                    <a:pt x="1144" y="7026"/>
                  </a:cubicBezTo>
                  <a:cubicBezTo>
                    <a:pt x="186" y="8696"/>
                    <a:pt x="1" y="10895"/>
                    <a:pt x="860" y="12644"/>
                  </a:cubicBezTo>
                  <a:cubicBezTo>
                    <a:pt x="1486" y="13905"/>
                    <a:pt x="2463" y="15106"/>
                    <a:pt x="3655" y="15849"/>
                  </a:cubicBezTo>
                  <a:cubicBezTo>
                    <a:pt x="5179" y="16816"/>
                    <a:pt x="6860" y="17539"/>
                    <a:pt x="8599" y="17999"/>
                  </a:cubicBezTo>
                  <a:cubicBezTo>
                    <a:pt x="10505" y="18487"/>
                    <a:pt x="12527" y="18692"/>
                    <a:pt x="14198" y="19718"/>
                  </a:cubicBezTo>
                  <a:cubicBezTo>
                    <a:pt x="15078" y="20256"/>
                    <a:pt x="15810" y="20998"/>
                    <a:pt x="16690" y="21546"/>
                  </a:cubicBezTo>
                  <a:cubicBezTo>
                    <a:pt x="17684" y="22168"/>
                    <a:pt x="18865" y="22496"/>
                    <a:pt x="20038" y="22496"/>
                  </a:cubicBezTo>
                  <a:cubicBezTo>
                    <a:pt x="21056" y="22496"/>
                    <a:pt x="22067" y="22249"/>
                    <a:pt x="22943" y="21731"/>
                  </a:cubicBezTo>
                  <a:cubicBezTo>
                    <a:pt x="24839" y="20617"/>
                    <a:pt x="25953" y="18243"/>
                    <a:pt x="25425" y="16113"/>
                  </a:cubicBezTo>
                  <a:cubicBezTo>
                    <a:pt x="25093" y="14774"/>
                    <a:pt x="24204" y="13641"/>
                    <a:pt x="23715" y="12351"/>
                  </a:cubicBezTo>
                  <a:cubicBezTo>
                    <a:pt x="23285" y="11247"/>
                    <a:pt x="23158" y="10025"/>
                    <a:pt x="23354" y="8863"/>
                  </a:cubicBezTo>
                  <a:cubicBezTo>
                    <a:pt x="23549" y="7661"/>
                    <a:pt x="24057" y="6517"/>
                    <a:pt x="24175" y="5306"/>
                  </a:cubicBezTo>
                  <a:cubicBezTo>
                    <a:pt x="24282" y="4290"/>
                    <a:pt x="23921" y="2990"/>
                    <a:pt x="23354" y="2130"/>
                  </a:cubicBezTo>
                  <a:cubicBezTo>
                    <a:pt x="22400" y="670"/>
                    <a:pt x="20779" y="0"/>
                    <a:pt x="19121"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888" name="Google Shape;1888;gd6373dda26_0_6567"/>
          <p:cNvSpPr txBox="1"/>
          <p:nvPr>
            <p:ph type="title"/>
          </p:nvPr>
        </p:nvSpPr>
        <p:spPr>
          <a:xfrm>
            <a:off x="1364100" y="1908484"/>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889" name="Google Shape;1889;gd6373dda26_0_6567"/>
          <p:cNvSpPr txBox="1"/>
          <p:nvPr>
            <p:ph idx="1" type="subTitle"/>
          </p:nvPr>
        </p:nvSpPr>
        <p:spPr>
          <a:xfrm>
            <a:off x="1366100" y="2651883"/>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4000"/>
              <a:buNone/>
              <a:defRPr sz="21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grpSp>
        <p:nvGrpSpPr>
          <p:cNvPr id="1890" name="Google Shape;1890;gd6373dda26_0_6567"/>
          <p:cNvGrpSpPr/>
          <p:nvPr/>
        </p:nvGrpSpPr>
        <p:grpSpPr>
          <a:xfrm>
            <a:off x="6414459" y="2085789"/>
            <a:ext cx="5085800" cy="3890308"/>
            <a:chOff x="3087400" y="3874950"/>
            <a:chExt cx="743625" cy="568825"/>
          </a:xfrm>
        </p:grpSpPr>
        <p:sp>
          <p:nvSpPr>
            <p:cNvPr id="1891" name="Google Shape;1891;gd6373dda26_0_6567"/>
            <p:cNvSpPr/>
            <p:nvPr/>
          </p:nvSpPr>
          <p:spPr>
            <a:xfrm>
              <a:off x="3115750" y="3884900"/>
              <a:ext cx="691325" cy="558875"/>
            </a:xfrm>
            <a:custGeom>
              <a:rect b="b" l="l" r="r" t="t"/>
              <a:pathLst>
                <a:path extrusionOk="0" h="22355" w="27653">
                  <a:moveTo>
                    <a:pt x="12690" y="0"/>
                  </a:moveTo>
                  <a:cubicBezTo>
                    <a:pt x="12567" y="0"/>
                    <a:pt x="12444" y="2"/>
                    <a:pt x="12322" y="6"/>
                  </a:cubicBezTo>
                  <a:cubicBezTo>
                    <a:pt x="8706" y="133"/>
                    <a:pt x="6000" y="1951"/>
                    <a:pt x="3449" y="4335"/>
                  </a:cubicBezTo>
                  <a:cubicBezTo>
                    <a:pt x="2502" y="5214"/>
                    <a:pt x="2003" y="6748"/>
                    <a:pt x="1583" y="7931"/>
                  </a:cubicBezTo>
                  <a:cubicBezTo>
                    <a:pt x="665" y="10500"/>
                    <a:pt x="0" y="13236"/>
                    <a:pt x="332" y="15943"/>
                  </a:cubicBezTo>
                  <a:cubicBezTo>
                    <a:pt x="362" y="16197"/>
                    <a:pt x="411" y="16451"/>
                    <a:pt x="459" y="16705"/>
                  </a:cubicBezTo>
                  <a:cubicBezTo>
                    <a:pt x="928" y="18767"/>
                    <a:pt x="2218" y="20467"/>
                    <a:pt x="4192" y="21464"/>
                  </a:cubicBezTo>
                  <a:cubicBezTo>
                    <a:pt x="5384" y="22069"/>
                    <a:pt x="6718" y="22354"/>
                    <a:pt x="8059" y="22354"/>
                  </a:cubicBezTo>
                  <a:cubicBezTo>
                    <a:pt x="8906" y="22354"/>
                    <a:pt x="9755" y="22240"/>
                    <a:pt x="10573" y="22021"/>
                  </a:cubicBezTo>
                  <a:cubicBezTo>
                    <a:pt x="13162" y="21317"/>
                    <a:pt x="15439" y="19617"/>
                    <a:pt x="18077" y="19138"/>
                  </a:cubicBezTo>
                  <a:cubicBezTo>
                    <a:pt x="19924" y="18806"/>
                    <a:pt x="21927" y="19060"/>
                    <a:pt x="23559" y="18151"/>
                  </a:cubicBezTo>
                  <a:cubicBezTo>
                    <a:pt x="24477" y="17633"/>
                    <a:pt x="25171" y="16803"/>
                    <a:pt x="25796" y="15963"/>
                  </a:cubicBezTo>
                  <a:cubicBezTo>
                    <a:pt x="26246" y="15376"/>
                    <a:pt x="26666" y="14761"/>
                    <a:pt x="26930" y="14077"/>
                  </a:cubicBezTo>
                  <a:cubicBezTo>
                    <a:pt x="27653" y="12220"/>
                    <a:pt x="27057" y="10061"/>
                    <a:pt x="25884" y="8448"/>
                  </a:cubicBezTo>
                  <a:cubicBezTo>
                    <a:pt x="24985" y="7198"/>
                    <a:pt x="23783" y="6221"/>
                    <a:pt x="22533" y="5341"/>
                  </a:cubicBezTo>
                  <a:cubicBezTo>
                    <a:pt x="21468" y="4599"/>
                    <a:pt x="20930" y="3485"/>
                    <a:pt x="19943" y="2625"/>
                  </a:cubicBezTo>
                  <a:cubicBezTo>
                    <a:pt x="17955" y="898"/>
                    <a:pt x="15315" y="0"/>
                    <a:pt x="1269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92" name="Google Shape;1892;gd6373dda26_0_6567"/>
            <p:cNvSpPr/>
            <p:nvPr/>
          </p:nvSpPr>
          <p:spPr>
            <a:xfrm>
              <a:off x="3087400" y="3874950"/>
              <a:ext cx="743625" cy="540200"/>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893" name="Google Shape;1893;gd6373dda26_0_6567"/>
          <p:cNvSpPr txBox="1"/>
          <p:nvPr>
            <p:ph idx="2" type="title"/>
          </p:nvPr>
        </p:nvSpPr>
        <p:spPr>
          <a:xfrm>
            <a:off x="7265884" y="3322000"/>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894" name="Google Shape;1894;gd6373dda26_0_6567"/>
          <p:cNvSpPr txBox="1"/>
          <p:nvPr>
            <p:ph idx="3" type="subTitle"/>
          </p:nvPr>
        </p:nvSpPr>
        <p:spPr>
          <a:xfrm>
            <a:off x="7267884" y="4064667"/>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2100"/>
              <a:buNone/>
              <a:defRPr sz="2100">
                <a:solidFill>
                  <a:schemeClr val="dk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1895" name="Google Shape;1895;gd6373dda26_0_6567"/>
          <p:cNvSpPr/>
          <p:nvPr/>
        </p:nvSpPr>
        <p:spPr>
          <a:xfrm>
            <a:off x="0" y="5156983"/>
            <a:ext cx="2743273" cy="1701029"/>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96" name="Google Shape;1896;gd6373dda26_0_6567"/>
          <p:cNvSpPr/>
          <p:nvPr/>
        </p:nvSpPr>
        <p:spPr>
          <a:xfrm rot="10800000">
            <a:off x="10052919" y="13951"/>
            <a:ext cx="2139082" cy="1326386"/>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897" name="Shape 1897"/>
        <p:cNvGrpSpPr/>
        <p:nvPr/>
      </p:nvGrpSpPr>
      <p:grpSpPr>
        <a:xfrm>
          <a:off x="0" y="0"/>
          <a:ext cx="0" cy="0"/>
          <a:chOff x="0" y="0"/>
          <a:chExt cx="0" cy="0"/>
        </a:xfrm>
      </p:grpSpPr>
      <p:sp>
        <p:nvSpPr>
          <p:cNvPr id="1898" name="Google Shape;1898;gd6373dda26_0_6580"/>
          <p:cNvSpPr txBox="1"/>
          <p:nvPr>
            <p:ph idx="1" type="subTitle"/>
          </p:nvPr>
        </p:nvSpPr>
        <p:spPr>
          <a:xfrm>
            <a:off x="720367" y="1599233"/>
            <a:ext cx="4999500" cy="28527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2100"/>
              <a:buNone/>
              <a:defRPr sz="2100"/>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1899" name="Google Shape;1899;gd6373dda26_0_6580"/>
          <p:cNvSpPr/>
          <p:nvPr/>
        </p:nvSpPr>
        <p:spPr>
          <a:xfrm>
            <a:off x="-3633" y="-8900"/>
            <a:ext cx="1698178" cy="3107736"/>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00" name="Google Shape;1900;gd6373dda26_0_6580"/>
          <p:cNvSpPr/>
          <p:nvPr/>
        </p:nvSpPr>
        <p:spPr>
          <a:xfrm>
            <a:off x="8823175" y="-8900"/>
            <a:ext cx="3372814" cy="108482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01" name="Google Shape;1901;gd6373dda26_0_6580"/>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8">
  <p:cSld name="CUSTOM_9">
    <p:spTree>
      <p:nvGrpSpPr>
        <p:cNvPr id="1902" name="Shape 1902"/>
        <p:cNvGrpSpPr/>
        <p:nvPr/>
      </p:nvGrpSpPr>
      <p:grpSpPr>
        <a:xfrm>
          <a:off x="0" y="0"/>
          <a:ext cx="0" cy="0"/>
          <a:chOff x="0" y="0"/>
          <a:chExt cx="0" cy="0"/>
        </a:xfrm>
      </p:grpSpPr>
      <p:sp>
        <p:nvSpPr>
          <p:cNvPr id="1903" name="Google Shape;1903;gd6373dda26_0_6585"/>
          <p:cNvSpPr txBox="1"/>
          <p:nvPr>
            <p:ph idx="1" type="subTitle"/>
          </p:nvPr>
        </p:nvSpPr>
        <p:spPr>
          <a:xfrm>
            <a:off x="6198200" y="1685900"/>
            <a:ext cx="4999500" cy="26508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2100"/>
              <a:buNone/>
              <a:defRPr sz="2100"/>
            </a:lvl1pPr>
            <a:lvl2pPr lvl="1" rtl="0" algn="r">
              <a:lnSpc>
                <a:spcPct val="115000"/>
              </a:lnSpc>
              <a:spcBef>
                <a:spcPts val="0"/>
              </a:spcBef>
              <a:spcAft>
                <a:spcPts val="0"/>
              </a:spcAft>
              <a:buSzPts val="1900"/>
              <a:buNone/>
              <a:defRPr/>
            </a:lvl2pPr>
            <a:lvl3pPr lvl="2" rtl="0" algn="r">
              <a:lnSpc>
                <a:spcPct val="115000"/>
              </a:lnSpc>
              <a:spcBef>
                <a:spcPts val="2100"/>
              </a:spcBef>
              <a:spcAft>
                <a:spcPts val="0"/>
              </a:spcAft>
              <a:buSzPts val="1900"/>
              <a:buNone/>
              <a:defRPr/>
            </a:lvl3pPr>
            <a:lvl4pPr lvl="3" rtl="0" algn="r">
              <a:lnSpc>
                <a:spcPct val="115000"/>
              </a:lnSpc>
              <a:spcBef>
                <a:spcPts val="2100"/>
              </a:spcBef>
              <a:spcAft>
                <a:spcPts val="0"/>
              </a:spcAft>
              <a:buSzPts val="1900"/>
              <a:buNone/>
              <a:defRPr/>
            </a:lvl4pPr>
            <a:lvl5pPr lvl="4" rtl="0" algn="r">
              <a:lnSpc>
                <a:spcPct val="115000"/>
              </a:lnSpc>
              <a:spcBef>
                <a:spcPts val="2100"/>
              </a:spcBef>
              <a:spcAft>
                <a:spcPts val="0"/>
              </a:spcAft>
              <a:buSzPts val="1900"/>
              <a:buNone/>
              <a:defRPr/>
            </a:lvl5pPr>
            <a:lvl6pPr lvl="5" rtl="0" algn="r">
              <a:lnSpc>
                <a:spcPct val="115000"/>
              </a:lnSpc>
              <a:spcBef>
                <a:spcPts val="2100"/>
              </a:spcBef>
              <a:spcAft>
                <a:spcPts val="0"/>
              </a:spcAft>
              <a:buSzPts val="1900"/>
              <a:buNone/>
              <a:defRPr/>
            </a:lvl6pPr>
            <a:lvl7pPr lvl="6" rtl="0" algn="r">
              <a:lnSpc>
                <a:spcPct val="115000"/>
              </a:lnSpc>
              <a:spcBef>
                <a:spcPts val="2100"/>
              </a:spcBef>
              <a:spcAft>
                <a:spcPts val="0"/>
              </a:spcAft>
              <a:buSzPts val="1900"/>
              <a:buNone/>
              <a:defRPr/>
            </a:lvl7pPr>
            <a:lvl8pPr lvl="7" rtl="0" algn="r">
              <a:lnSpc>
                <a:spcPct val="115000"/>
              </a:lnSpc>
              <a:spcBef>
                <a:spcPts val="2100"/>
              </a:spcBef>
              <a:spcAft>
                <a:spcPts val="0"/>
              </a:spcAft>
              <a:buSzPts val="1900"/>
              <a:buNone/>
              <a:defRPr/>
            </a:lvl8pPr>
            <a:lvl9pPr lvl="8" rtl="0" algn="r">
              <a:lnSpc>
                <a:spcPct val="115000"/>
              </a:lnSpc>
              <a:spcBef>
                <a:spcPts val="2100"/>
              </a:spcBef>
              <a:spcAft>
                <a:spcPts val="2100"/>
              </a:spcAft>
              <a:buSzPts val="1900"/>
              <a:buNone/>
              <a:defRPr/>
            </a:lvl9pPr>
          </a:lstStyle>
          <a:p/>
        </p:txBody>
      </p:sp>
      <p:sp>
        <p:nvSpPr>
          <p:cNvPr id="1904" name="Google Shape;1904;gd6373dda26_0_6585"/>
          <p:cNvSpPr/>
          <p:nvPr/>
        </p:nvSpPr>
        <p:spPr>
          <a:xfrm flipH="1" rot="5400000">
            <a:off x="8056756" y="2722755"/>
            <a:ext cx="2922392" cy="5348098"/>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05" name="Google Shape;1905;gd6373dda26_0_6585"/>
          <p:cNvSpPr/>
          <p:nvPr/>
        </p:nvSpPr>
        <p:spPr>
          <a:xfrm flipH="1">
            <a:off x="97" y="0"/>
            <a:ext cx="4360750" cy="168588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06" name="Google Shape;1906;gd6373dda26_0_6585"/>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3">
  <p:cSld name="CUSTOM_1_1_3_1">
    <p:spTree>
      <p:nvGrpSpPr>
        <p:cNvPr id="1907" name="Shape 1907"/>
        <p:cNvGrpSpPr/>
        <p:nvPr/>
      </p:nvGrpSpPr>
      <p:grpSpPr>
        <a:xfrm>
          <a:off x="0" y="0"/>
          <a:ext cx="0" cy="0"/>
          <a:chOff x="0" y="0"/>
          <a:chExt cx="0" cy="0"/>
        </a:xfrm>
      </p:grpSpPr>
      <p:sp>
        <p:nvSpPr>
          <p:cNvPr id="1908" name="Google Shape;1908;gd6373dda26_0_6590"/>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909" name="Google Shape;1909;gd6373dda26_0_6590"/>
          <p:cNvSpPr/>
          <p:nvPr/>
        </p:nvSpPr>
        <p:spPr>
          <a:xfrm flipH="1">
            <a:off x="7207405" y="0"/>
            <a:ext cx="4984595" cy="2708124"/>
          </a:xfrm>
          <a:custGeom>
            <a:rect b="b" l="l" r="r" t="t"/>
            <a:pathLst>
              <a:path extrusionOk="0" h="63322" w="116551">
                <a:moveTo>
                  <a:pt x="0" y="0"/>
                </a:moveTo>
                <a:lnTo>
                  <a:pt x="0" y="62853"/>
                </a:lnTo>
                <a:cubicBezTo>
                  <a:pt x="1749" y="63162"/>
                  <a:pt x="3513" y="63321"/>
                  <a:pt x="5266" y="63321"/>
                </a:cubicBezTo>
                <a:cubicBezTo>
                  <a:pt x="10613" y="63321"/>
                  <a:pt x="15856" y="61834"/>
                  <a:pt x="20241" y="58543"/>
                </a:cubicBezTo>
                <a:cubicBezTo>
                  <a:pt x="34123" y="48137"/>
                  <a:pt x="34909" y="25932"/>
                  <a:pt x="49149" y="16038"/>
                </a:cubicBezTo>
                <a:cubicBezTo>
                  <a:pt x="55666" y="11497"/>
                  <a:pt x="63898" y="10427"/>
                  <a:pt x="71911" y="10427"/>
                </a:cubicBezTo>
                <a:cubicBezTo>
                  <a:pt x="72829" y="10427"/>
                  <a:pt x="73743" y="10441"/>
                  <a:pt x="74652" y="10466"/>
                </a:cubicBezTo>
                <a:cubicBezTo>
                  <a:pt x="79315" y="10591"/>
                  <a:pt x="84021" y="10942"/>
                  <a:pt x="88690" y="10942"/>
                </a:cubicBezTo>
                <a:cubicBezTo>
                  <a:pt x="92878" y="10942"/>
                  <a:pt x="97037" y="10659"/>
                  <a:pt x="101108" y="9680"/>
                </a:cubicBezTo>
                <a:cubicBezTo>
                  <a:pt x="105775" y="8549"/>
                  <a:pt x="113467" y="4953"/>
                  <a:pt x="11655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0">
  <p:cSld name="CUSTOM_1_1_3_1_1_1_1_1_1_1_1">
    <p:spTree>
      <p:nvGrpSpPr>
        <p:cNvPr id="1910" name="Shape 1910"/>
        <p:cNvGrpSpPr/>
        <p:nvPr/>
      </p:nvGrpSpPr>
      <p:grpSpPr>
        <a:xfrm>
          <a:off x="0" y="0"/>
          <a:ext cx="0" cy="0"/>
          <a:chOff x="0" y="0"/>
          <a:chExt cx="0" cy="0"/>
        </a:xfrm>
      </p:grpSpPr>
      <p:sp>
        <p:nvSpPr>
          <p:cNvPr id="1911" name="Google Shape;1911;gd6373dda26_0_6593"/>
          <p:cNvSpPr txBox="1"/>
          <p:nvPr>
            <p:ph type="title"/>
          </p:nvPr>
        </p:nvSpPr>
        <p:spPr>
          <a:xfrm>
            <a:off x="691567" y="691567"/>
            <a:ext cx="5417100" cy="1541700"/>
          </a:xfrm>
          <a:prstGeom prst="rect">
            <a:avLst/>
          </a:prstGeom>
          <a:noFill/>
          <a:ln>
            <a:noFill/>
          </a:ln>
        </p:spPr>
        <p:txBody>
          <a:bodyPr anchorCtr="0" anchor="b"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912" name="Google Shape;1912;gd6373dda26_0_6593"/>
          <p:cNvSpPr/>
          <p:nvPr/>
        </p:nvSpPr>
        <p:spPr>
          <a:xfrm flipH="1" rot="-5400000">
            <a:off x="9869537" y="544660"/>
            <a:ext cx="2867216" cy="1777882"/>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13" name="Google Shape;1913;gd6373dda26_0_6593"/>
          <p:cNvSpPr/>
          <p:nvPr/>
        </p:nvSpPr>
        <p:spPr>
          <a:xfrm flipH="1" rot="10800000">
            <a:off x="0" y="5480966"/>
            <a:ext cx="2694239" cy="1377037"/>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
    <p:spTree>
      <p:nvGrpSpPr>
        <p:cNvPr id="255" name="Shape 255"/>
        <p:cNvGrpSpPr/>
        <p:nvPr/>
      </p:nvGrpSpPr>
      <p:grpSpPr>
        <a:xfrm>
          <a:off x="0" y="0"/>
          <a:ext cx="0" cy="0"/>
          <a:chOff x="0" y="0"/>
          <a:chExt cx="0" cy="0"/>
        </a:xfrm>
      </p:grpSpPr>
      <p:sp>
        <p:nvSpPr>
          <p:cNvPr id="256" name="Google Shape;256;gd778a894d7_0_1755"/>
          <p:cNvSpPr txBox="1"/>
          <p:nvPr>
            <p:ph type="title"/>
          </p:nvPr>
        </p:nvSpPr>
        <p:spPr>
          <a:xfrm>
            <a:off x="950967" y="449070"/>
            <a:ext cx="10290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000"/>
              <a:buNone/>
              <a:defRPr sz="4000"/>
            </a:lvl1pPr>
            <a:lvl2pPr lvl="1"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257" name="Google Shape;257;gd778a894d7_0_1755"/>
          <p:cNvSpPr txBox="1"/>
          <p:nvPr>
            <p:ph idx="2" type="title"/>
          </p:nvPr>
        </p:nvSpPr>
        <p:spPr>
          <a:xfrm>
            <a:off x="1262750" y="3430917"/>
            <a:ext cx="2689500" cy="763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b="1" sz="2800"/>
            </a:lvl1pPr>
            <a:lvl2pPr lvl="1" algn="ctr">
              <a:lnSpc>
                <a:spcPct val="100000"/>
              </a:lnSpc>
              <a:spcBef>
                <a:spcPts val="0"/>
              </a:spcBef>
              <a:spcAft>
                <a:spcPts val="0"/>
              </a:spcAft>
              <a:buSzPts val="2800"/>
              <a:buNone/>
              <a:defRPr b="1" sz="2800"/>
            </a:lvl2pPr>
            <a:lvl3pPr lvl="2" algn="ctr">
              <a:lnSpc>
                <a:spcPct val="100000"/>
              </a:lnSpc>
              <a:spcBef>
                <a:spcPts val="0"/>
              </a:spcBef>
              <a:spcAft>
                <a:spcPts val="0"/>
              </a:spcAft>
              <a:buSzPts val="2800"/>
              <a:buNone/>
              <a:defRPr b="1" sz="2800"/>
            </a:lvl3pPr>
            <a:lvl4pPr lvl="3" algn="ctr">
              <a:lnSpc>
                <a:spcPct val="100000"/>
              </a:lnSpc>
              <a:spcBef>
                <a:spcPts val="0"/>
              </a:spcBef>
              <a:spcAft>
                <a:spcPts val="0"/>
              </a:spcAft>
              <a:buSzPts val="2800"/>
              <a:buNone/>
              <a:defRPr b="1" sz="2800"/>
            </a:lvl4pPr>
            <a:lvl5pPr lvl="4" algn="ctr">
              <a:lnSpc>
                <a:spcPct val="100000"/>
              </a:lnSpc>
              <a:spcBef>
                <a:spcPts val="0"/>
              </a:spcBef>
              <a:spcAft>
                <a:spcPts val="0"/>
              </a:spcAft>
              <a:buSzPts val="2800"/>
              <a:buNone/>
              <a:defRPr b="1" sz="2800"/>
            </a:lvl5pPr>
            <a:lvl6pPr lvl="5" algn="ctr">
              <a:lnSpc>
                <a:spcPct val="100000"/>
              </a:lnSpc>
              <a:spcBef>
                <a:spcPts val="0"/>
              </a:spcBef>
              <a:spcAft>
                <a:spcPts val="0"/>
              </a:spcAft>
              <a:buSzPts val="2800"/>
              <a:buNone/>
              <a:defRPr b="1" sz="2800"/>
            </a:lvl6pPr>
            <a:lvl7pPr lvl="6" algn="ctr">
              <a:lnSpc>
                <a:spcPct val="100000"/>
              </a:lnSpc>
              <a:spcBef>
                <a:spcPts val="0"/>
              </a:spcBef>
              <a:spcAft>
                <a:spcPts val="0"/>
              </a:spcAft>
              <a:buSzPts val="2800"/>
              <a:buNone/>
              <a:defRPr b="1" sz="2800"/>
            </a:lvl7pPr>
            <a:lvl8pPr lvl="7" algn="ctr">
              <a:lnSpc>
                <a:spcPct val="100000"/>
              </a:lnSpc>
              <a:spcBef>
                <a:spcPts val="0"/>
              </a:spcBef>
              <a:spcAft>
                <a:spcPts val="0"/>
              </a:spcAft>
              <a:buSzPts val="2800"/>
              <a:buNone/>
              <a:defRPr b="1" sz="2800"/>
            </a:lvl8pPr>
            <a:lvl9pPr lvl="8" algn="ctr">
              <a:lnSpc>
                <a:spcPct val="100000"/>
              </a:lnSpc>
              <a:spcBef>
                <a:spcPts val="0"/>
              </a:spcBef>
              <a:spcAft>
                <a:spcPts val="0"/>
              </a:spcAft>
              <a:buSzPts val="2800"/>
              <a:buNone/>
              <a:defRPr b="1" sz="2800"/>
            </a:lvl9pPr>
          </a:lstStyle>
          <a:p/>
        </p:txBody>
      </p:sp>
      <p:sp>
        <p:nvSpPr>
          <p:cNvPr id="258" name="Google Shape;258;gd778a894d7_0_1755"/>
          <p:cNvSpPr txBox="1"/>
          <p:nvPr>
            <p:ph idx="1" type="subTitle"/>
          </p:nvPr>
        </p:nvSpPr>
        <p:spPr>
          <a:xfrm>
            <a:off x="1192950" y="4080100"/>
            <a:ext cx="2829300" cy="1355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1900"/>
              <a:buNone/>
              <a:defRPr sz="2100"/>
            </a:lvl1pPr>
            <a:lvl2pPr lvl="1" algn="ctr">
              <a:lnSpc>
                <a:spcPct val="115000"/>
              </a:lnSpc>
              <a:spcBef>
                <a:spcPts val="0"/>
              </a:spcBef>
              <a:spcAft>
                <a:spcPts val="0"/>
              </a:spcAft>
              <a:buSzPts val="1900"/>
              <a:buNone/>
              <a:defRPr/>
            </a:lvl2pPr>
            <a:lvl3pPr lvl="2" algn="ctr">
              <a:lnSpc>
                <a:spcPct val="115000"/>
              </a:lnSpc>
              <a:spcBef>
                <a:spcPts val="0"/>
              </a:spcBef>
              <a:spcAft>
                <a:spcPts val="0"/>
              </a:spcAft>
              <a:buSzPts val="1900"/>
              <a:buNone/>
              <a:defRPr/>
            </a:lvl3pPr>
            <a:lvl4pPr lvl="3" algn="ctr">
              <a:lnSpc>
                <a:spcPct val="115000"/>
              </a:lnSpc>
              <a:spcBef>
                <a:spcPts val="0"/>
              </a:spcBef>
              <a:spcAft>
                <a:spcPts val="0"/>
              </a:spcAft>
              <a:buSzPts val="1900"/>
              <a:buNone/>
              <a:defRPr/>
            </a:lvl4pPr>
            <a:lvl5pPr lvl="4" algn="ctr">
              <a:lnSpc>
                <a:spcPct val="115000"/>
              </a:lnSpc>
              <a:spcBef>
                <a:spcPts val="0"/>
              </a:spcBef>
              <a:spcAft>
                <a:spcPts val="0"/>
              </a:spcAft>
              <a:buSzPts val="1900"/>
              <a:buNone/>
              <a:defRPr/>
            </a:lvl5pPr>
            <a:lvl6pPr lvl="5" algn="ctr">
              <a:lnSpc>
                <a:spcPct val="115000"/>
              </a:lnSpc>
              <a:spcBef>
                <a:spcPts val="0"/>
              </a:spcBef>
              <a:spcAft>
                <a:spcPts val="0"/>
              </a:spcAft>
              <a:buSzPts val="1900"/>
              <a:buNone/>
              <a:defRPr/>
            </a:lvl6pPr>
            <a:lvl7pPr lvl="6" algn="ctr">
              <a:lnSpc>
                <a:spcPct val="115000"/>
              </a:lnSpc>
              <a:spcBef>
                <a:spcPts val="0"/>
              </a:spcBef>
              <a:spcAft>
                <a:spcPts val="0"/>
              </a:spcAft>
              <a:buSzPts val="1900"/>
              <a:buNone/>
              <a:defRPr/>
            </a:lvl7pPr>
            <a:lvl8pPr lvl="7" algn="ctr">
              <a:lnSpc>
                <a:spcPct val="115000"/>
              </a:lnSpc>
              <a:spcBef>
                <a:spcPts val="0"/>
              </a:spcBef>
              <a:spcAft>
                <a:spcPts val="0"/>
              </a:spcAft>
              <a:buSzPts val="1900"/>
              <a:buNone/>
              <a:defRPr/>
            </a:lvl8pPr>
            <a:lvl9pPr lvl="8" algn="ctr">
              <a:lnSpc>
                <a:spcPct val="115000"/>
              </a:lnSpc>
              <a:spcBef>
                <a:spcPts val="0"/>
              </a:spcBef>
              <a:spcAft>
                <a:spcPts val="0"/>
              </a:spcAft>
              <a:buSzPts val="1900"/>
              <a:buNone/>
              <a:defRPr/>
            </a:lvl9pPr>
          </a:lstStyle>
          <a:p/>
        </p:txBody>
      </p:sp>
      <p:sp>
        <p:nvSpPr>
          <p:cNvPr id="259" name="Google Shape;259;gd778a894d7_0_1755"/>
          <p:cNvSpPr txBox="1"/>
          <p:nvPr>
            <p:ph idx="3" type="title"/>
          </p:nvPr>
        </p:nvSpPr>
        <p:spPr>
          <a:xfrm>
            <a:off x="4751183" y="3430917"/>
            <a:ext cx="2689500" cy="763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b="1" sz="2800"/>
            </a:lvl1pPr>
            <a:lvl2pPr lvl="1" algn="ctr">
              <a:lnSpc>
                <a:spcPct val="100000"/>
              </a:lnSpc>
              <a:spcBef>
                <a:spcPts val="0"/>
              </a:spcBef>
              <a:spcAft>
                <a:spcPts val="0"/>
              </a:spcAft>
              <a:buSzPts val="2800"/>
              <a:buNone/>
              <a:defRPr b="1" sz="2800"/>
            </a:lvl2pPr>
            <a:lvl3pPr lvl="2" algn="ctr">
              <a:lnSpc>
                <a:spcPct val="100000"/>
              </a:lnSpc>
              <a:spcBef>
                <a:spcPts val="0"/>
              </a:spcBef>
              <a:spcAft>
                <a:spcPts val="0"/>
              </a:spcAft>
              <a:buSzPts val="2800"/>
              <a:buNone/>
              <a:defRPr b="1" sz="2800"/>
            </a:lvl3pPr>
            <a:lvl4pPr lvl="3" algn="ctr">
              <a:lnSpc>
                <a:spcPct val="100000"/>
              </a:lnSpc>
              <a:spcBef>
                <a:spcPts val="0"/>
              </a:spcBef>
              <a:spcAft>
                <a:spcPts val="0"/>
              </a:spcAft>
              <a:buSzPts val="2800"/>
              <a:buNone/>
              <a:defRPr b="1" sz="2800"/>
            </a:lvl4pPr>
            <a:lvl5pPr lvl="4" algn="ctr">
              <a:lnSpc>
                <a:spcPct val="100000"/>
              </a:lnSpc>
              <a:spcBef>
                <a:spcPts val="0"/>
              </a:spcBef>
              <a:spcAft>
                <a:spcPts val="0"/>
              </a:spcAft>
              <a:buSzPts val="2800"/>
              <a:buNone/>
              <a:defRPr b="1" sz="2800"/>
            </a:lvl5pPr>
            <a:lvl6pPr lvl="5" algn="ctr">
              <a:lnSpc>
                <a:spcPct val="100000"/>
              </a:lnSpc>
              <a:spcBef>
                <a:spcPts val="0"/>
              </a:spcBef>
              <a:spcAft>
                <a:spcPts val="0"/>
              </a:spcAft>
              <a:buSzPts val="2800"/>
              <a:buNone/>
              <a:defRPr b="1" sz="2800"/>
            </a:lvl6pPr>
            <a:lvl7pPr lvl="6" algn="ctr">
              <a:lnSpc>
                <a:spcPct val="100000"/>
              </a:lnSpc>
              <a:spcBef>
                <a:spcPts val="0"/>
              </a:spcBef>
              <a:spcAft>
                <a:spcPts val="0"/>
              </a:spcAft>
              <a:buSzPts val="2800"/>
              <a:buNone/>
              <a:defRPr b="1" sz="2800"/>
            </a:lvl7pPr>
            <a:lvl8pPr lvl="7" algn="ctr">
              <a:lnSpc>
                <a:spcPct val="100000"/>
              </a:lnSpc>
              <a:spcBef>
                <a:spcPts val="0"/>
              </a:spcBef>
              <a:spcAft>
                <a:spcPts val="0"/>
              </a:spcAft>
              <a:buSzPts val="2800"/>
              <a:buNone/>
              <a:defRPr b="1" sz="2800"/>
            </a:lvl8pPr>
            <a:lvl9pPr lvl="8" algn="ctr">
              <a:lnSpc>
                <a:spcPct val="100000"/>
              </a:lnSpc>
              <a:spcBef>
                <a:spcPts val="0"/>
              </a:spcBef>
              <a:spcAft>
                <a:spcPts val="0"/>
              </a:spcAft>
              <a:buSzPts val="2800"/>
              <a:buNone/>
              <a:defRPr b="1" sz="2800"/>
            </a:lvl9pPr>
          </a:lstStyle>
          <a:p/>
        </p:txBody>
      </p:sp>
      <p:sp>
        <p:nvSpPr>
          <p:cNvPr id="260" name="Google Shape;260;gd778a894d7_0_1755"/>
          <p:cNvSpPr txBox="1"/>
          <p:nvPr>
            <p:ph idx="4" type="subTitle"/>
          </p:nvPr>
        </p:nvSpPr>
        <p:spPr>
          <a:xfrm>
            <a:off x="4681383" y="4080100"/>
            <a:ext cx="2829300" cy="1355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1900"/>
              <a:buNone/>
              <a:defRPr sz="2100"/>
            </a:lvl1pPr>
            <a:lvl2pPr lvl="1" algn="ctr">
              <a:lnSpc>
                <a:spcPct val="115000"/>
              </a:lnSpc>
              <a:spcBef>
                <a:spcPts val="0"/>
              </a:spcBef>
              <a:spcAft>
                <a:spcPts val="0"/>
              </a:spcAft>
              <a:buSzPts val="1900"/>
              <a:buNone/>
              <a:defRPr/>
            </a:lvl2pPr>
            <a:lvl3pPr lvl="2" algn="ctr">
              <a:lnSpc>
                <a:spcPct val="115000"/>
              </a:lnSpc>
              <a:spcBef>
                <a:spcPts val="0"/>
              </a:spcBef>
              <a:spcAft>
                <a:spcPts val="0"/>
              </a:spcAft>
              <a:buSzPts val="1900"/>
              <a:buNone/>
              <a:defRPr/>
            </a:lvl3pPr>
            <a:lvl4pPr lvl="3" algn="ctr">
              <a:lnSpc>
                <a:spcPct val="115000"/>
              </a:lnSpc>
              <a:spcBef>
                <a:spcPts val="0"/>
              </a:spcBef>
              <a:spcAft>
                <a:spcPts val="0"/>
              </a:spcAft>
              <a:buSzPts val="1900"/>
              <a:buNone/>
              <a:defRPr/>
            </a:lvl4pPr>
            <a:lvl5pPr lvl="4" algn="ctr">
              <a:lnSpc>
                <a:spcPct val="115000"/>
              </a:lnSpc>
              <a:spcBef>
                <a:spcPts val="0"/>
              </a:spcBef>
              <a:spcAft>
                <a:spcPts val="0"/>
              </a:spcAft>
              <a:buSzPts val="1900"/>
              <a:buNone/>
              <a:defRPr/>
            </a:lvl5pPr>
            <a:lvl6pPr lvl="5" algn="ctr">
              <a:lnSpc>
                <a:spcPct val="115000"/>
              </a:lnSpc>
              <a:spcBef>
                <a:spcPts val="0"/>
              </a:spcBef>
              <a:spcAft>
                <a:spcPts val="0"/>
              </a:spcAft>
              <a:buSzPts val="1900"/>
              <a:buNone/>
              <a:defRPr/>
            </a:lvl6pPr>
            <a:lvl7pPr lvl="6" algn="ctr">
              <a:lnSpc>
                <a:spcPct val="115000"/>
              </a:lnSpc>
              <a:spcBef>
                <a:spcPts val="0"/>
              </a:spcBef>
              <a:spcAft>
                <a:spcPts val="0"/>
              </a:spcAft>
              <a:buSzPts val="1900"/>
              <a:buNone/>
              <a:defRPr/>
            </a:lvl7pPr>
            <a:lvl8pPr lvl="7" algn="ctr">
              <a:lnSpc>
                <a:spcPct val="115000"/>
              </a:lnSpc>
              <a:spcBef>
                <a:spcPts val="0"/>
              </a:spcBef>
              <a:spcAft>
                <a:spcPts val="0"/>
              </a:spcAft>
              <a:buSzPts val="1900"/>
              <a:buNone/>
              <a:defRPr/>
            </a:lvl8pPr>
            <a:lvl9pPr lvl="8" algn="ctr">
              <a:lnSpc>
                <a:spcPct val="115000"/>
              </a:lnSpc>
              <a:spcBef>
                <a:spcPts val="0"/>
              </a:spcBef>
              <a:spcAft>
                <a:spcPts val="0"/>
              </a:spcAft>
              <a:buSzPts val="1900"/>
              <a:buNone/>
              <a:defRPr/>
            </a:lvl9pPr>
          </a:lstStyle>
          <a:p/>
        </p:txBody>
      </p:sp>
      <p:sp>
        <p:nvSpPr>
          <p:cNvPr id="261" name="Google Shape;261;gd778a894d7_0_1755"/>
          <p:cNvSpPr txBox="1"/>
          <p:nvPr>
            <p:ph idx="5" type="title"/>
          </p:nvPr>
        </p:nvSpPr>
        <p:spPr>
          <a:xfrm>
            <a:off x="8239650" y="3430917"/>
            <a:ext cx="2689500" cy="763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b="1" sz="2800"/>
            </a:lvl1pPr>
            <a:lvl2pPr lvl="1" algn="ctr">
              <a:lnSpc>
                <a:spcPct val="100000"/>
              </a:lnSpc>
              <a:spcBef>
                <a:spcPts val="0"/>
              </a:spcBef>
              <a:spcAft>
                <a:spcPts val="0"/>
              </a:spcAft>
              <a:buSzPts val="2800"/>
              <a:buNone/>
              <a:defRPr b="1" sz="2800"/>
            </a:lvl2pPr>
            <a:lvl3pPr lvl="2" algn="ctr">
              <a:lnSpc>
                <a:spcPct val="100000"/>
              </a:lnSpc>
              <a:spcBef>
                <a:spcPts val="0"/>
              </a:spcBef>
              <a:spcAft>
                <a:spcPts val="0"/>
              </a:spcAft>
              <a:buSzPts val="2800"/>
              <a:buNone/>
              <a:defRPr b="1" sz="2800"/>
            </a:lvl3pPr>
            <a:lvl4pPr lvl="3" algn="ctr">
              <a:lnSpc>
                <a:spcPct val="100000"/>
              </a:lnSpc>
              <a:spcBef>
                <a:spcPts val="0"/>
              </a:spcBef>
              <a:spcAft>
                <a:spcPts val="0"/>
              </a:spcAft>
              <a:buSzPts val="2800"/>
              <a:buNone/>
              <a:defRPr b="1" sz="2800"/>
            </a:lvl4pPr>
            <a:lvl5pPr lvl="4" algn="ctr">
              <a:lnSpc>
                <a:spcPct val="100000"/>
              </a:lnSpc>
              <a:spcBef>
                <a:spcPts val="0"/>
              </a:spcBef>
              <a:spcAft>
                <a:spcPts val="0"/>
              </a:spcAft>
              <a:buSzPts val="2800"/>
              <a:buNone/>
              <a:defRPr b="1" sz="2800"/>
            </a:lvl5pPr>
            <a:lvl6pPr lvl="5" algn="ctr">
              <a:lnSpc>
                <a:spcPct val="100000"/>
              </a:lnSpc>
              <a:spcBef>
                <a:spcPts val="0"/>
              </a:spcBef>
              <a:spcAft>
                <a:spcPts val="0"/>
              </a:spcAft>
              <a:buSzPts val="2800"/>
              <a:buNone/>
              <a:defRPr b="1" sz="2800"/>
            </a:lvl6pPr>
            <a:lvl7pPr lvl="6" algn="ctr">
              <a:lnSpc>
                <a:spcPct val="100000"/>
              </a:lnSpc>
              <a:spcBef>
                <a:spcPts val="0"/>
              </a:spcBef>
              <a:spcAft>
                <a:spcPts val="0"/>
              </a:spcAft>
              <a:buSzPts val="2800"/>
              <a:buNone/>
              <a:defRPr b="1" sz="2800"/>
            </a:lvl7pPr>
            <a:lvl8pPr lvl="7" algn="ctr">
              <a:lnSpc>
                <a:spcPct val="100000"/>
              </a:lnSpc>
              <a:spcBef>
                <a:spcPts val="0"/>
              </a:spcBef>
              <a:spcAft>
                <a:spcPts val="0"/>
              </a:spcAft>
              <a:buSzPts val="2800"/>
              <a:buNone/>
              <a:defRPr b="1" sz="2800"/>
            </a:lvl8pPr>
            <a:lvl9pPr lvl="8" algn="ctr">
              <a:lnSpc>
                <a:spcPct val="100000"/>
              </a:lnSpc>
              <a:spcBef>
                <a:spcPts val="0"/>
              </a:spcBef>
              <a:spcAft>
                <a:spcPts val="0"/>
              </a:spcAft>
              <a:buSzPts val="2800"/>
              <a:buNone/>
              <a:defRPr b="1" sz="2800"/>
            </a:lvl9pPr>
          </a:lstStyle>
          <a:p/>
        </p:txBody>
      </p:sp>
      <p:sp>
        <p:nvSpPr>
          <p:cNvPr id="262" name="Google Shape;262;gd778a894d7_0_1755"/>
          <p:cNvSpPr txBox="1"/>
          <p:nvPr>
            <p:ph idx="6" type="subTitle"/>
          </p:nvPr>
        </p:nvSpPr>
        <p:spPr>
          <a:xfrm>
            <a:off x="8169850" y="4080100"/>
            <a:ext cx="2829300" cy="1355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1900"/>
              <a:buNone/>
              <a:defRPr sz="2100"/>
            </a:lvl1pPr>
            <a:lvl2pPr lvl="1" algn="ctr">
              <a:lnSpc>
                <a:spcPct val="115000"/>
              </a:lnSpc>
              <a:spcBef>
                <a:spcPts val="0"/>
              </a:spcBef>
              <a:spcAft>
                <a:spcPts val="0"/>
              </a:spcAft>
              <a:buSzPts val="1900"/>
              <a:buNone/>
              <a:defRPr/>
            </a:lvl2pPr>
            <a:lvl3pPr lvl="2" algn="ctr">
              <a:lnSpc>
                <a:spcPct val="115000"/>
              </a:lnSpc>
              <a:spcBef>
                <a:spcPts val="0"/>
              </a:spcBef>
              <a:spcAft>
                <a:spcPts val="0"/>
              </a:spcAft>
              <a:buSzPts val="1900"/>
              <a:buNone/>
              <a:defRPr/>
            </a:lvl3pPr>
            <a:lvl4pPr lvl="3" algn="ctr">
              <a:lnSpc>
                <a:spcPct val="115000"/>
              </a:lnSpc>
              <a:spcBef>
                <a:spcPts val="0"/>
              </a:spcBef>
              <a:spcAft>
                <a:spcPts val="0"/>
              </a:spcAft>
              <a:buSzPts val="1900"/>
              <a:buNone/>
              <a:defRPr/>
            </a:lvl4pPr>
            <a:lvl5pPr lvl="4" algn="ctr">
              <a:lnSpc>
                <a:spcPct val="115000"/>
              </a:lnSpc>
              <a:spcBef>
                <a:spcPts val="0"/>
              </a:spcBef>
              <a:spcAft>
                <a:spcPts val="0"/>
              </a:spcAft>
              <a:buSzPts val="1900"/>
              <a:buNone/>
              <a:defRPr/>
            </a:lvl5pPr>
            <a:lvl6pPr lvl="5" algn="ctr">
              <a:lnSpc>
                <a:spcPct val="115000"/>
              </a:lnSpc>
              <a:spcBef>
                <a:spcPts val="0"/>
              </a:spcBef>
              <a:spcAft>
                <a:spcPts val="0"/>
              </a:spcAft>
              <a:buSzPts val="1900"/>
              <a:buNone/>
              <a:defRPr/>
            </a:lvl6pPr>
            <a:lvl7pPr lvl="6" algn="ctr">
              <a:lnSpc>
                <a:spcPct val="115000"/>
              </a:lnSpc>
              <a:spcBef>
                <a:spcPts val="0"/>
              </a:spcBef>
              <a:spcAft>
                <a:spcPts val="0"/>
              </a:spcAft>
              <a:buSzPts val="1900"/>
              <a:buNone/>
              <a:defRPr/>
            </a:lvl7pPr>
            <a:lvl8pPr lvl="7" algn="ctr">
              <a:lnSpc>
                <a:spcPct val="115000"/>
              </a:lnSpc>
              <a:spcBef>
                <a:spcPts val="0"/>
              </a:spcBef>
              <a:spcAft>
                <a:spcPts val="0"/>
              </a:spcAft>
              <a:buSzPts val="1900"/>
              <a:buNone/>
              <a:defRPr/>
            </a:lvl8pPr>
            <a:lvl9pPr lvl="8" algn="ctr">
              <a:lnSpc>
                <a:spcPct val="115000"/>
              </a:lnSpc>
              <a:spcBef>
                <a:spcPts val="0"/>
              </a:spcBef>
              <a:spcAft>
                <a:spcPts val="0"/>
              </a:spcAft>
              <a:buSzPts val="1900"/>
              <a:buNone/>
              <a:defRPr/>
            </a:lvl9pPr>
          </a:lstStyle>
          <a:p/>
        </p:txBody>
      </p:sp>
      <p:sp>
        <p:nvSpPr>
          <p:cNvPr id="263" name="Google Shape;263;gd778a894d7_0_1755"/>
          <p:cNvSpPr/>
          <p:nvPr/>
        </p:nvSpPr>
        <p:spPr>
          <a:xfrm flipH="1">
            <a:off x="3378134" y="5532782"/>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gd778a894d7_0_1755"/>
          <p:cNvSpPr/>
          <p:nvPr/>
        </p:nvSpPr>
        <p:spPr>
          <a:xfrm flipH="1" rot="-5400000">
            <a:off x="9163380" y="5591448"/>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gd778a894d7_0_1755"/>
          <p:cNvSpPr/>
          <p:nvPr/>
        </p:nvSpPr>
        <p:spPr>
          <a:xfrm flipH="1" rot="5400000">
            <a:off x="10969514"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gd778a894d7_0_1755"/>
          <p:cNvSpPr/>
          <p:nvPr/>
        </p:nvSpPr>
        <p:spPr>
          <a:xfrm flipH="1">
            <a:off x="-118625" y="5870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gd778a894d7_0_1755"/>
          <p:cNvSpPr/>
          <p:nvPr/>
        </p:nvSpPr>
        <p:spPr>
          <a:xfrm flipH="1">
            <a:off x="10335992"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gd778a894d7_0_1755"/>
          <p:cNvSpPr/>
          <p:nvPr/>
        </p:nvSpPr>
        <p:spPr>
          <a:xfrm flipH="1">
            <a:off x="11961592"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gd778a894d7_0_1755"/>
          <p:cNvSpPr/>
          <p:nvPr/>
        </p:nvSpPr>
        <p:spPr>
          <a:xfrm flipH="1">
            <a:off x="436292"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gd778a894d7_0_1755"/>
          <p:cNvSpPr/>
          <p:nvPr/>
        </p:nvSpPr>
        <p:spPr>
          <a:xfrm flipH="1">
            <a:off x="3726926" y="6589867"/>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gd778a894d7_0_1755"/>
          <p:cNvSpPr/>
          <p:nvPr/>
        </p:nvSpPr>
        <p:spPr>
          <a:xfrm flipH="1">
            <a:off x="9150392" y="63975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14" name="Shape 1914"/>
        <p:cNvGrpSpPr/>
        <p:nvPr/>
      </p:nvGrpSpPr>
      <p:grpSpPr>
        <a:xfrm>
          <a:off x="0" y="0"/>
          <a:ext cx="0" cy="0"/>
          <a:chOff x="0" y="0"/>
          <a:chExt cx="0" cy="0"/>
        </a:xfrm>
      </p:grpSpPr>
      <p:sp>
        <p:nvSpPr>
          <p:cNvPr id="1915" name="Google Shape;1915;gd6373dda26_0_6597"/>
          <p:cNvSpPr/>
          <p:nvPr/>
        </p:nvSpPr>
        <p:spPr>
          <a:xfrm>
            <a:off x="5408623" y="0"/>
            <a:ext cx="678340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16" name="Google Shape;1916;gd6373dda26_0_6597"/>
          <p:cNvSpPr/>
          <p:nvPr/>
        </p:nvSpPr>
        <p:spPr>
          <a:xfrm>
            <a:off x="10562224" y="3732760"/>
            <a:ext cx="1629783" cy="3125252"/>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17" name="Google Shape;1917;gd6373dda26_0_6597"/>
          <p:cNvSpPr txBox="1"/>
          <p:nvPr>
            <p:ph type="title"/>
          </p:nvPr>
        </p:nvSpPr>
        <p:spPr>
          <a:xfrm>
            <a:off x="7594600" y="718800"/>
            <a:ext cx="3637500" cy="2806800"/>
          </a:xfrm>
          <a:prstGeom prst="rect">
            <a:avLst/>
          </a:prstGeom>
          <a:noFill/>
          <a:ln>
            <a:noFill/>
          </a:ln>
        </p:spPr>
        <p:txBody>
          <a:bodyPr anchorCtr="0" anchor="t" bIns="121900" lIns="121900" spcFirstLastPara="1" rIns="121900" wrap="square" tIns="121900">
            <a:noAutofit/>
          </a:bodyPr>
          <a:lstStyle>
            <a:lvl1pPr lvl="0" rtl="0" algn="r">
              <a:lnSpc>
                <a:spcPct val="80000"/>
              </a:lnSpc>
              <a:spcBef>
                <a:spcPts val="0"/>
              </a:spcBef>
              <a:spcAft>
                <a:spcPts val="0"/>
              </a:spcAft>
              <a:buSzPts val="6400"/>
              <a:buNone/>
              <a:defRPr sz="4800"/>
            </a:lvl1pPr>
            <a:lvl2pPr lvl="1" rtl="0" algn="r">
              <a:lnSpc>
                <a:spcPct val="100000"/>
              </a:lnSpc>
              <a:spcBef>
                <a:spcPts val="0"/>
              </a:spcBef>
              <a:spcAft>
                <a:spcPts val="0"/>
              </a:spcAft>
              <a:buSzPts val="6400"/>
              <a:buNone/>
              <a:defRPr sz="6400"/>
            </a:lvl2pPr>
            <a:lvl3pPr lvl="2" rtl="0" algn="r">
              <a:lnSpc>
                <a:spcPct val="100000"/>
              </a:lnSpc>
              <a:spcBef>
                <a:spcPts val="0"/>
              </a:spcBef>
              <a:spcAft>
                <a:spcPts val="0"/>
              </a:spcAft>
              <a:buSzPts val="6400"/>
              <a:buNone/>
              <a:defRPr sz="6400"/>
            </a:lvl3pPr>
            <a:lvl4pPr lvl="3" rtl="0" algn="r">
              <a:lnSpc>
                <a:spcPct val="100000"/>
              </a:lnSpc>
              <a:spcBef>
                <a:spcPts val="0"/>
              </a:spcBef>
              <a:spcAft>
                <a:spcPts val="0"/>
              </a:spcAft>
              <a:buSzPts val="6400"/>
              <a:buNone/>
              <a:defRPr sz="6400"/>
            </a:lvl4pPr>
            <a:lvl5pPr lvl="4" rtl="0" algn="r">
              <a:lnSpc>
                <a:spcPct val="100000"/>
              </a:lnSpc>
              <a:spcBef>
                <a:spcPts val="0"/>
              </a:spcBef>
              <a:spcAft>
                <a:spcPts val="0"/>
              </a:spcAft>
              <a:buSzPts val="6400"/>
              <a:buNone/>
              <a:defRPr sz="6400"/>
            </a:lvl5pPr>
            <a:lvl6pPr lvl="5" rtl="0" algn="r">
              <a:lnSpc>
                <a:spcPct val="100000"/>
              </a:lnSpc>
              <a:spcBef>
                <a:spcPts val="0"/>
              </a:spcBef>
              <a:spcAft>
                <a:spcPts val="0"/>
              </a:spcAft>
              <a:buSzPts val="6400"/>
              <a:buNone/>
              <a:defRPr sz="6400"/>
            </a:lvl6pPr>
            <a:lvl7pPr lvl="6" rtl="0" algn="r">
              <a:lnSpc>
                <a:spcPct val="100000"/>
              </a:lnSpc>
              <a:spcBef>
                <a:spcPts val="0"/>
              </a:spcBef>
              <a:spcAft>
                <a:spcPts val="0"/>
              </a:spcAft>
              <a:buSzPts val="6400"/>
              <a:buNone/>
              <a:defRPr sz="6400"/>
            </a:lvl7pPr>
            <a:lvl8pPr lvl="7" rtl="0" algn="r">
              <a:lnSpc>
                <a:spcPct val="100000"/>
              </a:lnSpc>
              <a:spcBef>
                <a:spcPts val="0"/>
              </a:spcBef>
              <a:spcAft>
                <a:spcPts val="0"/>
              </a:spcAft>
              <a:buSzPts val="6400"/>
              <a:buNone/>
              <a:defRPr sz="6400"/>
            </a:lvl8pPr>
            <a:lvl9pPr lvl="8" rtl="0" algn="r">
              <a:lnSpc>
                <a:spcPct val="100000"/>
              </a:lnSpc>
              <a:spcBef>
                <a:spcPts val="0"/>
              </a:spcBef>
              <a:spcAft>
                <a:spcPts val="0"/>
              </a:spcAft>
              <a:buSzPts val="6400"/>
              <a:buNone/>
              <a:defRPr sz="6400"/>
            </a:lvl9pPr>
          </a:lstStyle>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1">
  <p:cSld name="CUSTOM_1_1_3_1_1_1_1_1_1_1_1_1">
    <p:spTree>
      <p:nvGrpSpPr>
        <p:cNvPr id="1918" name="Shape 1918"/>
        <p:cNvGrpSpPr/>
        <p:nvPr/>
      </p:nvGrpSpPr>
      <p:grpSpPr>
        <a:xfrm>
          <a:off x="0" y="0"/>
          <a:ext cx="0" cy="0"/>
          <a:chOff x="0" y="0"/>
          <a:chExt cx="0" cy="0"/>
        </a:xfrm>
      </p:grpSpPr>
      <p:sp>
        <p:nvSpPr>
          <p:cNvPr id="1919" name="Google Shape;1919;gd6373dda26_0_6601"/>
          <p:cNvSpPr/>
          <p:nvPr/>
        </p:nvSpPr>
        <p:spPr>
          <a:xfrm rot="10800000">
            <a:off x="-141" y="-80"/>
            <a:ext cx="678340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20" name="Google Shape;1920;gd6373dda26_0_6601"/>
          <p:cNvSpPr/>
          <p:nvPr/>
        </p:nvSpPr>
        <p:spPr>
          <a:xfrm rot="10800000">
            <a:off x="34" y="113"/>
            <a:ext cx="1026160" cy="1967751"/>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21" name="Google Shape;1921;gd6373dda26_0_6601"/>
          <p:cNvSpPr txBox="1"/>
          <p:nvPr>
            <p:ph type="title"/>
          </p:nvPr>
        </p:nvSpPr>
        <p:spPr>
          <a:xfrm>
            <a:off x="691567" y="3457833"/>
            <a:ext cx="3637500" cy="2806800"/>
          </a:xfrm>
          <a:prstGeom prst="rect">
            <a:avLst/>
          </a:prstGeom>
          <a:noFill/>
          <a:ln>
            <a:noFill/>
          </a:ln>
        </p:spPr>
        <p:txBody>
          <a:bodyPr anchorCtr="0" anchor="t" bIns="121900" lIns="121900" spcFirstLastPara="1" rIns="121900" wrap="square" tIns="121900">
            <a:noAutofit/>
          </a:bodyPr>
          <a:lstStyle>
            <a:lvl1pPr lvl="0" rtl="0" algn="l">
              <a:lnSpc>
                <a:spcPct val="80000"/>
              </a:lnSpc>
              <a:spcBef>
                <a:spcPts val="0"/>
              </a:spcBef>
              <a:spcAft>
                <a:spcPts val="0"/>
              </a:spcAft>
              <a:buClr>
                <a:schemeClr val="lt1"/>
              </a:buClr>
              <a:buSzPts val="6400"/>
              <a:buNone/>
              <a:defRPr sz="4800">
                <a:solidFill>
                  <a:schemeClr val="lt1"/>
                </a:solidFill>
              </a:defRPr>
            </a:lvl1pPr>
            <a:lvl2pPr lvl="1" rtl="0" algn="r">
              <a:lnSpc>
                <a:spcPct val="100000"/>
              </a:lnSpc>
              <a:spcBef>
                <a:spcPts val="0"/>
              </a:spcBef>
              <a:spcAft>
                <a:spcPts val="0"/>
              </a:spcAft>
              <a:buSzPts val="6400"/>
              <a:buNone/>
              <a:defRPr sz="6400"/>
            </a:lvl2pPr>
            <a:lvl3pPr lvl="2" rtl="0" algn="r">
              <a:lnSpc>
                <a:spcPct val="100000"/>
              </a:lnSpc>
              <a:spcBef>
                <a:spcPts val="0"/>
              </a:spcBef>
              <a:spcAft>
                <a:spcPts val="0"/>
              </a:spcAft>
              <a:buSzPts val="6400"/>
              <a:buNone/>
              <a:defRPr sz="6400"/>
            </a:lvl3pPr>
            <a:lvl4pPr lvl="3" rtl="0" algn="r">
              <a:lnSpc>
                <a:spcPct val="100000"/>
              </a:lnSpc>
              <a:spcBef>
                <a:spcPts val="0"/>
              </a:spcBef>
              <a:spcAft>
                <a:spcPts val="0"/>
              </a:spcAft>
              <a:buSzPts val="6400"/>
              <a:buNone/>
              <a:defRPr sz="6400"/>
            </a:lvl4pPr>
            <a:lvl5pPr lvl="4" rtl="0" algn="r">
              <a:lnSpc>
                <a:spcPct val="100000"/>
              </a:lnSpc>
              <a:spcBef>
                <a:spcPts val="0"/>
              </a:spcBef>
              <a:spcAft>
                <a:spcPts val="0"/>
              </a:spcAft>
              <a:buSzPts val="6400"/>
              <a:buNone/>
              <a:defRPr sz="6400"/>
            </a:lvl5pPr>
            <a:lvl6pPr lvl="5" rtl="0" algn="r">
              <a:lnSpc>
                <a:spcPct val="100000"/>
              </a:lnSpc>
              <a:spcBef>
                <a:spcPts val="0"/>
              </a:spcBef>
              <a:spcAft>
                <a:spcPts val="0"/>
              </a:spcAft>
              <a:buSzPts val="6400"/>
              <a:buNone/>
              <a:defRPr sz="6400"/>
            </a:lvl6pPr>
            <a:lvl7pPr lvl="6" rtl="0" algn="r">
              <a:lnSpc>
                <a:spcPct val="100000"/>
              </a:lnSpc>
              <a:spcBef>
                <a:spcPts val="0"/>
              </a:spcBef>
              <a:spcAft>
                <a:spcPts val="0"/>
              </a:spcAft>
              <a:buSzPts val="6400"/>
              <a:buNone/>
              <a:defRPr sz="6400"/>
            </a:lvl7pPr>
            <a:lvl8pPr lvl="7" rtl="0" algn="r">
              <a:lnSpc>
                <a:spcPct val="100000"/>
              </a:lnSpc>
              <a:spcBef>
                <a:spcPts val="0"/>
              </a:spcBef>
              <a:spcAft>
                <a:spcPts val="0"/>
              </a:spcAft>
              <a:buSzPts val="6400"/>
              <a:buNone/>
              <a:defRPr sz="6400"/>
            </a:lvl8pPr>
            <a:lvl9pPr lvl="8" rtl="0" algn="r">
              <a:lnSpc>
                <a:spcPct val="100000"/>
              </a:lnSpc>
              <a:spcBef>
                <a:spcPts val="0"/>
              </a:spcBef>
              <a:spcAft>
                <a:spcPts val="0"/>
              </a:spcAft>
              <a:buSzPts val="6400"/>
              <a:buNone/>
              <a:defRPr sz="6400"/>
            </a:lvl9pPr>
          </a:lstStyle>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_1_3">
    <p:spTree>
      <p:nvGrpSpPr>
        <p:cNvPr id="1922" name="Shape 1922"/>
        <p:cNvGrpSpPr/>
        <p:nvPr/>
      </p:nvGrpSpPr>
      <p:grpSpPr>
        <a:xfrm>
          <a:off x="0" y="0"/>
          <a:ext cx="0" cy="0"/>
          <a:chOff x="0" y="0"/>
          <a:chExt cx="0" cy="0"/>
        </a:xfrm>
      </p:grpSpPr>
      <p:sp>
        <p:nvSpPr>
          <p:cNvPr id="1923" name="Google Shape;1923;gd6373dda26_0_6605"/>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924" name="Google Shape;1924;gd6373dda26_0_6605"/>
          <p:cNvSpPr/>
          <p:nvPr/>
        </p:nvSpPr>
        <p:spPr>
          <a:xfrm flipH="1" rot="-5400000">
            <a:off x="-1075421" y="4289821"/>
            <a:ext cx="3643522" cy="1492677"/>
          </a:xfrm>
          <a:custGeom>
            <a:rect b="b" l="l" r="r" t="t"/>
            <a:pathLst>
              <a:path extrusionOk="0" h="31057" w="75808">
                <a:moveTo>
                  <a:pt x="11918" y="1"/>
                </a:moveTo>
                <a:cubicBezTo>
                  <a:pt x="4334" y="8097"/>
                  <a:pt x="0" y="18479"/>
                  <a:pt x="11942" y="26433"/>
                </a:cubicBezTo>
                <a:cubicBezTo>
                  <a:pt x="14282" y="27993"/>
                  <a:pt x="16839" y="28856"/>
                  <a:pt x="19394" y="28856"/>
                </a:cubicBezTo>
                <a:cubicBezTo>
                  <a:pt x="21597" y="28856"/>
                  <a:pt x="23799" y="28215"/>
                  <a:pt x="25860" y="26826"/>
                </a:cubicBezTo>
                <a:cubicBezTo>
                  <a:pt x="30563" y="23658"/>
                  <a:pt x="33195" y="17932"/>
                  <a:pt x="38600" y="15717"/>
                </a:cubicBezTo>
                <a:cubicBezTo>
                  <a:pt x="39675" y="15275"/>
                  <a:pt x="40870" y="15042"/>
                  <a:pt x="42051" y="15042"/>
                </a:cubicBezTo>
                <a:cubicBezTo>
                  <a:pt x="44243" y="15042"/>
                  <a:pt x="46387" y="15846"/>
                  <a:pt x="47625" y="17610"/>
                </a:cubicBezTo>
                <a:cubicBezTo>
                  <a:pt x="49482" y="20253"/>
                  <a:pt x="48756" y="23980"/>
                  <a:pt x="50185" y="26861"/>
                </a:cubicBezTo>
                <a:cubicBezTo>
                  <a:pt x="51578" y="29684"/>
                  <a:pt x="54786" y="31056"/>
                  <a:pt x="57991" y="31056"/>
                </a:cubicBezTo>
                <a:cubicBezTo>
                  <a:pt x="59004" y="31056"/>
                  <a:pt x="60017" y="30919"/>
                  <a:pt x="60972" y="30647"/>
                </a:cubicBezTo>
                <a:cubicBezTo>
                  <a:pt x="64949" y="29516"/>
                  <a:pt x="68151" y="26635"/>
                  <a:pt x="71187" y="23825"/>
                </a:cubicBezTo>
                <a:cubicBezTo>
                  <a:pt x="72676" y="22456"/>
                  <a:pt x="74188" y="21075"/>
                  <a:pt x="75807" y="19872"/>
                </a:cubicBezTo>
                <a:lnTo>
                  <a:pt x="75807"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25" name="Google Shape;1925;gd6373dda26_0_6605"/>
          <p:cNvSpPr/>
          <p:nvPr/>
        </p:nvSpPr>
        <p:spPr>
          <a:xfrm flipH="1">
            <a:off x="9004237" y="0"/>
            <a:ext cx="3187763" cy="1629271"/>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2">
  <p:cSld name="CUSTOM_1_1_3_1_1_1_1_1_1_1_1_1_1">
    <p:spTree>
      <p:nvGrpSpPr>
        <p:cNvPr id="1926" name="Shape 1926"/>
        <p:cNvGrpSpPr/>
        <p:nvPr/>
      </p:nvGrpSpPr>
      <p:grpSpPr>
        <a:xfrm>
          <a:off x="0" y="0"/>
          <a:ext cx="0" cy="0"/>
          <a:chOff x="0" y="0"/>
          <a:chExt cx="0" cy="0"/>
        </a:xfrm>
      </p:grpSpPr>
      <p:sp>
        <p:nvSpPr>
          <p:cNvPr id="1927" name="Google Shape;1927;gd6373dda26_0_6609"/>
          <p:cNvSpPr/>
          <p:nvPr/>
        </p:nvSpPr>
        <p:spPr>
          <a:xfrm rot="10800000">
            <a:off x="34" y="113"/>
            <a:ext cx="1026160" cy="1967751"/>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28" name="Google Shape;1928;gd6373dda26_0_6609"/>
          <p:cNvSpPr/>
          <p:nvPr/>
        </p:nvSpPr>
        <p:spPr>
          <a:xfrm flipH="1">
            <a:off x="9004237" y="0"/>
            <a:ext cx="3187763" cy="1629271"/>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29" name="Google Shape;1929;gd6373dda26_0_6609"/>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930" name="Google Shape;1930;gd6373dda26_0_6609"/>
          <p:cNvSpPr/>
          <p:nvPr/>
        </p:nvSpPr>
        <p:spPr>
          <a:xfrm flipH="1">
            <a:off x="10330220" y="5370133"/>
            <a:ext cx="1861780" cy="1487894"/>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1931" name="Shape 1931"/>
        <p:cNvGrpSpPr/>
        <p:nvPr/>
      </p:nvGrpSpPr>
      <p:grpSpPr>
        <a:xfrm>
          <a:off x="0" y="0"/>
          <a:ext cx="0" cy="0"/>
          <a:chOff x="0" y="0"/>
          <a:chExt cx="0" cy="0"/>
        </a:xfrm>
      </p:grpSpPr>
      <p:sp>
        <p:nvSpPr>
          <p:cNvPr id="1932" name="Google Shape;1932;gd6373dda26_0_6614"/>
          <p:cNvSpPr/>
          <p:nvPr/>
        </p:nvSpPr>
        <p:spPr>
          <a:xfrm flipH="1">
            <a:off x="-92" y="67"/>
            <a:ext cx="157052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33" name="Google Shape;1933;gd6373dda26_0_6614"/>
          <p:cNvSpPr/>
          <p:nvPr/>
        </p:nvSpPr>
        <p:spPr>
          <a:xfrm>
            <a:off x="10621575" y="67"/>
            <a:ext cx="157052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34" name="Google Shape;1934;gd6373dda26_0_6614"/>
          <p:cNvSpPr/>
          <p:nvPr/>
        </p:nvSpPr>
        <p:spPr>
          <a:xfrm>
            <a:off x="3129259" y="717367"/>
            <a:ext cx="5933452" cy="5220049"/>
          </a:xfrm>
          <a:custGeom>
            <a:rect b="b" l="l" r="r" t="t"/>
            <a:pathLst>
              <a:path extrusionOk="0" h="26005" w="29559">
                <a:moveTo>
                  <a:pt x="17297" y="1"/>
                </a:moveTo>
                <a:cubicBezTo>
                  <a:pt x="14415" y="1"/>
                  <a:pt x="10589" y="1045"/>
                  <a:pt x="9694" y="3619"/>
                </a:cubicBezTo>
                <a:cubicBezTo>
                  <a:pt x="9586" y="3902"/>
                  <a:pt x="9547" y="4205"/>
                  <a:pt x="9528" y="4518"/>
                </a:cubicBezTo>
                <a:cubicBezTo>
                  <a:pt x="9469" y="5739"/>
                  <a:pt x="9870" y="7088"/>
                  <a:pt x="9215" y="8114"/>
                </a:cubicBezTo>
                <a:cubicBezTo>
                  <a:pt x="8915" y="8584"/>
                  <a:pt x="8546" y="8722"/>
                  <a:pt x="8139" y="8722"/>
                </a:cubicBezTo>
                <a:cubicBezTo>
                  <a:pt x="7563" y="8722"/>
                  <a:pt x="6910" y="8445"/>
                  <a:pt x="6270" y="8445"/>
                </a:cubicBezTo>
                <a:cubicBezTo>
                  <a:pt x="6246" y="8445"/>
                  <a:pt x="6221" y="8445"/>
                  <a:pt x="6196" y="8446"/>
                </a:cubicBezTo>
                <a:cubicBezTo>
                  <a:pt x="4945" y="8495"/>
                  <a:pt x="3645" y="8827"/>
                  <a:pt x="2600" y="9540"/>
                </a:cubicBezTo>
                <a:cubicBezTo>
                  <a:pt x="1447" y="10322"/>
                  <a:pt x="880" y="11885"/>
                  <a:pt x="607" y="13214"/>
                </a:cubicBezTo>
                <a:cubicBezTo>
                  <a:pt x="1" y="16126"/>
                  <a:pt x="753" y="19311"/>
                  <a:pt x="2180" y="21872"/>
                </a:cubicBezTo>
                <a:cubicBezTo>
                  <a:pt x="3544" y="24331"/>
                  <a:pt x="5985" y="26004"/>
                  <a:pt x="8594" y="26004"/>
                </a:cubicBezTo>
                <a:cubicBezTo>
                  <a:pt x="9571" y="26004"/>
                  <a:pt x="10573" y="25769"/>
                  <a:pt x="11550" y="25252"/>
                </a:cubicBezTo>
                <a:cubicBezTo>
                  <a:pt x="12010" y="25008"/>
                  <a:pt x="12449" y="24705"/>
                  <a:pt x="12928" y="24500"/>
                </a:cubicBezTo>
                <a:cubicBezTo>
                  <a:pt x="13562" y="24222"/>
                  <a:pt x="14234" y="24136"/>
                  <a:pt x="14921" y="24136"/>
                </a:cubicBezTo>
                <a:cubicBezTo>
                  <a:pt x="16052" y="24136"/>
                  <a:pt x="17223" y="24370"/>
                  <a:pt x="18331" y="24370"/>
                </a:cubicBezTo>
                <a:cubicBezTo>
                  <a:pt x="18492" y="24370"/>
                  <a:pt x="18652" y="24365"/>
                  <a:pt x="18810" y="24353"/>
                </a:cubicBezTo>
                <a:cubicBezTo>
                  <a:pt x="21087" y="24197"/>
                  <a:pt x="23217" y="24197"/>
                  <a:pt x="25250" y="22966"/>
                </a:cubicBezTo>
                <a:cubicBezTo>
                  <a:pt x="28093" y="21256"/>
                  <a:pt x="29559" y="17123"/>
                  <a:pt x="27585" y="14289"/>
                </a:cubicBezTo>
                <a:cubicBezTo>
                  <a:pt x="26706" y="13038"/>
                  <a:pt x="25562" y="11934"/>
                  <a:pt x="25015" y="10508"/>
                </a:cubicBezTo>
                <a:cubicBezTo>
                  <a:pt x="24243" y="8495"/>
                  <a:pt x="24781" y="6179"/>
                  <a:pt x="24048" y="4147"/>
                </a:cubicBezTo>
                <a:cubicBezTo>
                  <a:pt x="23295" y="2046"/>
                  <a:pt x="21234" y="580"/>
                  <a:pt x="19035" y="150"/>
                </a:cubicBezTo>
                <a:cubicBezTo>
                  <a:pt x="18531" y="52"/>
                  <a:pt x="17937" y="1"/>
                  <a:pt x="17297"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35" name="Google Shape;1935;gd6373dda26_0_6614"/>
          <p:cNvSpPr/>
          <p:nvPr/>
        </p:nvSpPr>
        <p:spPr>
          <a:xfrm>
            <a:off x="3129259" y="1430577"/>
            <a:ext cx="5711843" cy="4371552"/>
          </a:xfrm>
          <a:custGeom>
            <a:rect b="b" l="l" r="r" t="t"/>
            <a:pathLst>
              <a:path extrusionOk="0" h="21778" w="28455">
                <a:moveTo>
                  <a:pt x="9364" y="1"/>
                </a:moveTo>
                <a:cubicBezTo>
                  <a:pt x="9253" y="1"/>
                  <a:pt x="9142" y="3"/>
                  <a:pt x="9029" y="7"/>
                </a:cubicBezTo>
                <a:cubicBezTo>
                  <a:pt x="6763" y="95"/>
                  <a:pt x="4486" y="828"/>
                  <a:pt x="2737" y="2264"/>
                </a:cubicBezTo>
                <a:cubicBezTo>
                  <a:pt x="1750" y="3075"/>
                  <a:pt x="929" y="4121"/>
                  <a:pt x="577" y="5342"/>
                </a:cubicBezTo>
                <a:cubicBezTo>
                  <a:pt x="1" y="7355"/>
                  <a:pt x="763" y="9515"/>
                  <a:pt x="1750" y="11361"/>
                </a:cubicBezTo>
                <a:cubicBezTo>
                  <a:pt x="3792" y="15162"/>
                  <a:pt x="6870" y="18406"/>
                  <a:pt x="10573" y="20634"/>
                </a:cubicBezTo>
                <a:cubicBezTo>
                  <a:pt x="11120" y="20967"/>
                  <a:pt x="11687" y="21279"/>
                  <a:pt x="12303" y="21465"/>
                </a:cubicBezTo>
                <a:cubicBezTo>
                  <a:pt x="13143" y="21729"/>
                  <a:pt x="14042" y="21748"/>
                  <a:pt x="14931" y="21768"/>
                </a:cubicBezTo>
                <a:cubicBezTo>
                  <a:pt x="15224" y="21773"/>
                  <a:pt x="15517" y="21778"/>
                  <a:pt x="15810" y="21778"/>
                </a:cubicBezTo>
                <a:cubicBezTo>
                  <a:pt x="16653" y="21778"/>
                  <a:pt x="17493" y="21736"/>
                  <a:pt x="18312" y="21533"/>
                </a:cubicBezTo>
                <a:cubicBezTo>
                  <a:pt x="19338" y="21269"/>
                  <a:pt x="20296" y="20752"/>
                  <a:pt x="21195" y="20185"/>
                </a:cubicBezTo>
                <a:cubicBezTo>
                  <a:pt x="23882" y="18465"/>
                  <a:pt x="26266" y="16081"/>
                  <a:pt x="27360" y="13081"/>
                </a:cubicBezTo>
                <a:cubicBezTo>
                  <a:pt x="28455" y="10081"/>
                  <a:pt x="28044" y="6427"/>
                  <a:pt x="25826" y="4131"/>
                </a:cubicBezTo>
                <a:cubicBezTo>
                  <a:pt x="24654" y="2909"/>
                  <a:pt x="23061" y="2147"/>
                  <a:pt x="21419" y="1707"/>
                </a:cubicBezTo>
                <a:cubicBezTo>
                  <a:pt x="19504" y="1190"/>
                  <a:pt x="17579" y="1180"/>
                  <a:pt x="15625" y="994"/>
                </a:cubicBezTo>
                <a:cubicBezTo>
                  <a:pt x="13497" y="780"/>
                  <a:pt x="11528" y="1"/>
                  <a:pt x="9364"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36" name="Google Shape;1936;gd6373dda26_0_6614"/>
          <p:cNvSpPr txBox="1"/>
          <p:nvPr>
            <p:ph type="title"/>
          </p:nvPr>
        </p:nvSpPr>
        <p:spPr>
          <a:xfrm>
            <a:off x="3185800" y="2127217"/>
            <a:ext cx="5598900" cy="2806800"/>
          </a:xfrm>
          <a:prstGeom prst="rect">
            <a:avLst/>
          </a:prstGeom>
          <a:noFill/>
          <a:ln>
            <a:noFill/>
          </a:ln>
        </p:spPr>
        <p:txBody>
          <a:bodyPr anchorCtr="0" anchor="ctr" bIns="121900" lIns="121900" spcFirstLastPara="1" rIns="121900" wrap="square" tIns="121900">
            <a:noAutofit/>
          </a:bodyPr>
          <a:lstStyle>
            <a:lvl1pPr lvl="0" rtl="0" algn="ctr">
              <a:lnSpc>
                <a:spcPct val="80000"/>
              </a:lnSpc>
              <a:spcBef>
                <a:spcPts val="0"/>
              </a:spcBef>
              <a:spcAft>
                <a:spcPts val="0"/>
              </a:spcAft>
              <a:buSzPts val="8000"/>
              <a:buNone/>
              <a:defRPr sz="8000"/>
            </a:lvl1pPr>
            <a:lvl2pPr lvl="1" rtl="0" algn="r">
              <a:lnSpc>
                <a:spcPct val="100000"/>
              </a:lnSpc>
              <a:spcBef>
                <a:spcPts val="0"/>
              </a:spcBef>
              <a:spcAft>
                <a:spcPts val="0"/>
              </a:spcAft>
              <a:buSzPts val="8000"/>
              <a:buNone/>
              <a:defRPr sz="8000"/>
            </a:lvl2pPr>
            <a:lvl3pPr lvl="2" rtl="0" algn="r">
              <a:lnSpc>
                <a:spcPct val="100000"/>
              </a:lnSpc>
              <a:spcBef>
                <a:spcPts val="0"/>
              </a:spcBef>
              <a:spcAft>
                <a:spcPts val="0"/>
              </a:spcAft>
              <a:buSzPts val="8000"/>
              <a:buNone/>
              <a:defRPr sz="8000"/>
            </a:lvl3pPr>
            <a:lvl4pPr lvl="3" rtl="0" algn="r">
              <a:lnSpc>
                <a:spcPct val="100000"/>
              </a:lnSpc>
              <a:spcBef>
                <a:spcPts val="0"/>
              </a:spcBef>
              <a:spcAft>
                <a:spcPts val="0"/>
              </a:spcAft>
              <a:buSzPts val="8000"/>
              <a:buNone/>
              <a:defRPr sz="8000"/>
            </a:lvl4pPr>
            <a:lvl5pPr lvl="4" rtl="0" algn="r">
              <a:lnSpc>
                <a:spcPct val="100000"/>
              </a:lnSpc>
              <a:spcBef>
                <a:spcPts val="0"/>
              </a:spcBef>
              <a:spcAft>
                <a:spcPts val="0"/>
              </a:spcAft>
              <a:buSzPts val="8000"/>
              <a:buNone/>
              <a:defRPr sz="8000"/>
            </a:lvl5pPr>
            <a:lvl6pPr lvl="5" rtl="0" algn="r">
              <a:lnSpc>
                <a:spcPct val="100000"/>
              </a:lnSpc>
              <a:spcBef>
                <a:spcPts val="0"/>
              </a:spcBef>
              <a:spcAft>
                <a:spcPts val="0"/>
              </a:spcAft>
              <a:buSzPts val="8000"/>
              <a:buNone/>
              <a:defRPr sz="8000"/>
            </a:lvl6pPr>
            <a:lvl7pPr lvl="6" rtl="0" algn="r">
              <a:lnSpc>
                <a:spcPct val="100000"/>
              </a:lnSpc>
              <a:spcBef>
                <a:spcPts val="0"/>
              </a:spcBef>
              <a:spcAft>
                <a:spcPts val="0"/>
              </a:spcAft>
              <a:buSzPts val="8000"/>
              <a:buNone/>
              <a:defRPr sz="8000"/>
            </a:lvl7pPr>
            <a:lvl8pPr lvl="7" rtl="0" algn="r">
              <a:lnSpc>
                <a:spcPct val="100000"/>
              </a:lnSpc>
              <a:spcBef>
                <a:spcPts val="0"/>
              </a:spcBef>
              <a:spcAft>
                <a:spcPts val="0"/>
              </a:spcAft>
              <a:buSzPts val="8000"/>
              <a:buNone/>
              <a:defRPr sz="8000"/>
            </a:lvl8pPr>
            <a:lvl9pPr lvl="8" rtl="0" algn="r">
              <a:lnSpc>
                <a:spcPct val="100000"/>
              </a:lnSpc>
              <a:spcBef>
                <a:spcPts val="0"/>
              </a:spcBef>
              <a:spcAft>
                <a:spcPts val="0"/>
              </a:spcAft>
              <a:buSzPts val="8000"/>
              <a:buNone/>
              <a:defRPr sz="8000"/>
            </a:lvl9pPr>
          </a:lstStyle>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p:cSld name="CUSTOM_1_1">
    <p:spTree>
      <p:nvGrpSpPr>
        <p:cNvPr id="1937" name="Shape 1937"/>
        <p:cNvGrpSpPr/>
        <p:nvPr/>
      </p:nvGrpSpPr>
      <p:grpSpPr>
        <a:xfrm>
          <a:off x="0" y="0"/>
          <a:ext cx="0" cy="0"/>
          <a:chOff x="0" y="0"/>
          <a:chExt cx="0" cy="0"/>
        </a:xfrm>
      </p:grpSpPr>
      <p:sp>
        <p:nvSpPr>
          <p:cNvPr id="1938" name="Google Shape;1938;gd6373dda26_0_6620"/>
          <p:cNvSpPr/>
          <p:nvPr/>
        </p:nvSpPr>
        <p:spPr>
          <a:xfrm>
            <a:off x="10191542" y="3551176"/>
            <a:ext cx="2000508" cy="3311006"/>
          </a:xfrm>
          <a:custGeom>
            <a:rect b="b" l="l" r="r" t="t"/>
            <a:pathLst>
              <a:path extrusionOk="0" h="77582" w="46875">
                <a:moveTo>
                  <a:pt x="46875" y="0"/>
                </a:moveTo>
                <a:cubicBezTo>
                  <a:pt x="42613" y="191"/>
                  <a:pt x="37922" y="1881"/>
                  <a:pt x="32814" y="5584"/>
                </a:cubicBezTo>
                <a:cubicBezTo>
                  <a:pt x="26218" y="10358"/>
                  <a:pt x="22729" y="17538"/>
                  <a:pt x="24682" y="25646"/>
                </a:cubicBezTo>
                <a:cubicBezTo>
                  <a:pt x="26753" y="34219"/>
                  <a:pt x="33659" y="41148"/>
                  <a:pt x="33969" y="50244"/>
                </a:cubicBezTo>
                <a:cubicBezTo>
                  <a:pt x="34135" y="55400"/>
                  <a:pt x="31302" y="61055"/>
                  <a:pt x="26313" y="62365"/>
                </a:cubicBezTo>
                <a:cubicBezTo>
                  <a:pt x="25473" y="62583"/>
                  <a:pt x="24628" y="62672"/>
                  <a:pt x="23779" y="62672"/>
                </a:cubicBezTo>
                <a:cubicBezTo>
                  <a:pt x="20102" y="62672"/>
                  <a:pt x="16352" y="61009"/>
                  <a:pt x="12613" y="61009"/>
                </a:cubicBezTo>
                <a:cubicBezTo>
                  <a:pt x="12222" y="61009"/>
                  <a:pt x="11832" y="61027"/>
                  <a:pt x="11442" y="61067"/>
                </a:cubicBezTo>
                <a:cubicBezTo>
                  <a:pt x="5048" y="61734"/>
                  <a:pt x="595" y="68318"/>
                  <a:pt x="83" y="74735"/>
                </a:cubicBezTo>
                <a:cubicBezTo>
                  <a:pt x="12" y="75688"/>
                  <a:pt x="0" y="76640"/>
                  <a:pt x="48" y="77581"/>
                </a:cubicBezTo>
                <a:lnTo>
                  <a:pt x="46875" y="77581"/>
                </a:lnTo>
                <a:lnTo>
                  <a:pt x="46875"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39" name="Google Shape;1939;gd6373dda26_0_6620"/>
          <p:cNvSpPr/>
          <p:nvPr/>
        </p:nvSpPr>
        <p:spPr>
          <a:xfrm>
            <a:off x="6225129" y="0"/>
            <a:ext cx="5966997" cy="2329509"/>
          </a:xfrm>
          <a:custGeom>
            <a:rect b="b" l="l" r="r" t="t"/>
            <a:pathLst>
              <a:path extrusionOk="0" h="54584" w="139816">
                <a:moveTo>
                  <a:pt x="7919" y="0"/>
                </a:moveTo>
                <a:cubicBezTo>
                  <a:pt x="5633" y="4572"/>
                  <a:pt x="2835" y="8930"/>
                  <a:pt x="1489" y="13847"/>
                </a:cubicBezTo>
                <a:cubicBezTo>
                  <a:pt x="1" y="19348"/>
                  <a:pt x="858" y="26051"/>
                  <a:pt x="5466" y="29396"/>
                </a:cubicBezTo>
                <a:cubicBezTo>
                  <a:pt x="7387" y="30786"/>
                  <a:pt x="9700" y="31385"/>
                  <a:pt x="12072" y="31385"/>
                </a:cubicBezTo>
                <a:cubicBezTo>
                  <a:pt x="14536" y="31385"/>
                  <a:pt x="17063" y="30738"/>
                  <a:pt x="19277" y="29658"/>
                </a:cubicBezTo>
                <a:cubicBezTo>
                  <a:pt x="23623" y="27527"/>
                  <a:pt x="27088" y="24003"/>
                  <a:pt x="30624" y="20693"/>
                </a:cubicBezTo>
                <a:cubicBezTo>
                  <a:pt x="37506" y="14276"/>
                  <a:pt x="45304" y="8346"/>
                  <a:pt x="54460" y="6191"/>
                </a:cubicBezTo>
                <a:cubicBezTo>
                  <a:pt x="56572" y="5695"/>
                  <a:pt x="58768" y="5443"/>
                  <a:pt x="60965" y="5443"/>
                </a:cubicBezTo>
                <a:cubicBezTo>
                  <a:pt x="68305" y="5443"/>
                  <a:pt x="75647" y="8255"/>
                  <a:pt x="79844" y="14157"/>
                </a:cubicBezTo>
                <a:cubicBezTo>
                  <a:pt x="86488" y="23527"/>
                  <a:pt x="83607" y="37433"/>
                  <a:pt x="90607" y="46553"/>
                </a:cubicBezTo>
                <a:cubicBezTo>
                  <a:pt x="94239" y="51280"/>
                  <a:pt x="100132" y="53935"/>
                  <a:pt x="106074" y="54471"/>
                </a:cubicBezTo>
                <a:cubicBezTo>
                  <a:pt x="106917" y="54547"/>
                  <a:pt x="107761" y="54584"/>
                  <a:pt x="108604" y="54584"/>
                </a:cubicBezTo>
                <a:cubicBezTo>
                  <a:pt x="113693" y="54584"/>
                  <a:pt x="118764" y="53256"/>
                  <a:pt x="123493" y="51316"/>
                </a:cubicBezTo>
                <a:cubicBezTo>
                  <a:pt x="129458" y="48863"/>
                  <a:pt x="134982" y="45363"/>
                  <a:pt x="139816" y="41088"/>
                </a:cubicBezTo>
                <a:lnTo>
                  <a:pt x="13981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40" name="Google Shape;1940;gd6373dda26_0_6620"/>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itles and Two Columns">
  <p:cSld name="CUSTOM_6">
    <p:spTree>
      <p:nvGrpSpPr>
        <p:cNvPr id="1941" name="Shape 1941"/>
        <p:cNvGrpSpPr/>
        <p:nvPr/>
      </p:nvGrpSpPr>
      <p:grpSpPr>
        <a:xfrm>
          <a:off x="0" y="0"/>
          <a:ext cx="0" cy="0"/>
          <a:chOff x="0" y="0"/>
          <a:chExt cx="0" cy="0"/>
        </a:xfrm>
      </p:grpSpPr>
      <p:sp>
        <p:nvSpPr>
          <p:cNvPr id="1942" name="Google Shape;1942;gd6373dda26_0_6624"/>
          <p:cNvSpPr txBox="1"/>
          <p:nvPr>
            <p:ph type="title"/>
          </p:nvPr>
        </p:nvSpPr>
        <p:spPr>
          <a:xfrm>
            <a:off x="7464167" y="3620533"/>
            <a:ext cx="3718800" cy="590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943" name="Google Shape;1943;gd6373dda26_0_6624"/>
          <p:cNvSpPr txBox="1"/>
          <p:nvPr>
            <p:ph idx="2" type="title"/>
          </p:nvPr>
        </p:nvSpPr>
        <p:spPr>
          <a:xfrm>
            <a:off x="1109400" y="1970367"/>
            <a:ext cx="3718800" cy="590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944" name="Google Shape;1944;gd6373dda26_0_6624"/>
          <p:cNvSpPr txBox="1"/>
          <p:nvPr>
            <p:ph idx="1" type="subTitle"/>
          </p:nvPr>
        </p:nvSpPr>
        <p:spPr>
          <a:xfrm>
            <a:off x="7464167" y="4314833"/>
            <a:ext cx="3718800" cy="13332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rgbClr val="F3F3F3"/>
              </a:buClr>
              <a:buSzPts val="3700"/>
              <a:buNone/>
              <a:defRPr sz="19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1945" name="Google Shape;1945;gd6373dda26_0_6624"/>
          <p:cNvSpPr txBox="1"/>
          <p:nvPr>
            <p:ph idx="3" type="subTitle"/>
          </p:nvPr>
        </p:nvSpPr>
        <p:spPr>
          <a:xfrm>
            <a:off x="1109400" y="2650600"/>
            <a:ext cx="3718800" cy="13332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rgbClr val="F3F3F3"/>
              </a:buClr>
              <a:buSzPts val="3700"/>
              <a:buNone/>
              <a:defRPr sz="19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1946" name="Google Shape;1946;gd6373dda26_0_6624"/>
          <p:cNvSpPr/>
          <p:nvPr/>
        </p:nvSpPr>
        <p:spPr>
          <a:xfrm>
            <a:off x="0" y="5183416"/>
            <a:ext cx="2743273" cy="1701029"/>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9">
  <p:cSld name="CUSTOM_9_1">
    <p:spTree>
      <p:nvGrpSpPr>
        <p:cNvPr id="1947" name="Shape 1947"/>
        <p:cNvGrpSpPr/>
        <p:nvPr/>
      </p:nvGrpSpPr>
      <p:grpSpPr>
        <a:xfrm>
          <a:off x="0" y="0"/>
          <a:ext cx="0" cy="0"/>
          <a:chOff x="0" y="0"/>
          <a:chExt cx="0" cy="0"/>
        </a:xfrm>
      </p:grpSpPr>
      <p:sp>
        <p:nvSpPr>
          <p:cNvPr id="1948" name="Google Shape;1948;gd6373dda26_0_6630"/>
          <p:cNvSpPr txBox="1"/>
          <p:nvPr>
            <p:ph idx="1" type="subTitle"/>
          </p:nvPr>
        </p:nvSpPr>
        <p:spPr>
          <a:xfrm>
            <a:off x="6198200" y="1685900"/>
            <a:ext cx="4999500" cy="26508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2100"/>
              <a:buNone/>
              <a:defRPr sz="2100"/>
            </a:lvl1pPr>
            <a:lvl2pPr lvl="1" rtl="0" algn="r">
              <a:lnSpc>
                <a:spcPct val="115000"/>
              </a:lnSpc>
              <a:spcBef>
                <a:spcPts val="0"/>
              </a:spcBef>
              <a:spcAft>
                <a:spcPts val="0"/>
              </a:spcAft>
              <a:buSzPts val="1900"/>
              <a:buNone/>
              <a:defRPr/>
            </a:lvl2pPr>
            <a:lvl3pPr lvl="2" rtl="0" algn="r">
              <a:lnSpc>
                <a:spcPct val="115000"/>
              </a:lnSpc>
              <a:spcBef>
                <a:spcPts val="2100"/>
              </a:spcBef>
              <a:spcAft>
                <a:spcPts val="0"/>
              </a:spcAft>
              <a:buSzPts val="1900"/>
              <a:buNone/>
              <a:defRPr/>
            </a:lvl3pPr>
            <a:lvl4pPr lvl="3" rtl="0" algn="r">
              <a:lnSpc>
                <a:spcPct val="115000"/>
              </a:lnSpc>
              <a:spcBef>
                <a:spcPts val="2100"/>
              </a:spcBef>
              <a:spcAft>
                <a:spcPts val="0"/>
              </a:spcAft>
              <a:buSzPts val="1900"/>
              <a:buNone/>
              <a:defRPr/>
            </a:lvl4pPr>
            <a:lvl5pPr lvl="4" rtl="0" algn="r">
              <a:lnSpc>
                <a:spcPct val="115000"/>
              </a:lnSpc>
              <a:spcBef>
                <a:spcPts val="2100"/>
              </a:spcBef>
              <a:spcAft>
                <a:spcPts val="0"/>
              </a:spcAft>
              <a:buSzPts val="1900"/>
              <a:buNone/>
              <a:defRPr/>
            </a:lvl5pPr>
            <a:lvl6pPr lvl="5" rtl="0" algn="r">
              <a:lnSpc>
                <a:spcPct val="115000"/>
              </a:lnSpc>
              <a:spcBef>
                <a:spcPts val="2100"/>
              </a:spcBef>
              <a:spcAft>
                <a:spcPts val="0"/>
              </a:spcAft>
              <a:buSzPts val="1900"/>
              <a:buNone/>
              <a:defRPr/>
            </a:lvl6pPr>
            <a:lvl7pPr lvl="6" rtl="0" algn="r">
              <a:lnSpc>
                <a:spcPct val="115000"/>
              </a:lnSpc>
              <a:spcBef>
                <a:spcPts val="2100"/>
              </a:spcBef>
              <a:spcAft>
                <a:spcPts val="0"/>
              </a:spcAft>
              <a:buSzPts val="1900"/>
              <a:buNone/>
              <a:defRPr/>
            </a:lvl7pPr>
            <a:lvl8pPr lvl="7" rtl="0" algn="r">
              <a:lnSpc>
                <a:spcPct val="115000"/>
              </a:lnSpc>
              <a:spcBef>
                <a:spcPts val="2100"/>
              </a:spcBef>
              <a:spcAft>
                <a:spcPts val="0"/>
              </a:spcAft>
              <a:buSzPts val="1900"/>
              <a:buNone/>
              <a:defRPr/>
            </a:lvl8pPr>
            <a:lvl9pPr lvl="8" rtl="0" algn="r">
              <a:lnSpc>
                <a:spcPct val="115000"/>
              </a:lnSpc>
              <a:spcBef>
                <a:spcPts val="2100"/>
              </a:spcBef>
              <a:spcAft>
                <a:spcPts val="2100"/>
              </a:spcAft>
              <a:buSzPts val="1900"/>
              <a:buNone/>
              <a:defRPr/>
            </a:lvl9pPr>
          </a:lstStyle>
          <a:p/>
        </p:txBody>
      </p:sp>
      <p:sp>
        <p:nvSpPr>
          <p:cNvPr id="1949" name="Google Shape;1949;gd6373dda26_0_6630"/>
          <p:cNvSpPr/>
          <p:nvPr/>
        </p:nvSpPr>
        <p:spPr>
          <a:xfrm flipH="1" rot="5400000">
            <a:off x="9521315" y="4187315"/>
            <a:ext cx="1887382" cy="3453988"/>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50" name="Google Shape;1950;gd6373dda26_0_6630"/>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951" name="Google Shape;1951;gd6373dda26_0_6630"/>
          <p:cNvSpPr/>
          <p:nvPr/>
        </p:nvSpPr>
        <p:spPr>
          <a:xfrm flipH="1" rot="10800000">
            <a:off x="0" y="37"/>
            <a:ext cx="1841887" cy="147199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52" name="Google Shape;1952;gd6373dda26_0_6630"/>
          <p:cNvSpPr/>
          <p:nvPr/>
        </p:nvSpPr>
        <p:spPr>
          <a:xfrm flipH="1" rot="-5400000">
            <a:off x="-943745" y="3465079"/>
            <a:ext cx="4336749" cy="2449258"/>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1">
    <p:spTree>
      <p:nvGrpSpPr>
        <p:cNvPr id="1953" name="Shape 1953"/>
        <p:cNvGrpSpPr/>
        <p:nvPr/>
      </p:nvGrpSpPr>
      <p:grpSpPr>
        <a:xfrm>
          <a:off x="0" y="0"/>
          <a:ext cx="0" cy="0"/>
          <a:chOff x="0" y="0"/>
          <a:chExt cx="0" cy="0"/>
        </a:xfrm>
      </p:grpSpPr>
      <p:sp>
        <p:nvSpPr>
          <p:cNvPr id="1954" name="Google Shape;1954;gd6373dda26_0_6636"/>
          <p:cNvSpPr txBox="1"/>
          <p:nvPr>
            <p:ph type="title"/>
          </p:nvPr>
        </p:nvSpPr>
        <p:spPr>
          <a:xfrm>
            <a:off x="2275800" y="760933"/>
            <a:ext cx="7640400" cy="89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8000"/>
              <a:buNone/>
              <a:defRPr sz="8000"/>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p:txBody>
      </p:sp>
      <p:sp>
        <p:nvSpPr>
          <p:cNvPr id="1955" name="Google Shape;1955;gd6373dda26_0_6636"/>
          <p:cNvSpPr txBox="1"/>
          <p:nvPr>
            <p:ph idx="1" type="subTitle"/>
          </p:nvPr>
        </p:nvSpPr>
        <p:spPr>
          <a:xfrm>
            <a:off x="2275800" y="1653767"/>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1956" name="Google Shape;1956;gd6373dda26_0_6636"/>
          <p:cNvSpPr txBox="1"/>
          <p:nvPr>
            <p:ph idx="2" type="title"/>
          </p:nvPr>
        </p:nvSpPr>
        <p:spPr>
          <a:xfrm>
            <a:off x="2275800" y="2706151"/>
            <a:ext cx="7640400" cy="89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lt2"/>
              </a:buClr>
              <a:buSzPts val="8000"/>
              <a:buNone/>
              <a:defRPr sz="8000">
                <a:solidFill>
                  <a:schemeClr val="lt2"/>
                </a:solidFill>
              </a:defRPr>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p:txBody>
      </p:sp>
      <p:sp>
        <p:nvSpPr>
          <p:cNvPr id="1957" name="Google Shape;1957;gd6373dda26_0_6636"/>
          <p:cNvSpPr txBox="1"/>
          <p:nvPr>
            <p:ph idx="3" type="subTitle"/>
          </p:nvPr>
        </p:nvSpPr>
        <p:spPr>
          <a:xfrm>
            <a:off x="2275800" y="3598984"/>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1958" name="Google Shape;1958;gd6373dda26_0_6636"/>
          <p:cNvSpPr txBox="1"/>
          <p:nvPr>
            <p:ph idx="4" type="title"/>
          </p:nvPr>
        </p:nvSpPr>
        <p:spPr>
          <a:xfrm>
            <a:off x="2275800" y="4651384"/>
            <a:ext cx="7640400" cy="89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8000"/>
              <a:buNone/>
              <a:defRPr sz="8000"/>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p:txBody>
      </p:sp>
      <p:sp>
        <p:nvSpPr>
          <p:cNvPr id="1959" name="Google Shape;1959;gd6373dda26_0_6636"/>
          <p:cNvSpPr txBox="1"/>
          <p:nvPr>
            <p:ph idx="5" type="subTitle"/>
          </p:nvPr>
        </p:nvSpPr>
        <p:spPr>
          <a:xfrm>
            <a:off x="2275800" y="5544217"/>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1960" name="Google Shape;1960;gd6373dda26_0_6636"/>
          <p:cNvSpPr/>
          <p:nvPr/>
        </p:nvSpPr>
        <p:spPr>
          <a:xfrm rot="10800000">
            <a:off x="-192" y="-94"/>
            <a:ext cx="1801117"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61" name="Google Shape;1961;gd6373dda26_0_6636"/>
          <p:cNvSpPr/>
          <p:nvPr/>
        </p:nvSpPr>
        <p:spPr>
          <a:xfrm flipH="1" rot="10800000">
            <a:off x="10391075" y="-76"/>
            <a:ext cx="1801117"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4">
  <p:cSld name="CUSTOM_1_1_3_1_1">
    <p:spTree>
      <p:nvGrpSpPr>
        <p:cNvPr id="1962" name="Shape 1962"/>
        <p:cNvGrpSpPr/>
        <p:nvPr/>
      </p:nvGrpSpPr>
      <p:grpSpPr>
        <a:xfrm>
          <a:off x="0" y="0"/>
          <a:ext cx="0" cy="0"/>
          <a:chOff x="0" y="0"/>
          <a:chExt cx="0" cy="0"/>
        </a:xfrm>
      </p:grpSpPr>
      <p:sp>
        <p:nvSpPr>
          <p:cNvPr id="1963" name="Google Shape;1963;gd6373dda26_0_6645"/>
          <p:cNvSpPr/>
          <p:nvPr/>
        </p:nvSpPr>
        <p:spPr>
          <a:xfrm flipH="1">
            <a:off x="9004237" y="0"/>
            <a:ext cx="3187763" cy="1629271"/>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64" name="Google Shape;1964;gd6373dda26_0_6645"/>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4">
    <p:spTree>
      <p:nvGrpSpPr>
        <p:cNvPr id="272" name="Shape 272"/>
        <p:cNvGrpSpPr/>
        <p:nvPr/>
      </p:nvGrpSpPr>
      <p:grpSpPr>
        <a:xfrm>
          <a:off x="0" y="0"/>
          <a:ext cx="0" cy="0"/>
          <a:chOff x="0" y="0"/>
          <a:chExt cx="0" cy="0"/>
        </a:xfrm>
      </p:grpSpPr>
      <p:sp>
        <p:nvSpPr>
          <p:cNvPr id="273" name="Google Shape;273;gd778a894d7_0_1772"/>
          <p:cNvSpPr txBox="1"/>
          <p:nvPr>
            <p:ph type="title"/>
          </p:nvPr>
        </p:nvSpPr>
        <p:spPr>
          <a:xfrm>
            <a:off x="1691801" y="4712469"/>
            <a:ext cx="39729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700"/>
              <a:buNone/>
              <a:defRPr>
                <a:latin typeface="Nanum Gothic"/>
                <a:ea typeface="Nanum Gothic"/>
                <a:cs typeface="Nanum Gothic"/>
                <a:sym typeface="Nanum Gothic"/>
              </a:defRPr>
            </a:lvl2pPr>
            <a:lvl3pPr lvl="2" algn="l">
              <a:lnSpc>
                <a:spcPct val="100000"/>
              </a:lnSpc>
              <a:spcBef>
                <a:spcPts val="0"/>
              </a:spcBef>
              <a:spcAft>
                <a:spcPts val="0"/>
              </a:spcAft>
              <a:buSzPts val="3700"/>
              <a:buNone/>
              <a:defRPr>
                <a:latin typeface="Nanum Gothic"/>
                <a:ea typeface="Nanum Gothic"/>
                <a:cs typeface="Nanum Gothic"/>
                <a:sym typeface="Nanum Gothic"/>
              </a:defRPr>
            </a:lvl3pPr>
            <a:lvl4pPr lvl="3" algn="l">
              <a:lnSpc>
                <a:spcPct val="100000"/>
              </a:lnSpc>
              <a:spcBef>
                <a:spcPts val="0"/>
              </a:spcBef>
              <a:spcAft>
                <a:spcPts val="0"/>
              </a:spcAft>
              <a:buSzPts val="3700"/>
              <a:buNone/>
              <a:defRPr>
                <a:latin typeface="Nanum Gothic"/>
                <a:ea typeface="Nanum Gothic"/>
                <a:cs typeface="Nanum Gothic"/>
                <a:sym typeface="Nanum Gothic"/>
              </a:defRPr>
            </a:lvl4pPr>
            <a:lvl5pPr lvl="4" algn="l">
              <a:lnSpc>
                <a:spcPct val="100000"/>
              </a:lnSpc>
              <a:spcBef>
                <a:spcPts val="0"/>
              </a:spcBef>
              <a:spcAft>
                <a:spcPts val="0"/>
              </a:spcAft>
              <a:buSzPts val="3700"/>
              <a:buNone/>
              <a:defRPr>
                <a:latin typeface="Nanum Gothic"/>
                <a:ea typeface="Nanum Gothic"/>
                <a:cs typeface="Nanum Gothic"/>
                <a:sym typeface="Nanum Gothic"/>
              </a:defRPr>
            </a:lvl5pPr>
            <a:lvl6pPr lvl="5" algn="l">
              <a:lnSpc>
                <a:spcPct val="100000"/>
              </a:lnSpc>
              <a:spcBef>
                <a:spcPts val="0"/>
              </a:spcBef>
              <a:spcAft>
                <a:spcPts val="0"/>
              </a:spcAft>
              <a:buSzPts val="3700"/>
              <a:buNone/>
              <a:defRPr>
                <a:latin typeface="Nanum Gothic"/>
                <a:ea typeface="Nanum Gothic"/>
                <a:cs typeface="Nanum Gothic"/>
                <a:sym typeface="Nanum Gothic"/>
              </a:defRPr>
            </a:lvl6pPr>
            <a:lvl7pPr lvl="6" algn="l">
              <a:lnSpc>
                <a:spcPct val="100000"/>
              </a:lnSpc>
              <a:spcBef>
                <a:spcPts val="0"/>
              </a:spcBef>
              <a:spcAft>
                <a:spcPts val="0"/>
              </a:spcAft>
              <a:buSzPts val="3700"/>
              <a:buNone/>
              <a:defRPr>
                <a:latin typeface="Nanum Gothic"/>
                <a:ea typeface="Nanum Gothic"/>
                <a:cs typeface="Nanum Gothic"/>
                <a:sym typeface="Nanum Gothic"/>
              </a:defRPr>
            </a:lvl7pPr>
            <a:lvl8pPr lvl="7" algn="l">
              <a:lnSpc>
                <a:spcPct val="100000"/>
              </a:lnSpc>
              <a:spcBef>
                <a:spcPts val="0"/>
              </a:spcBef>
              <a:spcAft>
                <a:spcPts val="0"/>
              </a:spcAft>
              <a:buSzPts val="3700"/>
              <a:buNone/>
              <a:defRPr>
                <a:latin typeface="Nanum Gothic"/>
                <a:ea typeface="Nanum Gothic"/>
                <a:cs typeface="Nanum Gothic"/>
                <a:sym typeface="Nanum Gothic"/>
              </a:defRPr>
            </a:lvl8pPr>
            <a:lvl9pPr lvl="8" algn="l">
              <a:lnSpc>
                <a:spcPct val="100000"/>
              </a:lnSpc>
              <a:spcBef>
                <a:spcPts val="0"/>
              </a:spcBef>
              <a:spcAft>
                <a:spcPts val="0"/>
              </a:spcAft>
              <a:buSzPts val="3700"/>
              <a:buNone/>
              <a:defRPr>
                <a:latin typeface="Nanum Gothic"/>
                <a:ea typeface="Nanum Gothic"/>
                <a:cs typeface="Nanum Gothic"/>
                <a:sym typeface="Nanum Gothic"/>
              </a:defRPr>
            </a:lvl9pPr>
          </a:lstStyle>
          <a:p/>
        </p:txBody>
      </p:sp>
      <p:sp>
        <p:nvSpPr>
          <p:cNvPr id="274" name="Google Shape;274;gd778a894d7_0_1772"/>
          <p:cNvSpPr txBox="1"/>
          <p:nvPr>
            <p:ph idx="1" type="subTitle"/>
          </p:nvPr>
        </p:nvSpPr>
        <p:spPr>
          <a:xfrm>
            <a:off x="1691799" y="5221000"/>
            <a:ext cx="3972900" cy="917700"/>
          </a:xfrm>
          <a:prstGeom prst="rect">
            <a:avLst/>
          </a:prstGeom>
          <a:noFill/>
          <a:ln>
            <a:noFill/>
          </a:ln>
        </p:spPr>
        <p:txBody>
          <a:bodyPr anchorCtr="0" anchor="t" bIns="121900" lIns="121900" spcFirstLastPara="1" rIns="121900" wrap="square" tIns="121900">
            <a:normAutofit/>
          </a:bodyPr>
          <a:lstStyle>
            <a:lvl1pPr lvl="0" algn="ctr">
              <a:lnSpc>
                <a:spcPct val="115000"/>
              </a:lnSpc>
              <a:spcBef>
                <a:spcPts val="0"/>
              </a:spcBef>
              <a:spcAft>
                <a:spcPts val="0"/>
              </a:spcAft>
              <a:buSzPts val="2400"/>
              <a:buNone/>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
        <p:nvSpPr>
          <p:cNvPr id="275" name="Google Shape;275;gd778a894d7_0_1772"/>
          <p:cNvSpPr txBox="1"/>
          <p:nvPr>
            <p:ph idx="2" type="title"/>
          </p:nvPr>
        </p:nvSpPr>
        <p:spPr>
          <a:xfrm>
            <a:off x="6527175" y="4712469"/>
            <a:ext cx="39729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700"/>
              <a:buNone/>
              <a:defRPr>
                <a:latin typeface="Nanum Gothic"/>
                <a:ea typeface="Nanum Gothic"/>
                <a:cs typeface="Nanum Gothic"/>
                <a:sym typeface="Nanum Gothic"/>
              </a:defRPr>
            </a:lvl2pPr>
            <a:lvl3pPr lvl="2" algn="l">
              <a:lnSpc>
                <a:spcPct val="100000"/>
              </a:lnSpc>
              <a:spcBef>
                <a:spcPts val="0"/>
              </a:spcBef>
              <a:spcAft>
                <a:spcPts val="0"/>
              </a:spcAft>
              <a:buSzPts val="3700"/>
              <a:buNone/>
              <a:defRPr>
                <a:latin typeface="Nanum Gothic"/>
                <a:ea typeface="Nanum Gothic"/>
                <a:cs typeface="Nanum Gothic"/>
                <a:sym typeface="Nanum Gothic"/>
              </a:defRPr>
            </a:lvl3pPr>
            <a:lvl4pPr lvl="3" algn="l">
              <a:lnSpc>
                <a:spcPct val="100000"/>
              </a:lnSpc>
              <a:spcBef>
                <a:spcPts val="0"/>
              </a:spcBef>
              <a:spcAft>
                <a:spcPts val="0"/>
              </a:spcAft>
              <a:buSzPts val="3700"/>
              <a:buNone/>
              <a:defRPr>
                <a:latin typeface="Nanum Gothic"/>
                <a:ea typeface="Nanum Gothic"/>
                <a:cs typeface="Nanum Gothic"/>
                <a:sym typeface="Nanum Gothic"/>
              </a:defRPr>
            </a:lvl4pPr>
            <a:lvl5pPr lvl="4" algn="l">
              <a:lnSpc>
                <a:spcPct val="100000"/>
              </a:lnSpc>
              <a:spcBef>
                <a:spcPts val="0"/>
              </a:spcBef>
              <a:spcAft>
                <a:spcPts val="0"/>
              </a:spcAft>
              <a:buSzPts val="3700"/>
              <a:buNone/>
              <a:defRPr>
                <a:latin typeface="Nanum Gothic"/>
                <a:ea typeface="Nanum Gothic"/>
                <a:cs typeface="Nanum Gothic"/>
                <a:sym typeface="Nanum Gothic"/>
              </a:defRPr>
            </a:lvl5pPr>
            <a:lvl6pPr lvl="5" algn="l">
              <a:lnSpc>
                <a:spcPct val="100000"/>
              </a:lnSpc>
              <a:spcBef>
                <a:spcPts val="0"/>
              </a:spcBef>
              <a:spcAft>
                <a:spcPts val="0"/>
              </a:spcAft>
              <a:buSzPts val="3700"/>
              <a:buNone/>
              <a:defRPr>
                <a:latin typeface="Nanum Gothic"/>
                <a:ea typeface="Nanum Gothic"/>
                <a:cs typeface="Nanum Gothic"/>
                <a:sym typeface="Nanum Gothic"/>
              </a:defRPr>
            </a:lvl6pPr>
            <a:lvl7pPr lvl="6" algn="l">
              <a:lnSpc>
                <a:spcPct val="100000"/>
              </a:lnSpc>
              <a:spcBef>
                <a:spcPts val="0"/>
              </a:spcBef>
              <a:spcAft>
                <a:spcPts val="0"/>
              </a:spcAft>
              <a:buSzPts val="3700"/>
              <a:buNone/>
              <a:defRPr>
                <a:latin typeface="Nanum Gothic"/>
                <a:ea typeface="Nanum Gothic"/>
                <a:cs typeface="Nanum Gothic"/>
                <a:sym typeface="Nanum Gothic"/>
              </a:defRPr>
            </a:lvl7pPr>
            <a:lvl8pPr lvl="7" algn="l">
              <a:lnSpc>
                <a:spcPct val="100000"/>
              </a:lnSpc>
              <a:spcBef>
                <a:spcPts val="0"/>
              </a:spcBef>
              <a:spcAft>
                <a:spcPts val="0"/>
              </a:spcAft>
              <a:buSzPts val="3700"/>
              <a:buNone/>
              <a:defRPr>
                <a:latin typeface="Nanum Gothic"/>
                <a:ea typeface="Nanum Gothic"/>
                <a:cs typeface="Nanum Gothic"/>
                <a:sym typeface="Nanum Gothic"/>
              </a:defRPr>
            </a:lvl8pPr>
            <a:lvl9pPr lvl="8" algn="l">
              <a:lnSpc>
                <a:spcPct val="100000"/>
              </a:lnSpc>
              <a:spcBef>
                <a:spcPts val="0"/>
              </a:spcBef>
              <a:spcAft>
                <a:spcPts val="0"/>
              </a:spcAft>
              <a:buSzPts val="3700"/>
              <a:buNone/>
              <a:defRPr>
                <a:latin typeface="Nanum Gothic"/>
                <a:ea typeface="Nanum Gothic"/>
                <a:cs typeface="Nanum Gothic"/>
                <a:sym typeface="Nanum Gothic"/>
              </a:defRPr>
            </a:lvl9pPr>
          </a:lstStyle>
          <a:p/>
        </p:txBody>
      </p:sp>
      <p:sp>
        <p:nvSpPr>
          <p:cNvPr id="276" name="Google Shape;276;gd778a894d7_0_1772"/>
          <p:cNvSpPr txBox="1"/>
          <p:nvPr>
            <p:ph idx="3" type="subTitle"/>
          </p:nvPr>
        </p:nvSpPr>
        <p:spPr>
          <a:xfrm>
            <a:off x="6527170" y="5221000"/>
            <a:ext cx="3972900" cy="917700"/>
          </a:xfrm>
          <a:prstGeom prst="rect">
            <a:avLst/>
          </a:prstGeom>
          <a:noFill/>
          <a:ln>
            <a:noFill/>
          </a:ln>
        </p:spPr>
        <p:txBody>
          <a:bodyPr anchorCtr="0" anchor="t" bIns="121900" lIns="121900" spcFirstLastPara="1" rIns="121900" wrap="square" tIns="121900">
            <a:normAutofit/>
          </a:bodyPr>
          <a:lstStyle>
            <a:lvl1pPr lvl="0" algn="ctr">
              <a:lnSpc>
                <a:spcPct val="115000"/>
              </a:lnSpc>
              <a:spcBef>
                <a:spcPts val="0"/>
              </a:spcBef>
              <a:spcAft>
                <a:spcPts val="0"/>
              </a:spcAft>
              <a:buSzPts val="2400"/>
              <a:buNone/>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
        <p:nvSpPr>
          <p:cNvPr id="277" name="Google Shape;277;gd778a894d7_0_1772"/>
          <p:cNvSpPr txBox="1"/>
          <p:nvPr>
            <p:ph idx="4" type="title"/>
          </p:nvPr>
        </p:nvSpPr>
        <p:spPr>
          <a:xfrm>
            <a:off x="1691801" y="2383100"/>
            <a:ext cx="39729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700"/>
              <a:buNone/>
              <a:defRPr>
                <a:latin typeface="Nanum Gothic"/>
                <a:ea typeface="Nanum Gothic"/>
                <a:cs typeface="Nanum Gothic"/>
                <a:sym typeface="Nanum Gothic"/>
              </a:defRPr>
            </a:lvl2pPr>
            <a:lvl3pPr lvl="2" algn="l">
              <a:lnSpc>
                <a:spcPct val="100000"/>
              </a:lnSpc>
              <a:spcBef>
                <a:spcPts val="0"/>
              </a:spcBef>
              <a:spcAft>
                <a:spcPts val="0"/>
              </a:spcAft>
              <a:buSzPts val="3700"/>
              <a:buNone/>
              <a:defRPr>
                <a:latin typeface="Nanum Gothic"/>
                <a:ea typeface="Nanum Gothic"/>
                <a:cs typeface="Nanum Gothic"/>
                <a:sym typeface="Nanum Gothic"/>
              </a:defRPr>
            </a:lvl3pPr>
            <a:lvl4pPr lvl="3" algn="l">
              <a:lnSpc>
                <a:spcPct val="100000"/>
              </a:lnSpc>
              <a:spcBef>
                <a:spcPts val="0"/>
              </a:spcBef>
              <a:spcAft>
                <a:spcPts val="0"/>
              </a:spcAft>
              <a:buSzPts val="3700"/>
              <a:buNone/>
              <a:defRPr>
                <a:latin typeface="Nanum Gothic"/>
                <a:ea typeface="Nanum Gothic"/>
                <a:cs typeface="Nanum Gothic"/>
                <a:sym typeface="Nanum Gothic"/>
              </a:defRPr>
            </a:lvl4pPr>
            <a:lvl5pPr lvl="4" algn="l">
              <a:lnSpc>
                <a:spcPct val="100000"/>
              </a:lnSpc>
              <a:spcBef>
                <a:spcPts val="0"/>
              </a:spcBef>
              <a:spcAft>
                <a:spcPts val="0"/>
              </a:spcAft>
              <a:buSzPts val="3700"/>
              <a:buNone/>
              <a:defRPr>
                <a:latin typeface="Nanum Gothic"/>
                <a:ea typeface="Nanum Gothic"/>
                <a:cs typeface="Nanum Gothic"/>
                <a:sym typeface="Nanum Gothic"/>
              </a:defRPr>
            </a:lvl5pPr>
            <a:lvl6pPr lvl="5" algn="l">
              <a:lnSpc>
                <a:spcPct val="100000"/>
              </a:lnSpc>
              <a:spcBef>
                <a:spcPts val="0"/>
              </a:spcBef>
              <a:spcAft>
                <a:spcPts val="0"/>
              </a:spcAft>
              <a:buSzPts val="3700"/>
              <a:buNone/>
              <a:defRPr>
                <a:latin typeface="Nanum Gothic"/>
                <a:ea typeface="Nanum Gothic"/>
                <a:cs typeface="Nanum Gothic"/>
                <a:sym typeface="Nanum Gothic"/>
              </a:defRPr>
            </a:lvl6pPr>
            <a:lvl7pPr lvl="6" algn="l">
              <a:lnSpc>
                <a:spcPct val="100000"/>
              </a:lnSpc>
              <a:spcBef>
                <a:spcPts val="0"/>
              </a:spcBef>
              <a:spcAft>
                <a:spcPts val="0"/>
              </a:spcAft>
              <a:buSzPts val="3700"/>
              <a:buNone/>
              <a:defRPr>
                <a:latin typeface="Nanum Gothic"/>
                <a:ea typeface="Nanum Gothic"/>
                <a:cs typeface="Nanum Gothic"/>
                <a:sym typeface="Nanum Gothic"/>
              </a:defRPr>
            </a:lvl7pPr>
            <a:lvl8pPr lvl="7" algn="l">
              <a:lnSpc>
                <a:spcPct val="100000"/>
              </a:lnSpc>
              <a:spcBef>
                <a:spcPts val="0"/>
              </a:spcBef>
              <a:spcAft>
                <a:spcPts val="0"/>
              </a:spcAft>
              <a:buSzPts val="3700"/>
              <a:buNone/>
              <a:defRPr>
                <a:latin typeface="Nanum Gothic"/>
                <a:ea typeface="Nanum Gothic"/>
                <a:cs typeface="Nanum Gothic"/>
                <a:sym typeface="Nanum Gothic"/>
              </a:defRPr>
            </a:lvl8pPr>
            <a:lvl9pPr lvl="8" algn="l">
              <a:lnSpc>
                <a:spcPct val="100000"/>
              </a:lnSpc>
              <a:spcBef>
                <a:spcPts val="0"/>
              </a:spcBef>
              <a:spcAft>
                <a:spcPts val="0"/>
              </a:spcAft>
              <a:buSzPts val="3700"/>
              <a:buNone/>
              <a:defRPr>
                <a:latin typeface="Nanum Gothic"/>
                <a:ea typeface="Nanum Gothic"/>
                <a:cs typeface="Nanum Gothic"/>
                <a:sym typeface="Nanum Gothic"/>
              </a:defRPr>
            </a:lvl9pPr>
          </a:lstStyle>
          <a:p/>
        </p:txBody>
      </p:sp>
      <p:sp>
        <p:nvSpPr>
          <p:cNvPr id="278" name="Google Shape;278;gd778a894d7_0_1772"/>
          <p:cNvSpPr txBox="1"/>
          <p:nvPr>
            <p:ph idx="5" type="subTitle"/>
          </p:nvPr>
        </p:nvSpPr>
        <p:spPr>
          <a:xfrm>
            <a:off x="1691799" y="2891633"/>
            <a:ext cx="3972900" cy="917700"/>
          </a:xfrm>
          <a:prstGeom prst="rect">
            <a:avLst/>
          </a:prstGeom>
          <a:noFill/>
          <a:ln>
            <a:noFill/>
          </a:ln>
        </p:spPr>
        <p:txBody>
          <a:bodyPr anchorCtr="0" anchor="t" bIns="121900" lIns="121900" spcFirstLastPara="1" rIns="121900" wrap="square" tIns="121900">
            <a:normAutofit/>
          </a:bodyPr>
          <a:lstStyle>
            <a:lvl1pPr lvl="0" algn="ctr">
              <a:lnSpc>
                <a:spcPct val="115000"/>
              </a:lnSpc>
              <a:spcBef>
                <a:spcPts val="0"/>
              </a:spcBef>
              <a:spcAft>
                <a:spcPts val="0"/>
              </a:spcAft>
              <a:buSzPts val="2400"/>
              <a:buNone/>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
        <p:nvSpPr>
          <p:cNvPr id="279" name="Google Shape;279;gd778a894d7_0_1772"/>
          <p:cNvSpPr txBox="1"/>
          <p:nvPr>
            <p:ph idx="6" type="title"/>
          </p:nvPr>
        </p:nvSpPr>
        <p:spPr>
          <a:xfrm>
            <a:off x="6527175" y="2383100"/>
            <a:ext cx="39729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700"/>
              <a:buNone/>
              <a:defRPr>
                <a:latin typeface="Nanum Gothic"/>
                <a:ea typeface="Nanum Gothic"/>
                <a:cs typeface="Nanum Gothic"/>
                <a:sym typeface="Nanum Gothic"/>
              </a:defRPr>
            </a:lvl2pPr>
            <a:lvl3pPr lvl="2" algn="l">
              <a:lnSpc>
                <a:spcPct val="100000"/>
              </a:lnSpc>
              <a:spcBef>
                <a:spcPts val="0"/>
              </a:spcBef>
              <a:spcAft>
                <a:spcPts val="0"/>
              </a:spcAft>
              <a:buSzPts val="3700"/>
              <a:buNone/>
              <a:defRPr>
                <a:latin typeface="Nanum Gothic"/>
                <a:ea typeface="Nanum Gothic"/>
                <a:cs typeface="Nanum Gothic"/>
                <a:sym typeface="Nanum Gothic"/>
              </a:defRPr>
            </a:lvl3pPr>
            <a:lvl4pPr lvl="3" algn="l">
              <a:lnSpc>
                <a:spcPct val="100000"/>
              </a:lnSpc>
              <a:spcBef>
                <a:spcPts val="0"/>
              </a:spcBef>
              <a:spcAft>
                <a:spcPts val="0"/>
              </a:spcAft>
              <a:buSzPts val="3700"/>
              <a:buNone/>
              <a:defRPr>
                <a:latin typeface="Nanum Gothic"/>
                <a:ea typeface="Nanum Gothic"/>
                <a:cs typeface="Nanum Gothic"/>
                <a:sym typeface="Nanum Gothic"/>
              </a:defRPr>
            </a:lvl4pPr>
            <a:lvl5pPr lvl="4" algn="l">
              <a:lnSpc>
                <a:spcPct val="100000"/>
              </a:lnSpc>
              <a:spcBef>
                <a:spcPts val="0"/>
              </a:spcBef>
              <a:spcAft>
                <a:spcPts val="0"/>
              </a:spcAft>
              <a:buSzPts val="3700"/>
              <a:buNone/>
              <a:defRPr>
                <a:latin typeface="Nanum Gothic"/>
                <a:ea typeface="Nanum Gothic"/>
                <a:cs typeface="Nanum Gothic"/>
                <a:sym typeface="Nanum Gothic"/>
              </a:defRPr>
            </a:lvl5pPr>
            <a:lvl6pPr lvl="5" algn="l">
              <a:lnSpc>
                <a:spcPct val="100000"/>
              </a:lnSpc>
              <a:spcBef>
                <a:spcPts val="0"/>
              </a:spcBef>
              <a:spcAft>
                <a:spcPts val="0"/>
              </a:spcAft>
              <a:buSzPts val="3700"/>
              <a:buNone/>
              <a:defRPr>
                <a:latin typeface="Nanum Gothic"/>
                <a:ea typeface="Nanum Gothic"/>
                <a:cs typeface="Nanum Gothic"/>
                <a:sym typeface="Nanum Gothic"/>
              </a:defRPr>
            </a:lvl6pPr>
            <a:lvl7pPr lvl="6" algn="l">
              <a:lnSpc>
                <a:spcPct val="100000"/>
              </a:lnSpc>
              <a:spcBef>
                <a:spcPts val="0"/>
              </a:spcBef>
              <a:spcAft>
                <a:spcPts val="0"/>
              </a:spcAft>
              <a:buSzPts val="3700"/>
              <a:buNone/>
              <a:defRPr>
                <a:latin typeface="Nanum Gothic"/>
                <a:ea typeface="Nanum Gothic"/>
                <a:cs typeface="Nanum Gothic"/>
                <a:sym typeface="Nanum Gothic"/>
              </a:defRPr>
            </a:lvl7pPr>
            <a:lvl8pPr lvl="7" algn="l">
              <a:lnSpc>
                <a:spcPct val="100000"/>
              </a:lnSpc>
              <a:spcBef>
                <a:spcPts val="0"/>
              </a:spcBef>
              <a:spcAft>
                <a:spcPts val="0"/>
              </a:spcAft>
              <a:buSzPts val="3700"/>
              <a:buNone/>
              <a:defRPr>
                <a:latin typeface="Nanum Gothic"/>
                <a:ea typeface="Nanum Gothic"/>
                <a:cs typeface="Nanum Gothic"/>
                <a:sym typeface="Nanum Gothic"/>
              </a:defRPr>
            </a:lvl8pPr>
            <a:lvl9pPr lvl="8" algn="l">
              <a:lnSpc>
                <a:spcPct val="100000"/>
              </a:lnSpc>
              <a:spcBef>
                <a:spcPts val="0"/>
              </a:spcBef>
              <a:spcAft>
                <a:spcPts val="0"/>
              </a:spcAft>
              <a:buSzPts val="3700"/>
              <a:buNone/>
              <a:defRPr>
                <a:latin typeface="Nanum Gothic"/>
                <a:ea typeface="Nanum Gothic"/>
                <a:cs typeface="Nanum Gothic"/>
                <a:sym typeface="Nanum Gothic"/>
              </a:defRPr>
            </a:lvl9pPr>
          </a:lstStyle>
          <a:p/>
        </p:txBody>
      </p:sp>
      <p:sp>
        <p:nvSpPr>
          <p:cNvPr id="280" name="Google Shape;280;gd778a894d7_0_1772"/>
          <p:cNvSpPr txBox="1"/>
          <p:nvPr>
            <p:ph idx="7" type="subTitle"/>
          </p:nvPr>
        </p:nvSpPr>
        <p:spPr>
          <a:xfrm>
            <a:off x="6527170" y="2891633"/>
            <a:ext cx="3972900" cy="917700"/>
          </a:xfrm>
          <a:prstGeom prst="rect">
            <a:avLst/>
          </a:prstGeom>
          <a:noFill/>
          <a:ln>
            <a:noFill/>
          </a:ln>
        </p:spPr>
        <p:txBody>
          <a:bodyPr anchorCtr="0" anchor="t" bIns="121900" lIns="121900" spcFirstLastPara="1" rIns="121900" wrap="square" tIns="121900">
            <a:normAutofit/>
          </a:bodyPr>
          <a:lstStyle>
            <a:lvl1pPr lvl="0" algn="ctr">
              <a:lnSpc>
                <a:spcPct val="115000"/>
              </a:lnSpc>
              <a:spcBef>
                <a:spcPts val="0"/>
              </a:spcBef>
              <a:spcAft>
                <a:spcPts val="0"/>
              </a:spcAft>
              <a:buSzPts val="2400"/>
              <a:buNone/>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
        <p:nvSpPr>
          <p:cNvPr id="281" name="Google Shape;281;gd778a894d7_0_1772"/>
          <p:cNvSpPr txBox="1"/>
          <p:nvPr>
            <p:ph idx="8" type="title"/>
          </p:nvPr>
        </p:nvSpPr>
        <p:spPr>
          <a:xfrm>
            <a:off x="950967" y="449070"/>
            <a:ext cx="10290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000"/>
              <a:buNone/>
              <a:defRPr sz="4000"/>
            </a:lvl1pPr>
            <a:lvl2pPr lvl="1"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282" name="Google Shape;282;gd778a894d7_0_1772"/>
          <p:cNvSpPr/>
          <p:nvPr/>
        </p:nvSpPr>
        <p:spPr>
          <a:xfrm>
            <a:off x="10234511" y="242916"/>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gd778a894d7_0_1772"/>
          <p:cNvSpPr/>
          <p:nvPr/>
        </p:nvSpPr>
        <p:spPr>
          <a:xfrm>
            <a:off x="11139135" y="5073477"/>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gd778a894d7_0_1772"/>
          <p:cNvSpPr/>
          <p:nvPr/>
        </p:nvSpPr>
        <p:spPr>
          <a:xfrm rot="10800000">
            <a:off x="-37" y="867026"/>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gd778a894d7_0_1772"/>
          <p:cNvSpPr/>
          <p:nvPr/>
        </p:nvSpPr>
        <p:spPr>
          <a:xfrm rot="-5400000">
            <a:off x="280684" y="449053"/>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gd778a894d7_0_1772"/>
          <p:cNvSpPr/>
          <p:nvPr/>
        </p:nvSpPr>
        <p:spPr>
          <a:xfrm rot="-5400000">
            <a:off x="496584" y="2074653"/>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gd778a894d7_0_1772"/>
          <p:cNvSpPr/>
          <p:nvPr/>
        </p:nvSpPr>
        <p:spPr>
          <a:xfrm>
            <a:off x="11347500" y="65037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gd778a894d7_0_1772"/>
          <p:cNvSpPr/>
          <p:nvPr/>
        </p:nvSpPr>
        <p:spPr>
          <a:xfrm>
            <a:off x="11182400" y="1300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gd778a894d7_0_1772"/>
          <p:cNvSpPr/>
          <p:nvPr/>
        </p:nvSpPr>
        <p:spPr>
          <a:xfrm rot="-5400000">
            <a:off x="11720066" y="528564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gd778a894d7_0_1772"/>
          <p:cNvSpPr/>
          <p:nvPr/>
        </p:nvSpPr>
        <p:spPr>
          <a:xfrm>
            <a:off x="950962" y="539683"/>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gd778a894d7_0_1772"/>
          <p:cNvSpPr/>
          <p:nvPr/>
        </p:nvSpPr>
        <p:spPr>
          <a:xfrm>
            <a:off x="11240962" y="4930217"/>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gd778a894d7_0_1772"/>
          <p:cNvSpPr/>
          <p:nvPr/>
        </p:nvSpPr>
        <p:spPr>
          <a:xfrm>
            <a:off x="9983362" y="539683"/>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8">
  <p:cSld name="CUSTOM_1_1_3_1_1_1_1_1_1">
    <p:spTree>
      <p:nvGrpSpPr>
        <p:cNvPr id="1965" name="Shape 1965"/>
        <p:cNvGrpSpPr/>
        <p:nvPr/>
      </p:nvGrpSpPr>
      <p:grpSpPr>
        <a:xfrm>
          <a:off x="0" y="0"/>
          <a:ext cx="0" cy="0"/>
          <a:chOff x="0" y="0"/>
          <a:chExt cx="0" cy="0"/>
        </a:xfrm>
      </p:grpSpPr>
      <p:sp>
        <p:nvSpPr>
          <p:cNvPr id="1966" name="Google Shape;1966;gd6373dda26_0_6648"/>
          <p:cNvSpPr/>
          <p:nvPr/>
        </p:nvSpPr>
        <p:spPr>
          <a:xfrm flipH="1" rot="-5400000">
            <a:off x="8127397" y="953187"/>
            <a:ext cx="5017816" cy="3111410"/>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67" name="Google Shape;1967;gd6373dda26_0_664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68" name="Shape 1968"/>
        <p:cNvGrpSpPr/>
        <p:nvPr/>
      </p:nvGrpSpPr>
      <p:grpSpPr>
        <a:xfrm>
          <a:off x="0" y="0"/>
          <a:ext cx="0" cy="0"/>
          <a:chOff x="0" y="0"/>
          <a:chExt cx="0" cy="0"/>
        </a:xfrm>
      </p:grpSpPr>
      <p:sp>
        <p:nvSpPr>
          <p:cNvPr id="1969" name="Google Shape;1969;gd6373dda26_0_6651"/>
          <p:cNvSpPr/>
          <p:nvPr/>
        </p:nvSpPr>
        <p:spPr>
          <a:xfrm>
            <a:off x="8064500" y="5245098"/>
            <a:ext cx="4127378" cy="1612802"/>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70" name="Google Shape;1970;gd6373dda26_0_6651"/>
          <p:cNvSpPr/>
          <p:nvPr/>
        </p:nvSpPr>
        <p:spPr>
          <a:xfrm>
            <a:off x="0" y="0"/>
            <a:ext cx="1828731" cy="4830953"/>
          </a:xfrm>
          <a:custGeom>
            <a:rect b="b" l="l" r="r" t="t"/>
            <a:pathLst>
              <a:path extrusionOk="0" h="124469" w="60735">
                <a:moveTo>
                  <a:pt x="0" y="0"/>
                </a:moveTo>
                <a:lnTo>
                  <a:pt x="0" y="124468"/>
                </a:lnTo>
                <a:cubicBezTo>
                  <a:pt x="7287" y="110704"/>
                  <a:pt x="20455" y="96500"/>
                  <a:pt x="35290" y="88583"/>
                </a:cubicBezTo>
                <a:cubicBezTo>
                  <a:pt x="56972" y="77022"/>
                  <a:pt x="60734" y="54138"/>
                  <a:pt x="47006" y="31266"/>
                </a:cubicBezTo>
                <a:cubicBezTo>
                  <a:pt x="40874" y="21062"/>
                  <a:pt x="36743" y="9585"/>
                  <a:pt x="3405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71" name="Google Shape;1971;gd6373dda26_0_6651"/>
          <p:cNvSpPr/>
          <p:nvPr/>
        </p:nvSpPr>
        <p:spPr>
          <a:xfrm>
            <a:off x="9607620" y="0"/>
            <a:ext cx="2584175" cy="1775788"/>
          </a:xfrm>
          <a:custGeom>
            <a:rect b="b" l="l" r="r" t="t"/>
            <a:pathLst>
              <a:path extrusionOk="0" h="45753" w="66581">
                <a:moveTo>
                  <a:pt x="0" y="1"/>
                </a:moveTo>
                <a:cubicBezTo>
                  <a:pt x="8454" y="5239"/>
                  <a:pt x="16121" y="12050"/>
                  <a:pt x="21896" y="20884"/>
                </a:cubicBezTo>
                <a:cubicBezTo>
                  <a:pt x="33742" y="39067"/>
                  <a:pt x="48798" y="45752"/>
                  <a:pt x="63740" y="45752"/>
                </a:cubicBezTo>
                <a:cubicBezTo>
                  <a:pt x="64687" y="45752"/>
                  <a:pt x="65634" y="45725"/>
                  <a:pt x="66580" y="45673"/>
                </a:cubicBezTo>
                <a:lnTo>
                  <a:pt x="66580"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72" name="Google Shape;1972;gd6373dda26_0_6651"/>
          <p:cNvSpPr txBox="1"/>
          <p:nvPr>
            <p:ph hasCustomPrompt="1" type="title"/>
          </p:nvPr>
        </p:nvSpPr>
        <p:spPr>
          <a:xfrm>
            <a:off x="1644800" y="2262400"/>
            <a:ext cx="8902500" cy="161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6000"/>
              <a:buNone/>
              <a:defRPr sz="16000"/>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a:r>
              <a:t>xx%</a:t>
            </a:r>
          </a:p>
        </p:txBody>
      </p:sp>
      <p:sp>
        <p:nvSpPr>
          <p:cNvPr id="1973" name="Google Shape;1973;gd6373dda26_0_6651"/>
          <p:cNvSpPr txBox="1"/>
          <p:nvPr>
            <p:ph idx="1" type="subTitle"/>
          </p:nvPr>
        </p:nvSpPr>
        <p:spPr>
          <a:xfrm>
            <a:off x="2275800" y="3875200"/>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CUSTOM_10">
    <p:spTree>
      <p:nvGrpSpPr>
        <p:cNvPr id="1974" name="Shape 1974"/>
        <p:cNvGrpSpPr/>
        <p:nvPr/>
      </p:nvGrpSpPr>
      <p:grpSpPr>
        <a:xfrm>
          <a:off x="0" y="0"/>
          <a:ext cx="0" cy="0"/>
          <a:chOff x="0" y="0"/>
          <a:chExt cx="0" cy="0"/>
        </a:xfrm>
      </p:grpSpPr>
      <p:sp>
        <p:nvSpPr>
          <p:cNvPr id="1975" name="Google Shape;1975;gd6373dda26_0_6657"/>
          <p:cNvSpPr/>
          <p:nvPr/>
        </p:nvSpPr>
        <p:spPr>
          <a:xfrm>
            <a:off x="2063467" y="499567"/>
            <a:ext cx="8065059" cy="5858847"/>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76" name="Google Shape;1976;gd6373dda26_0_6657"/>
          <p:cNvSpPr txBox="1"/>
          <p:nvPr>
            <p:ph type="title"/>
          </p:nvPr>
        </p:nvSpPr>
        <p:spPr>
          <a:xfrm>
            <a:off x="2275800" y="2262400"/>
            <a:ext cx="7640400" cy="161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lt1"/>
              </a:buClr>
              <a:buSzPts val="16000"/>
              <a:buNone/>
              <a:defRPr sz="16000">
                <a:solidFill>
                  <a:schemeClr val="lt1"/>
                </a:solidFill>
              </a:defRPr>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p:txBody>
      </p:sp>
      <p:sp>
        <p:nvSpPr>
          <p:cNvPr id="1977" name="Google Shape;1977;gd6373dda26_0_6657"/>
          <p:cNvSpPr txBox="1"/>
          <p:nvPr>
            <p:ph idx="1" type="subTitle"/>
          </p:nvPr>
        </p:nvSpPr>
        <p:spPr>
          <a:xfrm>
            <a:off x="2275800" y="3875200"/>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1978" name="Google Shape;1978;gd6373dda26_0_6657"/>
          <p:cNvSpPr/>
          <p:nvPr/>
        </p:nvSpPr>
        <p:spPr>
          <a:xfrm flipH="1" rot="-5400000">
            <a:off x="10243048" y="457051"/>
            <a:ext cx="2405998" cy="1491893"/>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79" name="Google Shape;1979;gd6373dda26_0_6657"/>
          <p:cNvSpPr/>
          <p:nvPr/>
        </p:nvSpPr>
        <p:spPr>
          <a:xfrm>
            <a:off x="0" y="5618933"/>
            <a:ext cx="1550401" cy="123904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80" name="Google Shape;1980;gd6373dda26_0_6657"/>
          <p:cNvSpPr/>
          <p:nvPr/>
        </p:nvSpPr>
        <p:spPr>
          <a:xfrm flipH="1">
            <a:off x="-65" y="-4"/>
            <a:ext cx="2609110" cy="100874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81" name="Google Shape;1981;gd6373dda26_0_6657"/>
          <p:cNvSpPr/>
          <p:nvPr/>
        </p:nvSpPr>
        <p:spPr>
          <a:xfrm rot="10800000">
            <a:off x="10047301" y="5761747"/>
            <a:ext cx="2144699" cy="1096258"/>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5">
  <p:cSld name="CUSTOM_1_1_3_1_1_1">
    <p:spTree>
      <p:nvGrpSpPr>
        <p:cNvPr id="1982" name="Shape 1982"/>
        <p:cNvGrpSpPr/>
        <p:nvPr/>
      </p:nvGrpSpPr>
      <p:grpSpPr>
        <a:xfrm>
          <a:off x="0" y="0"/>
          <a:ext cx="0" cy="0"/>
          <a:chOff x="0" y="0"/>
          <a:chExt cx="0" cy="0"/>
        </a:xfrm>
      </p:grpSpPr>
      <p:sp>
        <p:nvSpPr>
          <p:cNvPr id="1983" name="Google Shape;1983;gd6373dda26_0_6665"/>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984" name="Google Shape;1984;gd6373dda26_0_6665"/>
          <p:cNvSpPr/>
          <p:nvPr/>
        </p:nvSpPr>
        <p:spPr>
          <a:xfrm flipH="1" rot="5400000">
            <a:off x="9712770" y="595933"/>
            <a:ext cx="3075162" cy="1883283"/>
          </a:xfrm>
          <a:custGeom>
            <a:rect b="b" l="l" r="r" t="t"/>
            <a:pathLst>
              <a:path extrusionOk="0" h="62526" w="102097">
                <a:moveTo>
                  <a:pt x="6596" y="0"/>
                </a:moveTo>
                <a:cubicBezTo>
                  <a:pt x="7632" y="964"/>
                  <a:pt x="8478" y="2107"/>
                  <a:pt x="9037" y="3441"/>
                </a:cubicBezTo>
                <a:cubicBezTo>
                  <a:pt x="10716" y="7441"/>
                  <a:pt x="9418" y="12085"/>
                  <a:pt x="7406" y="15931"/>
                </a:cubicBezTo>
                <a:cubicBezTo>
                  <a:pt x="5406" y="19776"/>
                  <a:pt x="2691" y="23300"/>
                  <a:pt x="1346" y="27432"/>
                </a:cubicBezTo>
                <a:cubicBezTo>
                  <a:pt x="0" y="31563"/>
                  <a:pt x="405" y="36707"/>
                  <a:pt x="3798" y="39422"/>
                </a:cubicBezTo>
                <a:cubicBezTo>
                  <a:pt x="5354" y="40669"/>
                  <a:pt x="7306" y="41204"/>
                  <a:pt x="9307" y="41204"/>
                </a:cubicBezTo>
                <a:cubicBezTo>
                  <a:pt x="11011" y="41204"/>
                  <a:pt x="12751" y="40816"/>
                  <a:pt x="14312" y="40148"/>
                </a:cubicBezTo>
                <a:cubicBezTo>
                  <a:pt x="17705" y="38695"/>
                  <a:pt x="20467" y="36135"/>
                  <a:pt x="23289" y="33742"/>
                </a:cubicBezTo>
                <a:cubicBezTo>
                  <a:pt x="28778" y="29123"/>
                  <a:pt x="34933" y="24896"/>
                  <a:pt x="41994" y="23598"/>
                </a:cubicBezTo>
                <a:cubicBezTo>
                  <a:pt x="43278" y="23360"/>
                  <a:pt x="44597" y="23240"/>
                  <a:pt x="45919" y="23240"/>
                </a:cubicBezTo>
                <a:cubicBezTo>
                  <a:pt x="51866" y="23240"/>
                  <a:pt x="57876" y="25662"/>
                  <a:pt x="61032" y="30611"/>
                </a:cubicBezTo>
                <a:cubicBezTo>
                  <a:pt x="65747" y="38005"/>
                  <a:pt x="63020" y="48494"/>
                  <a:pt x="68021" y="55697"/>
                </a:cubicBezTo>
                <a:cubicBezTo>
                  <a:pt x="70604" y="59436"/>
                  <a:pt x="74998" y="61686"/>
                  <a:pt x="79498" y="62317"/>
                </a:cubicBezTo>
                <a:cubicBezTo>
                  <a:pt x="80510" y="62459"/>
                  <a:pt x="81527" y="62525"/>
                  <a:pt x="82544" y="62525"/>
                </a:cubicBezTo>
                <a:cubicBezTo>
                  <a:pt x="86054" y="62525"/>
                  <a:pt x="89570" y="61739"/>
                  <a:pt x="92893" y="60567"/>
                </a:cubicBezTo>
                <a:cubicBezTo>
                  <a:pt x="96131" y="59424"/>
                  <a:pt x="99215" y="57876"/>
                  <a:pt x="102096" y="56007"/>
                </a:cubicBezTo>
                <a:lnTo>
                  <a:pt x="10209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3">
  <p:cSld name="CUSTOM_1_1_3_1_1_1_1_1_1_1_1_1_1_1">
    <p:spTree>
      <p:nvGrpSpPr>
        <p:cNvPr id="1985" name="Shape 1985"/>
        <p:cNvGrpSpPr/>
        <p:nvPr/>
      </p:nvGrpSpPr>
      <p:grpSpPr>
        <a:xfrm>
          <a:off x="0" y="0"/>
          <a:ext cx="0" cy="0"/>
          <a:chOff x="0" y="0"/>
          <a:chExt cx="0" cy="0"/>
        </a:xfrm>
      </p:grpSpPr>
      <p:sp>
        <p:nvSpPr>
          <p:cNvPr id="1986" name="Google Shape;1986;gd6373dda26_0_6668"/>
          <p:cNvSpPr/>
          <p:nvPr/>
        </p:nvSpPr>
        <p:spPr>
          <a:xfrm rot="10800000">
            <a:off x="34" y="46"/>
            <a:ext cx="1026160" cy="1967751"/>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87" name="Google Shape;1987;gd6373dda26_0_666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1988" name="Google Shape;1988;gd6373dda26_0_6668"/>
          <p:cNvSpPr/>
          <p:nvPr/>
        </p:nvSpPr>
        <p:spPr>
          <a:xfrm flipH="1">
            <a:off x="10641469" y="5645049"/>
            <a:ext cx="1550539" cy="1239158"/>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spTree>
      <p:nvGrpSpPr>
        <p:cNvPr id="1989" name="Shape 1989"/>
        <p:cNvGrpSpPr/>
        <p:nvPr/>
      </p:nvGrpSpPr>
      <p:grpSpPr>
        <a:xfrm>
          <a:off x="0" y="0"/>
          <a:ext cx="0" cy="0"/>
          <a:chOff x="0" y="0"/>
          <a:chExt cx="0" cy="0"/>
        </a:xfrm>
      </p:grpSpPr>
      <p:sp>
        <p:nvSpPr>
          <p:cNvPr id="1990" name="Google Shape;1990;gd6373dda26_0_6672"/>
          <p:cNvSpPr/>
          <p:nvPr/>
        </p:nvSpPr>
        <p:spPr>
          <a:xfrm>
            <a:off x="7863467" y="0"/>
            <a:ext cx="4389757" cy="1699858"/>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91" name="Google Shape;1991;gd6373dda26_0_6672"/>
          <p:cNvSpPr txBox="1"/>
          <p:nvPr>
            <p:ph type="title"/>
          </p:nvPr>
        </p:nvSpPr>
        <p:spPr>
          <a:xfrm>
            <a:off x="1763533" y="3119173"/>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1992" name="Google Shape;1992;gd6373dda26_0_6672"/>
          <p:cNvSpPr txBox="1"/>
          <p:nvPr>
            <p:ph idx="2" type="title"/>
          </p:nvPr>
        </p:nvSpPr>
        <p:spPr>
          <a:xfrm>
            <a:off x="4873800" y="3119173"/>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1993" name="Google Shape;1993;gd6373dda26_0_6672"/>
          <p:cNvSpPr txBox="1"/>
          <p:nvPr>
            <p:ph idx="3" type="title"/>
          </p:nvPr>
        </p:nvSpPr>
        <p:spPr>
          <a:xfrm>
            <a:off x="7984067" y="3119173"/>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1994" name="Google Shape;1994;gd6373dda26_0_6672"/>
          <p:cNvSpPr txBox="1"/>
          <p:nvPr>
            <p:ph idx="4" type="title"/>
          </p:nvPr>
        </p:nvSpPr>
        <p:spPr>
          <a:xfrm>
            <a:off x="1763533" y="5377941"/>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1995" name="Google Shape;1995;gd6373dda26_0_6672"/>
          <p:cNvSpPr txBox="1"/>
          <p:nvPr>
            <p:ph idx="5" type="title"/>
          </p:nvPr>
        </p:nvSpPr>
        <p:spPr>
          <a:xfrm>
            <a:off x="4873800" y="5377941"/>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1996" name="Google Shape;1996;gd6373dda26_0_6672"/>
          <p:cNvSpPr txBox="1"/>
          <p:nvPr>
            <p:ph idx="6" type="title"/>
          </p:nvPr>
        </p:nvSpPr>
        <p:spPr>
          <a:xfrm>
            <a:off x="7984067" y="5377941"/>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1997" name="Google Shape;1997;gd6373dda26_0_6672"/>
          <p:cNvSpPr txBox="1"/>
          <p:nvPr>
            <p:ph idx="7" type="title"/>
          </p:nvPr>
        </p:nvSpPr>
        <p:spPr>
          <a:xfrm>
            <a:off x="691567" y="677167"/>
            <a:ext cx="10808700" cy="7635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1">
    <p:spTree>
      <p:nvGrpSpPr>
        <p:cNvPr id="1998" name="Shape 1998"/>
        <p:cNvGrpSpPr/>
        <p:nvPr/>
      </p:nvGrpSpPr>
      <p:grpSpPr>
        <a:xfrm>
          <a:off x="0" y="0"/>
          <a:ext cx="0" cy="0"/>
          <a:chOff x="0" y="0"/>
          <a:chExt cx="0" cy="0"/>
        </a:xfrm>
      </p:grpSpPr>
      <p:sp>
        <p:nvSpPr>
          <p:cNvPr id="1999" name="Google Shape;1999;gd6373dda26_0_6681"/>
          <p:cNvSpPr/>
          <p:nvPr/>
        </p:nvSpPr>
        <p:spPr>
          <a:xfrm flipH="1">
            <a:off x="7207405" y="0"/>
            <a:ext cx="4984595" cy="2708124"/>
          </a:xfrm>
          <a:custGeom>
            <a:rect b="b" l="l" r="r" t="t"/>
            <a:pathLst>
              <a:path extrusionOk="0" h="63322" w="116551">
                <a:moveTo>
                  <a:pt x="0" y="0"/>
                </a:moveTo>
                <a:lnTo>
                  <a:pt x="0" y="62853"/>
                </a:lnTo>
                <a:cubicBezTo>
                  <a:pt x="1749" y="63162"/>
                  <a:pt x="3513" y="63321"/>
                  <a:pt x="5266" y="63321"/>
                </a:cubicBezTo>
                <a:cubicBezTo>
                  <a:pt x="10613" y="63321"/>
                  <a:pt x="15856" y="61834"/>
                  <a:pt x="20241" y="58543"/>
                </a:cubicBezTo>
                <a:cubicBezTo>
                  <a:pt x="34123" y="48137"/>
                  <a:pt x="34909" y="25932"/>
                  <a:pt x="49149" y="16038"/>
                </a:cubicBezTo>
                <a:cubicBezTo>
                  <a:pt x="55666" y="11497"/>
                  <a:pt x="63898" y="10427"/>
                  <a:pt x="71911" y="10427"/>
                </a:cubicBezTo>
                <a:cubicBezTo>
                  <a:pt x="72829" y="10427"/>
                  <a:pt x="73743" y="10441"/>
                  <a:pt x="74652" y="10466"/>
                </a:cubicBezTo>
                <a:cubicBezTo>
                  <a:pt x="79315" y="10591"/>
                  <a:pt x="84021" y="10942"/>
                  <a:pt x="88690" y="10942"/>
                </a:cubicBezTo>
                <a:cubicBezTo>
                  <a:pt x="92878" y="10942"/>
                  <a:pt x="97037" y="10659"/>
                  <a:pt x="101108" y="9680"/>
                </a:cubicBezTo>
                <a:cubicBezTo>
                  <a:pt x="105775" y="8549"/>
                  <a:pt x="113467" y="4953"/>
                  <a:pt x="11655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00" name="Google Shape;2000;gd6373dda26_0_6681"/>
          <p:cNvSpPr txBox="1"/>
          <p:nvPr>
            <p:ph idx="1" type="subTitle"/>
          </p:nvPr>
        </p:nvSpPr>
        <p:spPr>
          <a:xfrm>
            <a:off x="1039100" y="5064833"/>
            <a:ext cx="29505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001" name="Google Shape;2001;gd6373dda26_0_6681"/>
          <p:cNvSpPr txBox="1"/>
          <p:nvPr>
            <p:ph type="title"/>
          </p:nvPr>
        </p:nvSpPr>
        <p:spPr>
          <a:xfrm>
            <a:off x="691567" y="677167"/>
            <a:ext cx="10808700" cy="7635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002" name="Google Shape;2002;gd6373dda26_0_6681"/>
          <p:cNvSpPr txBox="1"/>
          <p:nvPr>
            <p:ph idx="2" type="subTitle"/>
          </p:nvPr>
        </p:nvSpPr>
        <p:spPr>
          <a:xfrm>
            <a:off x="2829964" y="2931233"/>
            <a:ext cx="29505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003" name="Google Shape;2003;gd6373dda26_0_6681"/>
          <p:cNvSpPr txBox="1"/>
          <p:nvPr>
            <p:ph idx="3" type="subTitle"/>
          </p:nvPr>
        </p:nvSpPr>
        <p:spPr>
          <a:xfrm>
            <a:off x="4622000" y="5064833"/>
            <a:ext cx="29505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004" name="Google Shape;2004;gd6373dda26_0_6681"/>
          <p:cNvSpPr txBox="1"/>
          <p:nvPr>
            <p:ph idx="4" type="subTitle"/>
          </p:nvPr>
        </p:nvSpPr>
        <p:spPr>
          <a:xfrm>
            <a:off x="6414197" y="2931233"/>
            <a:ext cx="29481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005" name="Google Shape;2005;gd6373dda26_0_6681"/>
          <p:cNvSpPr txBox="1"/>
          <p:nvPr>
            <p:ph idx="5" type="subTitle"/>
          </p:nvPr>
        </p:nvSpPr>
        <p:spPr>
          <a:xfrm>
            <a:off x="8204900" y="5064833"/>
            <a:ext cx="29481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006" name="Google Shape;2006;gd6373dda26_0_6681"/>
          <p:cNvSpPr/>
          <p:nvPr/>
        </p:nvSpPr>
        <p:spPr>
          <a:xfrm flipH="1" rot="-5400000">
            <a:off x="-595355" y="5436282"/>
            <a:ext cx="2017061" cy="826349"/>
          </a:xfrm>
          <a:custGeom>
            <a:rect b="b" l="l" r="r" t="t"/>
            <a:pathLst>
              <a:path extrusionOk="0" h="31057" w="75808">
                <a:moveTo>
                  <a:pt x="11918" y="1"/>
                </a:moveTo>
                <a:cubicBezTo>
                  <a:pt x="4334" y="8097"/>
                  <a:pt x="0" y="18479"/>
                  <a:pt x="11942" y="26433"/>
                </a:cubicBezTo>
                <a:cubicBezTo>
                  <a:pt x="14282" y="27993"/>
                  <a:pt x="16839" y="28856"/>
                  <a:pt x="19394" y="28856"/>
                </a:cubicBezTo>
                <a:cubicBezTo>
                  <a:pt x="21597" y="28856"/>
                  <a:pt x="23799" y="28215"/>
                  <a:pt x="25860" y="26826"/>
                </a:cubicBezTo>
                <a:cubicBezTo>
                  <a:pt x="30563" y="23658"/>
                  <a:pt x="33195" y="17932"/>
                  <a:pt x="38600" y="15717"/>
                </a:cubicBezTo>
                <a:cubicBezTo>
                  <a:pt x="39675" y="15275"/>
                  <a:pt x="40870" y="15042"/>
                  <a:pt x="42051" y="15042"/>
                </a:cubicBezTo>
                <a:cubicBezTo>
                  <a:pt x="44243" y="15042"/>
                  <a:pt x="46387" y="15846"/>
                  <a:pt x="47625" y="17610"/>
                </a:cubicBezTo>
                <a:cubicBezTo>
                  <a:pt x="49482" y="20253"/>
                  <a:pt x="48756" y="23980"/>
                  <a:pt x="50185" y="26861"/>
                </a:cubicBezTo>
                <a:cubicBezTo>
                  <a:pt x="51578" y="29684"/>
                  <a:pt x="54786" y="31056"/>
                  <a:pt x="57991" y="31056"/>
                </a:cubicBezTo>
                <a:cubicBezTo>
                  <a:pt x="59004" y="31056"/>
                  <a:pt x="60017" y="30919"/>
                  <a:pt x="60972" y="30647"/>
                </a:cubicBezTo>
                <a:cubicBezTo>
                  <a:pt x="64949" y="29516"/>
                  <a:pt x="68151" y="26635"/>
                  <a:pt x="71187" y="23825"/>
                </a:cubicBezTo>
                <a:cubicBezTo>
                  <a:pt x="72676" y="22456"/>
                  <a:pt x="74188" y="21075"/>
                  <a:pt x="75807" y="19872"/>
                </a:cubicBezTo>
                <a:lnTo>
                  <a:pt x="75807"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07" name="Google Shape;2007;gd6373dda26_0_6681"/>
          <p:cNvSpPr/>
          <p:nvPr/>
        </p:nvSpPr>
        <p:spPr>
          <a:xfrm rot="10800000">
            <a:off x="10206700" y="5843164"/>
            <a:ext cx="1985301" cy="1014775"/>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6">
  <p:cSld name="CUSTOM_1_1_3_1_1_1_1">
    <p:spTree>
      <p:nvGrpSpPr>
        <p:cNvPr id="2008" name="Shape 2008"/>
        <p:cNvGrpSpPr/>
        <p:nvPr/>
      </p:nvGrpSpPr>
      <p:grpSpPr>
        <a:xfrm>
          <a:off x="0" y="0"/>
          <a:ext cx="0" cy="0"/>
          <a:chOff x="0" y="0"/>
          <a:chExt cx="0" cy="0"/>
        </a:xfrm>
      </p:grpSpPr>
      <p:sp>
        <p:nvSpPr>
          <p:cNvPr id="2009" name="Google Shape;2009;gd6373dda26_0_6691"/>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7">
  <p:cSld name="CUSTOM_1_1_3_1_1_1_1_1">
    <p:spTree>
      <p:nvGrpSpPr>
        <p:cNvPr id="2010" name="Shape 2010"/>
        <p:cNvGrpSpPr/>
        <p:nvPr/>
      </p:nvGrpSpPr>
      <p:grpSpPr>
        <a:xfrm>
          <a:off x="0" y="0"/>
          <a:ext cx="0" cy="0"/>
          <a:chOff x="0" y="0"/>
          <a:chExt cx="0" cy="0"/>
        </a:xfrm>
      </p:grpSpPr>
      <p:sp>
        <p:nvSpPr>
          <p:cNvPr id="2011" name="Google Shape;2011;gd6373dda26_0_6695"/>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012" name="Google Shape;2012;gd6373dda26_0_6695"/>
          <p:cNvSpPr/>
          <p:nvPr/>
        </p:nvSpPr>
        <p:spPr>
          <a:xfrm>
            <a:off x="8566391" y="4522873"/>
            <a:ext cx="3625606" cy="2335133"/>
          </a:xfrm>
          <a:custGeom>
            <a:rect b="b" l="l" r="r" t="t"/>
            <a:pathLst>
              <a:path extrusionOk="0" h="56133" w="87154">
                <a:moveTo>
                  <a:pt x="77010" y="0"/>
                </a:moveTo>
                <a:cubicBezTo>
                  <a:pt x="73626" y="0"/>
                  <a:pt x="70307" y="872"/>
                  <a:pt x="67640" y="2911"/>
                </a:cubicBezTo>
                <a:cubicBezTo>
                  <a:pt x="62949" y="6495"/>
                  <a:pt x="61294" y="12674"/>
                  <a:pt x="59460" y="18282"/>
                </a:cubicBezTo>
                <a:cubicBezTo>
                  <a:pt x="57615" y="23890"/>
                  <a:pt x="54721" y="29950"/>
                  <a:pt x="49137" y="31855"/>
                </a:cubicBezTo>
                <a:cubicBezTo>
                  <a:pt x="47854" y="32294"/>
                  <a:pt x="46558" y="32474"/>
                  <a:pt x="45253" y="32474"/>
                </a:cubicBezTo>
                <a:cubicBezTo>
                  <a:pt x="40321" y="32474"/>
                  <a:pt x="35255" y="29907"/>
                  <a:pt x="30218" y="29022"/>
                </a:cubicBezTo>
                <a:cubicBezTo>
                  <a:pt x="28971" y="28800"/>
                  <a:pt x="27719" y="28694"/>
                  <a:pt x="26472" y="28694"/>
                </a:cubicBezTo>
                <a:cubicBezTo>
                  <a:pt x="15576" y="28694"/>
                  <a:pt x="5107" y="36818"/>
                  <a:pt x="1560" y="47310"/>
                </a:cubicBezTo>
                <a:cubicBezTo>
                  <a:pt x="596" y="50167"/>
                  <a:pt x="96" y="53144"/>
                  <a:pt x="0" y="56132"/>
                </a:cubicBezTo>
                <a:lnTo>
                  <a:pt x="87154" y="56132"/>
                </a:lnTo>
                <a:lnTo>
                  <a:pt x="87154" y="2447"/>
                </a:lnTo>
                <a:cubicBezTo>
                  <a:pt x="86142" y="1983"/>
                  <a:pt x="85118" y="1554"/>
                  <a:pt x="84058" y="1197"/>
                </a:cubicBezTo>
                <a:cubicBezTo>
                  <a:pt x="81813" y="434"/>
                  <a:pt x="79395" y="0"/>
                  <a:pt x="7701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4">
  <p:cSld name="CUSTOM_1_1_3_2">
    <p:spTree>
      <p:nvGrpSpPr>
        <p:cNvPr id="2013" name="Shape 2013"/>
        <p:cNvGrpSpPr/>
        <p:nvPr/>
      </p:nvGrpSpPr>
      <p:grpSpPr>
        <a:xfrm>
          <a:off x="0" y="0"/>
          <a:ext cx="0" cy="0"/>
          <a:chOff x="0" y="0"/>
          <a:chExt cx="0" cy="0"/>
        </a:xfrm>
      </p:grpSpPr>
      <p:sp>
        <p:nvSpPr>
          <p:cNvPr id="2014" name="Google Shape;2014;gd6373dda26_0_669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015" name="Google Shape;2015;gd6373dda26_0_6698"/>
          <p:cNvSpPr/>
          <p:nvPr/>
        </p:nvSpPr>
        <p:spPr>
          <a:xfrm>
            <a:off x="9773899" y="5300603"/>
            <a:ext cx="2418306" cy="1557270"/>
          </a:xfrm>
          <a:custGeom>
            <a:rect b="b" l="l" r="r" t="t"/>
            <a:pathLst>
              <a:path extrusionOk="0" h="56133" w="87154">
                <a:moveTo>
                  <a:pt x="77010" y="0"/>
                </a:moveTo>
                <a:cubicBezTo>
                  <a:pt x="73626" y="0"/>
                  <a:pt x="70307" y="872"/>
                  <a:pt x="67640" y="2911"/>
                </a:cubicBezTo>
                <a:cubicBezTo>
                  <a:pt x="62949" y="6495"/>
                  <a:pt x="61294" y="12674"/>
                  <a:pt x="59460" y="18282"/>
                </a:cubicBezTo>
                <a:cubicBezTo>
                  <a:pt x="57615" y="23890"/>
                  <a:pt x="54721" y="29950"/>
                  <a:pt x="49137" y="31855"/>
                </a:cubicBezTo>
                <a:cubicBezTo>
                  <a:pt x="47854" y="32294"/>
                  <a:pt x="46558" y="32474"/>
                  <a:pt x="45253" y="32474"/>
                </a:cubicBezTo>
                <a:cubicBezTo>
                  <a:pt x="40321" y="32474"/>
                  <a:pt x="35255" y="29907"/>
                  <a:pt x="30218" y="29022"/>
                </a:cubicBezTo>
                <a:cubicBezTo>
                  <a:pt x="28971" y="28800"/>
                  <a:pt x="27719" y="28694"/>
                  <a:pt x="26472" y="28694"/>
                </a:cubicBezTo>
                <a:cubicBezTo>
                  <a:pt x="15576" y="28694"/>
                  <a:pt x="5107" y="36818"/>
                  <a:pt x="1560" y="47310"/>
                </a:cubicBezTo>
                <a:cubicBezTo>
                  <a:pt x="596" y="50167"/>
                  <a:pt x="96" y="53144"/>
                  <a:pt x="0" y="56132"/>
                </a:cubicBezTo>
                <a:lnTo>
                  <a:pt x="87154" y="56132"/>
                </a:lnTo>
                <a:lnTo>
                  <a:pt x="87154" y="2447"/>
                </a:lnTo>
                <a:cubicBezTo>
                  <a:pt x="86142" y="1983"/>
                  <a:pt x="85118" y="1554"/>
                  <a:pt x="84058" y="1197"/>
                </a:cubicBezTo>
                <a:cubicBezTo>
                  <a:pt x="81813" y="434"/>
                  <a:pt x="79395" y="0"/>
                  <a:pt x="77010"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16" name="Google Shape;2016;gd6373dda26_0_6698"/>
          <p:cNvSpPr/>
          <p:nvPr/>
        </p:nvSpPr>
        <p:spPr>
          <a:xfrm flipH="1" rot="5400000">
            <a:off x="-68877" y="68690"/>
            <a:ext cx="1666796" cy="1529224"/>
          </a:xfrm>
          <a:custGeom>
            <a:rect b="b" l="l" r="r" t="t"/>
            <a:pathLst>
              <a:path extrusionOk="0" h="53756" w="58592">
                <a:moveTo>
                  <a:pt x="44835" y="0"/>
                </a:moveTo>
                <a:cubicBezTo>
                  <a:pt x="43040" y="0"/>
                  <a:pt x="41302" y="364"/>
                  <a:pt x="39827" y="1368"/>
                </a:cubicBezTo>
                <a:cubicBezTo>
                  <a:pt x="37541" y="2916"/>
                  <a:pt x="36398" y="5702"/>
                  <a:pt x="35934" y="8428"/>
                </a:cubicBezTo>
                <a:cubicBezTo>
                  <a:pt x="35470" y="11155"/>
                  <a:pt x="35565" y="13953"/>
                  <a:pt x="35124" y="16679"/>
                </a:cubicBezTo>
                <a:cubicBezTo>
                  <a:pt x="33946" y="24026"/>
                  <a:pt x="28576" y="30550"/>
                  <a:pt x="21599" y="33122"/>
                </a:cubicBezTo>
                <a:cubicBezTo>
                  <a:pt x="18170" y="34396"/>
                  <a:pt x="14479" y="34753"/>
                  <a:pt x="10955" y="35729"/>
                </a:cubicBezTo>
                <a:cubicBezTo>
                  <a:pt x="7430" y="36706"/>
                  <a:pt x="3882" y="38480"/>
                  <a:pt x="2085" y="41671"/>
                </a:cubicBezTo>
                <a:cubicBezTo>
                  <a:pt x="1" y="45362"/>
                  <a:pt x="811" y="50100"/>
                  <a:pt x="3001" y="53755"/>
                </a:cubicBezTo>
                <a:lnTo>
                  <a:pt x="58592" y="53755"/>
                </a:lnTo>
                <a:lnTo>
                  <a:pt x="58592" y="4023"/>
                </a:lnTo>
                <a:cubicBezTo>
                  <a:pt x="55675" y="2535"/>
                  <a:pt x="52591" y="1380"/>
                  <a:pt x="49400" y="618"/>
                </a:cubicBezTo>
                <a:cubicBezTo>
                  <a:pt x="47923" y="263"/>
                  <a:pt x="46359" y="0"/>
                  <a:pt x="44835"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
    <p:spTree>
      <p:nvGrpSpPr>
        <p:cNvPr id="293" name="Shape 293"/>
        <p:cNvGrpSpPr/>
        <p:nvPr/>
      </p:nvGrpSpPr>
      <p:grpSpPr>
        <a:xfrm>
          <a:off x="0" y="0"/>
          <a:ext cx="0" cy="0"/>
          <a:chOff x="0" y="0"/>
          <a:chExt cx="0" cy="0"/>
        </a:xfrm>
      </p:grpSpPr>
      <p:sp>
        <p:nvSpPr>
          <p:cNvPr id="294" name="Google Shape;294;gd778a894d7_0_1793"/>
          <p:cNvSpPr txBox="1"/>
          <p:nvPr>
            <p:ph type="title"/>
          </p:nvPr>
        </p:nvSpPr>
        <p:spPr>
          <a:xfrm>
            <a:off x="1059550" y="2516517"/>
            <a:ext cx="2689500" cy="763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b="1" sz="2800"/>
            </a:lvl1pPr>
            <a:lvl2pPr lvl="1" algn="ctr">
              <a:lnSpc>
                <a:spcPct val="100000"/>
              </a:lnSpc>
              <a:spcBef>
                <a:spcPts val="0"/>
              </a:spcBef>
              <a:spcAft>
                <a:spcPts val="0"/>
              </a:spcAft>
              <a:buSzPts val="2800"/>
              <a:buNone/>
              <a:defRPr b="1" sz="2800"/>
            </a:lvl2pPr>
            <a:lvl3pPr lvl="2" algn="ctr">
              <a:lnSpc>
                <a:spcPct val="100000"/>
              </a:lnSpc>
              <a:spcBef>
                <a:spcPts val="0"/>
              </a:spcBef>
              <a:spcAft>
                <a:spcPts val="0"/>
              </a:spcAft>
              <a:buSzPts val="2800"/>
              <a:buNone/>
              <a:defRPr b="1" sz="2800"/>
            </a:lvl3pPr>
            <a:lvl4pPr lvl="3" algn="ctr">
              <a:lnSpc>
                <a:spcPct val="100000"/>
              </a:lnSpc>
              <a:spcBef>
                <a:spcPts val="0"/>
              </a:spcBef>
              <a:spcAft>
                <a:spcPts val="0"/>
              </a:spcAft>
              <a:buSzPts val="2800"/>
              <a:buNone/>
              <a:defRPr b="1" sz="2800"/>
            </a:lvl4pPr>
            <a:lvl5pPr lvl="4" algn="ctr">
              <a:lnSpc>
                <a:spcPct val="100000"/>
              </a:lnSpc>
              <a:spcBef>
                <a:spcPts val="0"/>
              </a:spcBef>
              <a:spcAft>
                <a:spcPts val="0"/>
              </a:spcAft>
              <a:buSzPts val="2800"/>
              <a:buNone/>
              <a:defRPr b="1" sz="2800"/>
            </a:lvl5pPr>
            <a:lvl6pPr lvl="5" algn="ctr">
              <a:lnSpc>
                <a:spcPct val="100000"/>
              </a:lnSpc>
              <a:spcBef>
                <a:spcPts val="0"/>
              </a:spcBef>
              <a:spcAft>
                <a:spcPts val="0"/>
              </a:spcAft>
              <a:buSzPts val="2800"/>
              <a:buNone/>
              <a:defRPr b="1" sz="2800"/>
            </a:lvl6pPr>
            <a:lvl7pPr lvl="6" algn="ctr">
              <a:lnSpc>
                <a:spcPct val="100000"/>
              </a:lnSpc>
              <a:spcBef>
                <a:spcPts val="0"/>
              </a:spcBef>
              <a:spcAft>
                <a:spcPts val="0"/>
              </a:spcAft>
              <a:buSzPts val="2800"/>
              <a:buNone/>
              <a:defRPr b="1" sz="2800"/>
            </a:lvl7pPr>
            <a:lvl8pPr lvl="7" algn="ctr">
              <a:lnSpc>
                <a:spcPct val="100000"/>
              </a:lnSpc>
              <a:spcBef>
                <a:spcPts val="0"/>
              </a:spcBef>
              <a:spcAft>
                <a:spcPts val="0"/>
              </a:spcAft>
              <a:buSzPts val="2800"/>
              <a:buNone/>
              <a:defRPr b="1" sz="2800"/>
            </a:lvl8pPr>
            <a:lvl9pPr lvl="8" algn="ctr">
              <a:lnSpc>
                <a:spcPct val="100000"/>
              </a:lnSpc>
              <a:spcBef>
                <a:spcPts val="0"/>
              </a:spcBef>
              <a:spcAft>
                <a:spcPts val="0"/>
              </a:spcAft>
              <a:buSzPts val="2800"/>
              <a:buNone/>
              <a:defRPr b="1" sz="2800"/>
            </a:lvl9pPr>
          </a:lstStyle>
          <a:p/>
        </p:txBody>
      </p:sp>
      <p:sp>
        <p:nvSpPr>
          <p:cNvPr id="295" name="Google Shape;295;gd778a894d7_0_1793"/>
          <p:cNvSpPr txBox="1"/>
          <p:nvPr>
            <p:ph idx="1" type="subTitle"/>
          </p:nvPr>
        </p:nvSpPr>
        <p:spPr>
          <a:xfrm>
            <a:off x="989750" y="2962500"/>
            <a:ext cx="2829300" cy="840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1900"/>
              <a:buNone/>
              <a:defRPr sz="2100"/>
            </a:lvl1pPr>
            <a:lvl2pPr lvl="1" algn="ctr">
              <a:lnSpc>
                <a:spcPct val="115000"/>
              </a:lnSpc>
              <a:spcBef>
                <a:spcPts val="0"/>
              </a:spcBef>
              <a:spcAft>
                <a:spcPts val="0"/>
              </a:spcAft>
              <a:buSzPts val="1900"/>
              <a:buNone/>
              <a:defRPr/>
            </a:lvl2pPr>
            <a:lvl3pPr lvl="2" algn="ctr">
              <a:lnSpc>
                <a:spcPct val="115000"/>
              </a:lnSpc>
              <a:spcBef>
                <a:spcPts val="0"/>
              </a:spcBef>
              <a:spcAft>
                <a:spcPts val="0"/>
              </a:spcAft>
              <a:buSzPts val="1900"/>
              <a:buNone/>
              <a:defRPr/>
            </a:lvl3pPr>
            <a:lvl4pPr lvl="3" algn="ctr">
              <a:lnSpc>
                <a:spcPct val="115000"/>
              </a:lnSpc>
              <a:spcBef>
                <a:spcPts val="0"/>
              </a:spcBef>
              <a:spcAft>
                <a:spcPts val="0"/>
              </a:spcAft>
              <a:buSzPts val="1900"/>
              <a:buNone/>
              <a:defRPr/>
            </a:lvl4pPr>
            <a:lvl5pPr lvl="4" algn="ctr">
              <a:lnSpc>
                <a:spcPct val="115000"/>
              </a:lnSpc>
              <a:spcBef>
                <a:spcPts val="0"/>
              </a:spcBef>
              <a:spcAft>
                <a:spcPts val="0"/>
              </a:spcAft>
              <a:buSzPts val="1900"/>
              <a:buNone/>
              <a:defRPr/>
            </a:lvl5pPr>
            <a:lvl6pPr lvl="5" algn="ctr">
              <a:lnSpc>
                <a:spcPct val="115000"/>
              </a:lnSpc>
              <a:spcBef>
                <a:spcPts val="0"/>
              </a:spcBef>
              <a:spcAft>
                <a:spcPts val="0"/>
              </a:spcAft>
              <a:buSzPts val="1900"/>
              <a:buNone/>
              <a:defRPr/>
            </a:lvl6pPr>
            <a:lvl7pPr lvl="6" algn="ctr">
              <a:lnSpc>
                <a:spcPct val="115000"/>
              </a:lnSpc>
              <a:spcBef>
                <a:spcPts val="0"/>
              </a:spcBef>
              <a:spcAft>
                <a:spcPts val="0"/>
              </a:spcAft>
              <a:buSzPts val="1900"/>
              <a:buNone/>
              <a:defRPr/>
            </a:lvl7pPr>
            <a:lvl8pPr lvl="7" algn="ctr">
              <a:lnSpc>
                <a:spcPct val="115000"/>
              </a:lnSpc>
              <a:spcBef>
                <a:spcPts val="0"/>
              </a:spcBef>
              <a:spcAft>
                <a:spcPts val="0"/>
              </a:spcAft>
              <a:buSzPts val="1900"/>
              <a:buNone/>
              <a:defRPr/>
            </a:lvl8pPr>
            <a:lvl9pPr lvl="8" algn="ctr">
              <a:lnSpc>
                <a:spcPct val="115000"/>
              </a:lnSpc>
              <a:spcBef>
                <a:spcPts val="0"/>
              </a:spcBef>
              <a:spcAft>
                <a:spcPts val="0"/>
              </a:spcAft>
              <a:buSzPts val="1900"/>
              <a:buNone/>
              <a:defRPr/>
            </a:lvl9pPr>
          </a:lstStyle>
          <a:p/>
        </p:txBody>
      </p:sp>
      <p:sp>
        <p:nvSpPr>
          <p:cNvPr id="296" name="Google Shape;296;gd778a894d7_0_1793"/>
          <p:cNvSpPr txBox="1"/>
          <p:nvPr>
            <p:ph idx="2" type="title"/>
          </p:nvPr>
        </p:nvSpPr>
        <p:spPr>
          <a:xfrm>
            <a:off x="4751200" y="2516517"/>
            <a:ext cx="2689500" cy="763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b="1" sz="2800"/>
            </a:lvl1pPr>
            <a:lvl2pPr lvl="1" algn="ctr">
              <a:lnSpc>
                <a:spcPct val="100000"/>
              </a:lnSpc>
              <a:spcBef>
                <a:spcPts val="0"/>
              </a:spcBef>
              <a:spcAft>
                <a:spcPts val="0"/>
              </a:spcAft>
              <a:buSzPts val="2800"/>
              <a:buNone/>
              <a:defRPr b="1" sz="2800"/>
            </a:lvl2pPr>
            <a:lvl3pPr lvl="2" algn="ctr">
              <a:lnSpc>
                <a:spcPct val="100000"/>
              </a:lnSpc>
              <a:spcBef>
                <a:spcPts val="0"/>
              </a:spcBef>
              <a:spcAft>
                <a:spcPts val="0"/>
              </a:spcAft>
              <a:buSzPts val="2800"/>
              <a:buNone/>
              <a:defRPr b="1" sz="2800"/>
            </a:lvl3pPr>
            <a:lvl4pPr lvl="3" algn="ctr">
              <a:lnSpc>
                <a:spcPct val="100000"/>
              </a:lnSpc>
              <a:spcBef>
                <a:spcPts val="0"/>
              </a:spcBef>
              <a:spcAft>
                <a:spcPts val="0"/>
              </a:spcAft>
              <a:buSzPts val="2800"/>
              <a:buNone/>
              <a:defRPr b="1" sz="2800"/>
            </a:lvl4pPr>
            <a:lvl5pPr lvl="4" algn="ctr">
              <a:lnSpc>
                <a:spcPct val="100000"/>
              </a:lnSpc>
              <a:spcBef>
                <a:spcPts val="0"/>
              </a:spcBef>
              <a:spcAft>
                <a:spcPts val="0"/>
              </a:spcAft>
              <a:buSzPts val="2800"/>
              <a:buNone/>
              <a:defRPr b="1" sz="2800"/>
            </a:lvl5pPr>
            <a:lvl6pPr lvl="5" algn="ctr">
              <a:lnSpc>
                <a:spcPct val="100000"/>
              </a:lnSpc>
              <a:spcBef>
                <a:spcPts val="0"/>
              </a:spcBef>
              <a:spcAft>
                <a:spcPts val="0"/>
              </a:spcAft>
              <a:buSzPts val="2800"/>
              <a:buNone/>
              <a:defRPr b="1" sz="2800"/>
            </a:lvl6pPr>
            <a:lvl7pPr lvl="6" algn="ctr">
              <a:lnSpc>
                <a:spcPct val="100000"/>
              </a:lnSpc>
              <a:spcBef>
                <a:spcPts val="0"/>
              </a:spcBef>
              <a:spcAft>
                <a:spcPts val="0"/>
              </a:spcAft>
              <a:buSzPts val="2800"/>
              <a:buNone/>
              <a:defRPr b="1" sz="2800"/>
            </a:lvl7pPr>
            <a:lvl8pPr lvl="7" algn="ctr">
              <a:lnSpc>
                <a:spcPct val="100000"/>
              </a:lnSpc>
              <a:spcBef>
                <a:spcPts val="0"/>
              </a:spcBef>
              <a:spcAft>
                <a:spcPts val="0"/>
              </a:spcAft>
              <a:buSzPts val="2800"/>
              <a:buNone/>
              <a:defRPr b="1" sz="2800"/>
            </a:lvl8pPr>
            <a:lvl9pPr lvl="8" algn="ctr">
              <a:lnSpc>
                <a:spcPct val="100000"/>
              </a:lnSpc>
              <a:spcBef>
                <a:spcPts val="0"/>
              </a:spcBef>
              <a:spcAft>
                <a:spcPts val="0"/>
              </a:spcAft>
              <a:buSzPts val="2800"/>
              <a:buNone/>
              <a:defRPr b="1" sz="2800"/>
            </a:lvl9pPr>
          </a:lstStyle>
          <a:p/>
        </p:txBody>
      </p:sp>
      <p:sp>
        <p:nvSpPr>
          <p:cNvPr id="297" name="Google Shape;297;gd778a894d7_0_1793"/>
          <p:cNvSpPr txBox="1"/>
          <p:nvPr>
            <p:ph idx="3" type="subTitle"/>
          </p:nvPr>
        </p:nvSpPr>
        <p:spPr>
          <a:xfrm>
            <a:off x="4681400" y="2962500"/>
            <a:ext cx="2829300" cy="840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1900"/>
              <a:buNone/>
              <a:defRPr sz="2100"/>
            </a:lvl1pPr>
            <a:lvl2pPr lvl="1" algn="ctr">
              <a:lnSpc>
                <a:spcPct val="115000"/>
              </a:lnSpc>
              <a:spcBef>
                <a:spcPts val="0"/>
              </a:spcBef>
              <a:spcAft>
                <a:spcPts val="0"/>
              </a:spcAft>
              <a:buSzPts val="1900"/>
              <a:buNone/>
              <a:defRPr/>
            </a:lvl2pPr>
            <a:lvl3pPr lvl="2" algn="ctr">
              <a:lnSpc>
                <a:spcPct val="115000"/>
              </a:lnSpc>
              <a:spcBef>
                <a:spcPts val="0"/>
              </a:spcBef>
              <a:spcAft>
                <a:spcPts val="0"/>
              </a:spcAft>
              <a:buSzPts val="1900"/>
              <a:buNone/>
              <a:defRPr/>
            </a:lvl3pPr>
            <a:lvl4pPr lvl="3" algn="ctr">
              <a:lnSpc>
                <a:spcPct val="115000"/>
              </a:lnSpc>
              <a:spcBef>
                <a:spcPts val="0"/>
              </a:spcBef>
              <a:spcAft>
                <a:spcPts val="0"/>
              </a:spcAft>
              <a:buSzPts val="1900"/>
              <a:buNone/>
              <a:defRPr/>
            </a:lvl4pPr>
            <a:lvl5pPr lvl="4" algn="ctr">
              <a:lnSpc>
                <a:spcPct val="115000"/>
              </a:lnSpc>
              <a:spcBef>
                <a:spcPts val="0"/>
              </a:spcBef>
              <a:spcAft>
                <a:spcPts val="0"/>
              </a:spcAft>
              <a:buSzPts val="1900"/>
              <a:buNone/>
              <a:defRPr/>
            </a:lvl5pPr>
            <a:lvl6pPr lvl="5" algn="ctr">
              <a:lnSpc>
                <a:spcPct val="115000"/>
              </a:lnSpc>
              <a:spcBef>
                <a:spcPts val="0"/>
              </a:spcBef>
              <a:spcAft>
                <a:spcPts val="0"/>
              </a:spcAft>
              <a:buSzPts val="1900"/>
              <a:buNone/>
              <a:defRPr/>
            </a:lvl6pPr>
            <a:lvl7pPr lvl="6" algn="ctr">
              <a:lnSpc>
                <a:spcPct val="115000"/>
              </a:lnSpc>
              <a:spcBef>
                <a:spcPts val="0"/>
              </a:spcBef>
              <a:spcAft>
                <a:spcPts val="0"/>
              </a:spcAft>
              <a:buSzPts val="1900"/>
              <a:buNone/>
              <a:defRPr/>
            </a:lvl7pPr>
            <a:lvl8pPr lvl="7" algn="ctr">
              <a:lnSpc>
                <a:spcPct val="115000"/>
              </a:lnSpc>
              <a:spcBef>
                <a:spcPts val="0"/>
              </a:spcBef>
              <a:spcAft>
                <a:spcPts val="0"/>
              </a:spcAft>
              <a:buSzPts val="1900"/>
              <a:buNone/>
              <a:defRPr/>
            </a:lvl8pPr>
            <a:lvl9pPr lvl="8" algn="ctr">
              <a:lnSpc>
                <a:spcPct val="115000"/>
              </a:lnSpc>
              <a:spcBef>
                <a:spcPts val="0"/>
              </a:spcBef>
              <a:spcAft>
                <a:spcPts val="0"/>
              </a:spcAft>
              <a:buSzPts val="1900"/>
              <a:buNone/>
              <a:defRPr/>
            </a:lvl9pPr>
          </a:lstStyle>
          <a:p/>
        </p:txBody>
      </p:sp>
      <p:sp>
        <p:nvSpPr>
          <p:cNvPr id="298" name="Google Shape;298;gd778a894d7_0_1793"/>
          <p:cNvSpPr txBox="1"/>
          <p:nvPr>
            <p:ph idx="4" type="title"/>
          </p:nvPr>
        </p:nvSpPr>
        <p:spPr>
          <a:xfrm>
            <a:off x="8442850" y="2516517"/>
            <a:ext cx="2689500" cy="763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b="1" sz="2800"/>
            </a:lvl1pPr>
            <a:lvl2pPr lvl="1" algn="ctr">
              <a:lnSpc>
                <a:spcPct val="100000"/>
              </a:lnSpc>
              <a:spcBef>
                <a:spcPts val="0"/>
              </a:spcBef>
              <a:spcAft>
                <a:spcPts val="0"/>
              </a:spcAft>
              <a:buSzPts val="2800"/>
              <a:buNone/>
              <a:defRPr b="1" sz="2800"/>
            </a:lvl2pPr>
            <a:lvl3pPr lvl="2" algn="ctr">
              <a:lnSpc>
                <a:spcPct val="100000"/>
              </a:lnSpc>
              <a:spcBef>
                <a:spcPts val="0"/>
              </a:spcBef>
              <a:spcAft>
                <a:spcPts val="0"/>
              </a:spcAft>
              <a:buSzPts val="2800"/>
              <a:buNone/>
              <a:defRPr b="1" sz="2800"/>
            </a:lvl3pPr>
            <a:lvl4pPr lvl="3" algn="ctr">
              <a:lnSpc>
                <a:spcPct val="100000"/>
              </a:lnSpc>
              <a:spcBef>
                <a:spcPts val="0"/>
              </a:spcBef>
              <a:spcAft>
                <a:spcPts val="0"/>
              </a:spcAft>
              <a:buSzPts val="2800"/>
              <a:buNone/>
              <a:defRPr b="1" sz="2800"/>
            </a:lvl4pPr>
            <a:lvl5pPr lvl="4" algn="ctr">
              <a:lnSpc>
                <a:spcPct val="100000"/>
              </a:lnSpc>
              <a:spcBef>
                <a:spcPts val="0"/>
              </a:spcBef>
              <a:spcAft>
                <a:spcPts val="0"/>
              </a:spcAft>
              <a:buSzPts val="2800"/>
              <a:buNone/>
              <a:defRPr b="1" sz="2800"/>
            </a:lvl5pPr>
            <a:lvl6pPr lvl="5" algn="ctr">
              <a:lnSpc>
                <a:spcPct val="100000"/>
              </a:lnSpc>
              <a:spcBef>
                <a:spcPts val="0"/>
              </a:spcBef>
              <a:spcAft>
                <a:spcPts val="0"/>
              </a:spcAft>
              <a:buSzPts val="2800"/>
              <a:buNone/>
              <a:defRPr b="1" sz="2800"/>
            </a:lvl6pPr>
            <a:lvl7pPr lvl="6" algn="ctr">
              <a:lnSpc>
                <a:spcPct val="100000"/>
              </a:lnSpc>
              <a:spcBef>
                <a:spcPts val="0"/>
              </a:spcBef>
              <a:spcAft>
                <a:spcPts val="0"/>
              </a:spcAft>
              <a:buSzPts val="2800"/>
              <a:buNone/>
              <a:defRPr b="1" sz="2800"/>
            </a:lvl7pPr>
            <a:lvl8pPr lvl="7" algn="ctr">
              <a:lnSpc>
                <a:spcPct val="100000"/>
              </a:lnSpc>
              <a:spcBef>
                <a:spcPts val="0"/>
              </a:spcBef>
              <a:spcAft>
                <a:spcPts val="0"/>
              </a:spcAft>
              <a:buSzPts val="2800"/>
              <a:buNone/>
              <a:defRPr b="1" sz="2800"/>
            </a:lvl8pPr>
            <a:lvl9pPr lvl="8" algn="ctr">
              <a:lnSpc>
                <a:spcPct val="100000"/>
              </a:lnSpc>
              <a:spcBef>
                <a:spcPts val="0"/>
              </a:spcBef>
              <a:spcAft>
                <a:spcPts val="0"/>
              </a:spcAft>
              <a:buSzPts val="2800"/>
              <a:buNone/>
              <a:defRPr b="1" sz="2800"/>
            </a:lvl9pPr>
          </a:lstStyle>
          <a:p/>
        </p:txBody>
      </p:sp>
      <p:sp>
        <p:nvSpPr>
          <p:cNvPr id="299" name="Google Shape;299;gd778a894d7_0_1793"/>
          <p:cNvSpPr txBox="1"/>
          <p:nvPr>
            <p:ph idx="5" type="subTitle"/>
          </p:nvPr>
        </p:nvSpPr>
        <p:spPr>
          <a:xfrm>
            <a:off x="8373050" y="2962500"/>
            <a:ext cx="2829300" cy="840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1900"/>
              <a:buNone/>
              <a:defRPr sz="2100"/>
            </a:lvl1pPr>
            <a:lvl2pPr lvl="1" algn="ctr">
              <a:lnSpc>
                <a:spcPct val="115000"/>
              </a:lnSpc>
              <a:spcBef>
                <a:spcPts val="0"/>
              </a:spcBef>
              <a:spcAft>
                <a:spcPts val="0"/>
              </a:spcAft>
              <a:buSzPts val="1900"/>
              <a:buNone/>
              <a:defRPr/>
            </a:lvl2pPr>
            <a:lvl3pPr lvl="2" algn="ctr">
              <a:lnSpc>
                <a:spcPct val="115000"/>
              </a:lnSpc>
              <a:spcBef>
                <a:spcPts val="0"/>
              </a:spcBef>
              <a:spcAft>
                <a:spcPts val="0"/>
              </a:spcAft>
              <a:buSzPts val="1900"/>
              <a:buNone/>
              <a:defRPr/>
            </a:lvl3pPr>
            <a:lvl4pPr lvl="3" algn="ctr">
              <a:lnSpc>
                <a:spcPct val="115000"/>
              </a:lnSpc>
              <a:spcBef>
                <a:spcPts val="0"/>
              </a:spcBef>
              <a:spcAft>
                <a:spcPts val="0"/>
              </a:spcAft>
              <a:buSzPts val="1900"/>
              <a:buNone/>
              <a:defRPr/>
            </a:lvl4pPr>
            <a:lvl5pPr lvl="4" algn="ctr">
              <a:lnSpc>
                <a:spcPct val="115000"/>
              </a:lnSpc>
              <a:spcBef>
                <a:spcPts val="0"/>
              </a:spcBef>
              <a:spcAft>
                <a:spcPts val="0"/>
              </a:spcAft>
              <a:buSzPts val="1900"/>
              <a:buNone/>
              <a:defRPr/>
            </a:lvl5pPr>
            <a:lvl6pPr lvl="5" algn="ctr">
              <a:lnSpc>
                <a:spcPct val="115000"/>
              </a:lnSpc>
              <a:spcBef>
                <a:spcPts val="0"/>
              </a:spcBef>
              <a:spcAft>
                <a:spcPts val="0"/>
              </a:spcAft>
              <a:buSzPts val="1900"/>
              <a:buNone/>
              <a:defRPr/>
            </a:lvl6pPr>
            <a:lvl7pPr lvl="6" algn="ctr">
              <a:lnSpc>
                <a:spcPct val="115000"/>
              </a:lnSpc>
              <a:spcBef>
                <a:spcPts val="0"/>
              </a:spcBef>
              <a:spcAft>
                <a:spcPts val="0"/>
              </a:spcAft>
              <a:buSzPts val="1900"/>
              <a:buNone/>
              <a:defRPr/>
            </a:lvl7pPr>
            <a:lvl8pPr lvl="7" algn="ctr">
              <a:lnSpc>
                <a:spcPct val="115000"/>
              </a:lnSpc>
              <a:spcBef>
                <a:spcPts val="0"/>
              </a:spcBef>
              <a:spcAft>
                <a:spcPts val="0"/>
              </a:spcAft>
              <a:buSzPts val="1900"/>
              <a:buNone/>
              <a:defRPr/>
            </a:lvl8pPr>
            <a:lvl9pPr lvl="8" algn="ctr">
              <a:lnSpc>
                <a:spcPct val="115000"/>
              </a:lnSpc>
              <a:spcBef>
                <a:spcPts val="0"/>
              </a:spcBef>
              <a:spcAft>
                <a:spcPts val="0"/>
              </a:spcAft>
              <a:buSzPts val="1900"/>
              <a:buNone/>
              <a:defRPr/>
            </a:lvl9pPr>
          </a:lstStyle>
          <a:p/>
        </p:txBody>
      </p:sp>
      <p:sp>
        <p:nvSpPr>
          <p:cNvPr id="300" name="Google Shape;300;gd778a894d7_0_1793"/>
          <p:cNvSpPr txBox="1"/>
          <p:nvPr>
            <p:ph idx="6" type="title"/>
          </p:nvPr>
        </p:nvSpPr>
        <p:spPr>
          <a:xfrm>
            <a:off x="1059550" y="4839950"/>
            <a:ext cx="2689500" cy="763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b="1" sz="2800"/>
            </a:lvl1pPr>
            <a:lvl2pPr lvl="1" algn="ctr">
              <a:lnSpc>
                <a:spcPct val="100000"/>
              </a:lnSpc>
              <a:spcBef>
                <a:spcPts val="0"/>
              </a:spcBef>
              <a:spcAft>
                <a:spcPts val="0"/>
              </a:spcAft>
              <a:buSzPts val="2800"/>
              <a:buNone/>
              <a:defRPr b="1" sz="2800"/>
            </a:lvl2pPr>
            <a:lvl3pPr lvl="2" algn="ctr">
              <a:lnSpc>
                <a:spcPct val="100000"/>
              </a:lnSpc>
              <a:spcBef>
                <a:spcPts val="0"/>
              </a:spcBef>
              <a:spcAft>
                <a:spcPts val="0"/>
              </a:spcAft>
              <a:buSzPts val="2800"/>
              <a:buNone/>
              <a:defRPr b="1" sz="2800"/>
            </a:lvl3pPr>
            <a:lvl4pPr lvl="3" algn="ctr">
              <a:lnSpc>
                <a:spcPct val="100000"/>
              </a:lnSpc>
              <a:spcBef>
                <a:spcPts val="0"/>
              </a:spcBef>
              <a:spcAft>
                <a:spcPts val="0"/>
              </a:spcAft>
              <a:buSzPts val="2800"/>
              <a:buNone/>
              <a:defRPr b="1" sz="2800"/>
            </a:lvl4pPr>
            <a:lvl5pPr lvl="4" algn="ctr">
              <a:lnSpc>
                <a:spcPct val="100000"/>
              </a:lnSpc>
              <a:spcBef>
                <a:spcPts val="0"/>
              </a:spcBef>
              <a:spcAft>
                <a:spcPts val="0"/>
              </a:spcAft>
              <a:buSzPts val="2800"/>
              <a:buNone/>
              <a:defRPr b="1" sz="2800"/>
            </a:lvl5pPr>
            <a:lvl6pPr lvl="5" algn="ctr">
              <a:lnSpc>
                <a:spcPct val="100000"/>
              </a:lnSpc>
              <a:spcBef>
                <a:spcPts val="0"/>
              </a:spcBef>
              <a:spcAft>
                <a:spcPts val="0"/>
              </a:spcAft>
              <a:buSzPts val="2800"/>
              <a:buNone/>
              <a:defRPr b="1" sz="2800"/>
            </a:lvl6pPr>
            <a:lvl7pPr lvl="6" algn="ctr">
              <a:lnSpc>
                <a:spcPct val="100000"/>
              </a:lnSpc>
              <a:spcBef>
                <a:spcPts val="0"/>
              </a:spcBef>
              <a:spcAft>
                <a:spcPts val="0"/>
              </a:spcAft>
              <a:buSzPts val="2800"/>
              <a:buNone/>
              <a:defRPr b="1" sz="2800"/>
            </a:lvl7pPr>
            <a:lvl8pPr lvl="7" algn="ctr">
              <a:lnSpc>
                <a:spcPct val="100000"/>
              </a:lnSpc>
              <a:spcBef>
                <a:spcPts val="0"/>
              </a:spcBef>
              <a:spcAft>
                <a:spcPts val="0"/>
              </a:spcAft>
              <a:buSzPts val="2800"/>
              <a:buNone/>
              <a:defRPr b="1" sz="2800"/>
            </a:lvl8pPr>
            <a:lvl9pPr lvl="8" algn="ctr">
              <a:lnSpc>
                <a:spcPct val="100000"/>
              </a:lnSpc>
              <a:spcBef>
                <a:spcPts val="0"/>
              </a:spcBef>
              <a:spcAft>
                <a:spcPts val="0"/>
              </a:spcAft>
              <a:buSzPts val="2800"/>
              <a:buNone/>
              <a:defRPr b="1" sz="2800"/>
            </a:lvl9pPr>
          </a:lstStyle>
          <a:p/>
        </p:txBody>
      </p:sp>
      <p:sp>
        <p:nvSpPr>
          <p:cNvPr id="301" name="Google Shape;301;gd778a894d7_0_1793"/>
          <p:cNvSpPr txBox="1"/>
          <p:nvPr>
            <p:ph idx="7" type="subTitle"/>
          </p:nvPr>
        </p:nvSpPr>
        <p:spPr>
          <a:xfrm>
            <a:off x="989750" y="5285933"/>
            <a:ext cx="2829300" cy="840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1900"/>
              <a:buNone/>
              <a:defRPr sz="2100"/>
            </a:lvl1pPr>
            <a:lvl2pPr lvl="1" algn="ctr">
              <a:lnSpc>
                <a:spcPct val="115000"/>
              </a:lnSpc>
              <a:spcBef>
                <a:spcPts val="0"/>
              </a:spcBef>
              <a:spcAft>
                <a:spcPts val="0"/>
              </a:spcAft>
              <a:buSzPts val="1900"/>
              <a:buNone/>
              <a:defRPr/>
            </a:lvl2pPr>
            <a:lvl3pPr lvl="2" algn="ctr">
              <a:lnSpc>
                <a:spcPct val="115000"/>
              </a:lnSpc>
              <a:spcBef>
                <a:spcPts val="0"/>
              </a:spcBef>
              <a:spcAft>
                <a:spcPts val="0"/>
              </a:spcAft>
              <a:buSzPts val="1900"/>
              <a:buNone/>
              <a:defRPr/>
            </a:lvl3pPr>
            <a:lvl4pPr lvl="3" algn="ctr">
              <a:lnSpc>
                <a:spcPct val="115000"/>
              </a:lnSpc>
              <a:spcBef>
                <a:spcPts val="0"/>
              </a:spcBef>
              <a:spcAft>
                <a:spcPts val="0"/>
              </a:spcAft>
              <a:buSzPts val="1900"/>
              <a:buNone/>
              <a:defRPr/>
            </a:lvl4pPr>
            <a:lvl5pPr lvl="4" algn="ctr">
              <a:lnSpc>
                <a:spcPct val="115000"/>
              </a:lnSpc>
              <a:spcBef>
                <a:spcPts val="0"/>
              </a:spcBef>
              <a:spcAft>
                <a:spcPts val="0"/>
              </a:spcAft>
              <a:buSzPts val="1900"/>
              <a:buNone/>
              <a:defRPr/>
            </a:lvl5pPr>
            <a:lvl6pPr lvl="5" algn="ctr">
              <a:lnSpc>
                <a:spcPct val="115000"/>
              </a:lnSpc>
              <a:spcBef>
                <a:spcPts val="0"/>
              </a:spcBef>
              <a:spcAft>
                <a:spcPts val="0"/>
              </a:spcAft>
              <a:buSzPts val="1900"/>
              <a:buNone/>
              <a:defRPr/>
            </a:lvl6pPr>
            <a:lvl7pPr lvl="6" algn="ctr">
              <a:lnSpc>
                <a:spcPct val="115000"/>
              </a:lnSpc>
              <a:spcBef>
                <a:spcPts val="0"/>
              </a:spcBef>
              <a:spcAft>
                <a:spcPts val="0"/>
              </a:spcAft>
              <a:buSzPts val="1900"/>
              <a:buNone/>
              <a:defRPr/>
            </a:lvl7pPr>
            <a:lvl8pPr lvl="7" algn="ctr">
              <a:lnSpc>
                <a:spcPct val="115000"/>
              </a:lnSpc>
              <a:spcBef>
                <a:spcPts val="0"/>
              </a:spcBef>
              <a:spcAft>
                <a:spcPts val="0"/>
              </a:spcAft>
              <a:buSzPts val="1900"/>
              <a:buNone/>
              <a:defRPr/>
            </a:lvl8pPr>
            <a:lvl9pPr lvl="8" algn="ctr">
              <a:lnSpc>
                <a:spcPct val="115000"/>
              </a:lnSpc>
              <a:spcBef>
                <a:spcPts val="0"/>
              </a:spcBef>
              <a:spcAft>
                <a:spcPts val="0"/>
              </a:spcAft>
              <a:buSzPts val="1900"/>
              <a:buNone/>
              <a:defRPr/>
            </a:lvl9pPr>
          </a:lstStyle>
          <a:p/>
        </p:txBody>
      </p:sp>
      <p:sp>
        <p:nvSpPr>
          <p:cNvPr id="302" name="Google Shape;302;gd778a894d7_0_1793"/>
          <p:cNvSpPr txBox="1"/>
          <p:nvPr>
            <p:ph idx="8" type="title"/>
          </p:nvPr>
        </p:nvSpPr>
        <p:spPr>
          <a:xfrm>
            <a:off x="4751200" y="4839950"/>
            <a:ext cx="2689500" cy="763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b="1" sz="2800"/>
            </a:lvl1pPr>
            <a:lvl2pPr lvl="1" algn="ctr">
              <a:lnSpc>
                <a:spcPct val="100000"/>
              </a:lnSpc>
              <a:spcBef>
                <a:spcPts val="0"/>
              </a:spcBef>
              <a:spcAft>
                <a:spcPts val="0"/>
              </a:spcAft>
              <a:buSzPts val="2800"/>
              <a:buNone/>
              <a:defRPr b="1" sz="2800"/>
            </a:lvl2pPr>
            <a:lvl3pPr lvl="2" algn="ctr">
              <a:lnSpc>
                <a:spcPct val="100000"/>
              </a:lnSpc>
              <a:spcBef>
                <a:spcPts val="0"/>
              </a:spcBef>
              <a:spcAft>
                <a:spcPts val="0"/>
              </a:spcAft>
              <a:buSzPts val="2800"/>
              <a:buNone/>
              <a:defRPr b="1" sz="2800"/>
            </a:lvl3pPr>
            <a:lvl4pPr lvl="3" algn="ctr">
              <a:lnSpc>
                <a:spcPct val="100000"/>
              </a:lnSpc>
              <a:spcBef>
                <a:spcPts val="0"/>
              </a:spcBef>
              <a:spcAft>
                <a:spcPts val="0"/>
              </a:spcAft>
              <a:buSzPts val="2800"/>
              <a:buNone/>
              <a:defRPr b="1" sz="2800"/>
            </a:lvl4pPr>
            <a:lvl5pPr lvl="4" algn="ctr">
              <a:lnSpc>
                <a:spcPct val="100000"/>
              </a:lnSpc>
              <a:spcBef>
                <a:spcPts val="0"/>
              </a:spcBef>
              <a:spcAft>
                <a:spcPts val="0"/>
              </a:spcAft>
              <a:buSzPts val="2800"/>
              <a:buNone/>
              <a:defRPr b="1" sz="2800"/>
            </a:lvl5pPr>
            <a:lvl6pPr lvl="5" algn="ctr">
              <a:lnSpc>
                <a:spcPct val="100000"/>
              </a:lnSpc>
              <a:spcBef>
                <a:spcPts val="0"/>
              </a:spcBef>
              <a:spcAft>
                <a:spcPts val="0"/>
              </a:spcAft>
              <a:buSzPts val="2800"/>
              <a:buNone/>
              <a:defRPr b="1" sz="2800"/>
            </a:lvl6pPr>
            <a:lvl7pPr lvl="6" algn="ctr">
              <a:lnSpc>
                <a:spcPct val="100000"/>
              </a:lnSpc>
              <a:spcBef>
                <a:spcPts val="0"/>
              </a:spcBef>
              <a:spcAft>
                <a:spcPts val="0"/>
              </a:spcAft>
              <a:buSzPts val="2800"/>
              <a:buNone/>
              <a:defRPr b="1" sz="2800"/>
            </a:lvl7pPr>
            <a:lvl8pPr lvl="7" algn="ctr">
              <a:lnSpc>
                <a:spcPct val="100000"/>
              </a:lnSpc>
              <a:spcBef>
                <a:spcPts val="0"/>
              </a:spcBef>
              <a:spcAft>
                <a:spcPts val="0"/>
              </a:spcAft>
              <a:buSzPts val="2800"/>
              <a:buNone/>
              <a:defRPr b="1" sz="2800"/>
            </a:lvl8pPr>
            <a:lvl9pPr lvl="8" algn="ctr">
              <a:lnSpc>
                <a:spcPct val="100000"/>
              </a:lnSpc>
              <a:spcBef>
                <a:spcPts val="0"/>
              </a:spcBef>
              <a:spcAft>
                <a:spcPts val="0"/>
              </a:spcAft>
              <a:buSzPts val="2800"/>
              <a:buNone/>
              <a:defRPr b="1" sz="2800"/>
            </a:lvl9pPr>
          </a:lstStyle>
          <a:p/>
        </p:txBody>
      </p:sp>
      <p:sp>
        <p:nvSpPr>
          <p:cNvPr id="303" name="Google Shape;303;gd778a894d7_0_1793"/>
          <p:cNvSpPr txBox="1"/>
          <p:nvPr>
            <p:ph idx="9" type="subTitle"/>
          </p:nvPr>
        </p:nvSpPr>
        <p:spPr>
          <a:xfrm>
            <a:off x="4681400" y="5285933"/>
            <a:ext cx="2829300" cy="840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1900"/>
              <a:buNone/>
              <a:defRPr sz="2100"/>
            </a:lvl1pPr>
            <a:lvl2pPr lvl="1" algn="ctr">
              <a:lnSpc>
                <a:spcPct val="115000"/>
              </a:lnSpc>
              <a:spcBef>
                <a:spcPts val="0"/>
              </a:spcBef>
              <a:spcAft>
                <a:spcPts val="0"/>
              </a:spcAft>
              <a:buSzPts val="1900"/>
              <a:buNone/>
              <a:defRPr/>
            </a:lvl2pPr>
            <a:lvl3pPr lvl="2" algn="ctr">
              <a:lnSpc>
                <a:spcPct val="115000"/>
              </a:lnSpc>
              <a:spcBef>
                <a:spcPts val="0"/>
              </a:spcBef>
              <a:spcAft>
                <a:spcPts val="0"/>
              </a:spcAft>
              <a:buSzPts val="1900"/>
              <a:buNone/>
              <a:defRPr/>
            </a:lvl3pPr>
            <a:lvl4pPr lvl="3" algn="ctr">
              <a:lnSpc>
                <a:spcPct val="115000"/>
              </a:lnSpc>
              <a:spcBef>
                <a:spcPts val="0"/>
              </a:spcBef>
              <a:spcAft>
                <a:spcPts val="0"/>
              </a:spcAft>
              <a:buSzPts val="1900"/>
              <a:buNone/>
              <a:defRPr/>
            </a:lvl4pPr>
            <a:lvl5pPr lvl="4" algn="ctr">
              <a:lnSpc>
                <a:spcPct val="115000"/>
              </a:lnSpc>
              <a:spcBef>
                <a:spcPts val="0"/>
              </a:spcBef>
              <a:spcAft>
                <a:spcPts val="0"/>
              </a:spcAft>
              <a:buSzPts val="1900"/>
              <a:buNone/>
              <a:defRPr/>
            </a:lvl5pPr>
            <a:lvl6pPr lvl="5" algn="ctr">
              <a:lnSpc>
                <a:spcPct val="115000"/>
              </a:lnSpc>
              <a:spcBef>
                <a:spcPts val="0"/>
              </a:spcBef>
              <a:spcAft>
                <a:spcPts val="0"/>
              </a:spcAft>
              <a:buSzPts val="1900"/>
              <a:buNone/>
              <a:defRPr/>
            </a:lvl6pPr>
            <a:lvl7pPr lvl="6" algn="ctr">
              <a:lnSpc>
                <a:spcPct val="115000"/>
              </a:lnSpc>
              <a:spcBef>
                <a:spcPts val="0"/>
              </a:spcBef>
              <a:spcAft>
                <a:spcPts val="0"/>
              </a:spcAft>
              <a:buSzPts val="1900"/>
              <a:buNone/>
              <a:defRPr/>
            </a:lvl7pPr>
            <a:lvl8pPr lvl="7" algn="ctr">
              <a:lnSpc>
                <a:spcPct val="115000"/>
              </a:lnSpc>
              <a:spcBef>
                <a:spcPts val="0"/>
              </a:spcBef>
              <a:spcAft>
                <a:spcPts val="0"/>
              </a:spcAft>
              <a:buSzPts val="1900"/>
              <a:buNone/>
              <a:defRPr/>
            </a:lvl8pPr>
            <a:lvl9pPr lvl="8" algn="ctr">
              <a:lnSpc>
                <a:spcPct val="115000"/>
              </a:lnSpc>
              <a:spcBef>
                <a:spcPts val="0"/>
              </a:spcBef>
              <a:spcAft>
                <a:spcPts val="0"/>
              </a:spcAft>
              <a:buSzPts val="1900"/>
              <a:buNone/>
              <a:defRPr/>
            </a:lvl9pPr>
          </a:lstStyle>
          <a:p/>
        </p:txBody>
      </p:sp>
      <p:sp>
        <p:nvSpPr>
          <p:cNvPr id="304" name="Google Shape;304;gd778a894d7_0_1793"/>
          <p:cNvSpPr txBox="1"/>
          <p:nvPr>
            <p:ph idx="13" type="title"/>
          </p:nvPr>
        </p:nvSpPr>
        <p:spPr>
          <a:xfrm>
            <a:off x="8442850" y="4839950"/>
            <a:ext cx="2689500" cy="763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b="1" sz="2800"/>
            </a:lvl1pPr>
            <a:lvl2pPr lvl="1" algn="ctr">
              <a:lnSpc>
                <a:spcPct val="100000"/>
              </a:lnSpc>
              <a:spcBef>
                <a:spcPts val="0"/>
              </a:spcBef>
              <a:spcAft>
                <a:spcPts val="0"/>
              </a:spcAft>
              <a:buSzPts val="2800"/>
              <a:buNone/>
              <a:defRPr b="1" sz="2800"/>
            </a:lvl2pPr>
            <a:lvl3pPr lvl="2" algn="ctr">
              <a:lnSpc>
                <a:spcPct val="100000"/>
              </a:lnSpc>
              <a:spcBef>
                <a:spcPts val="0"/>
              </a:spcBef>
              <a:spcAft>
                <a:spcPts val="0"/>
              </a:spcAft>
              <a:buSzPts val="2800"/>
              <a:buNone/>
              <a:defRPr b="1" sz="2800"/>
            </a:lvl3pPr>
            <a:lvl4pPr lvl="3" algn="ctr">
              <a:lnSpc>
                <a:spcPct val="100000"/>
              </a:lnSpc>
              <a:spcBef>
                <a:spcPts val="0"/>
              </a:spcBef>
              <a:spcAft>
                <a:spcPts val="0"/>
              </a:spcAft>
              <a:buSzPts val="2800"/>
              <a:buNone/>
              <a:defRPr b="1" sz="2800"/>
            </a:lvl4pPr>
            <a:lvl5pPr lvl="4" algn="ctr">
              <a:lnSpc>
                <a:spcPct val="100000"/>
              </a:lnSpc>
              <a:spcBef>
                <a:spcPts val="0"/>
              </a:spcBef>
              <a:spcAft>
                <a:spcPts val="0"/>
              </a:spcAft>
              <a:buSzPts val="2800"/>
              <a:buNone/>
              <a:defRPr b="1" sz="2800"/>
            </a:lvl5pPr>
            <a:lvl6pPr lvl="5" algn="ctr">
              <a:lnSpc>
                <a:spcPct val="100000"/>
              </a:lnSpc>
              <a:spcBef>
                <a:spcPts val="0"/>
              </a:spcBef>
              <a:spcAft>
                <a:spcPts val="0"/>
              </a:spcAft>
              <a:buSzPts val="2800"/>
              <a:buNone/>
              <a:defRPr b="1" sz="2800"/>
            </a:lvl6pPr>
            <a:lvl7pPr lvl="6" algn="ctr">
              <a:lnSpc>
                <a:spcPct val="100000"/>
              </a:lnSpc>
              <a:spcBef>
                <a:spcPts val="0"/>
              </a:spcBef>
              <a:spcAft>
                <a:spcPts val="0"/>
              </a:spcAft>
              <a:buSzPts val="2800"/>
              <a:buNone/>
              <a:defRPr b="1" sz="2800"/>
            </a:lvl7pPr>
            <a:lvl8pPr lvl="7" algn="ctr">
              <a:lnSpc>
                <a:spcPct val="100000"/>
              </a:lnSpc>
              <a:spcBef>
                <a:spcPts val="0"/>
              </a:spcBef>
              <a:spcAft>
                <a:spcPts val="0"/>
              </a:spcAft>
              <a:buSzPts val="2800"/>
              <a:buNone/>
              <a:defRPr b="1" sz="2800"/>
            </a:lvl8pPr>
            <a:lvl9pPr lvl="8" algn="ctr">
              <a:lnSpc>
                <a:spcPct val="100000"/>
              </a:lnSpc>
              <a:spcBef>
                <a:spcPts val="0"/>
              </a:spcBef>
              <a:spcAft>
                <a:spcPts val="0"/>
              </a:spcAft>
              <a:buSzPts val="2800"/>
              <a:buNone/>
              <a:defRPr b="1" sz="2800"/>
            </a:lvl9pPr>
          </a:lstStyle>
          <a:p/>
        </p:txBody>
      </p:sp>
      <p:sp>
        <p:nvSpPr>
          <p:cNvPr id="305" name="Google Shape;305;gd778a894d7_0_1793"/>
          <p:cNvSpPr txBox="1"/>
          <p:nvPr>
            <p:ph idx="14" type="subTitle"/>
          </p:nvPr>
        </p:nvSpPr>
        <p:spPr>
          <a:xfrm>
            <a:off x="8373050" y="5285933"/>
            <a:ext cx="2829300" cy="840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1900"/>
              <a:buNone/>
              <a:defRPr sz="2100"/>
            </a:lvl1pPr>
            <a:lvl2pPr lvl="1" algn="ctr">
              <a:lnSpc>
                <a:spcPct val="115000"/>
              </a:lnSpc>
              <a:spcBef>
                <a:spcPts val="0"/>
              </a:spcBef>
              <a:spcAft>
                <a:spcPts val="0"/>
              </a:spcAft>
              <a:buSzPts val="1900"/>
              <a:buNone/>
              <a:defRPr/>
            </a:lvl2pPr>
            <a:lvl3pPr lvl="2" algn="ctr">
              <a:lnSpc>
                <a:spcPct val="115000"/>
              </a:lnSpc>
              <a:spcBef>
                <a:spcPts val="0"/>
              </a:spcBef>
              <a:spcAft>
                <a:spcPts val="0"/>
              </a:spcAft>
              <a:buSzPts val="1900"/>
              <a:buNone/>
              <a:defRPr/>
            </a:lvl3pPr>
            <a:lvl4pPr lvl="3" algn="ctr">
              <a:lnSpc>
                <a:spcPct val="115000"/>
              </a:lnSpc>
              <a:spcBef>
                <a:spcPts val="0"/>
              </a:spcBef>
              <a:spcAft>
                <a:spcPts val="0"/>
              </a:spcAft>
              <a:buSzPts val="1900"/>
              <a:buNone/>
              <a:defRPr/>
            </a:lvl4pPr>
            <a:lvl5pPr lvl="4" algn="ctr">
              <a:lnSpc>
                <a:spcPct val="115000"/>
              </a:lnSpc>
              <a:spcBef>
                <a:spcPts val="0"/>
              </a:spcBef>
              <a:spcAft>
                <a:spcPts val="0"/>
              </a:spcAft>
              <a:buSzPts val="1900"/>
              <a:buNone/>
              <a:defRPr/>
            </a:lvl5pPr>
            <a:lvl6pPr lvl="5" algn="ctr">
              <a:lnSpc>
                <a:spcPct val="115000"/>
              </a:lnSpc>
              <a:spcBef>
                <a:spcPts val="0"/>
              </a:spcBef>
              <a:spcAft>
                <a:spcPts val="0"/>
              </a:spcAft>
              <a:buSzPts val="1900"/>
              <a:buNone/>
              <a:defRPr/>
            </a:lvl6pPr>
            <a:lvl7pPr lvl="6" algn="ctr">
              <a:lnSpc>
                <a:spcPct val="115000"/>
              </a:lnSpc>
              <a:spcBef>
                <a:spcPts val="0"/>
              </a:spcBef>
              <a:spcAft>
                <a:spcPts val="0"/>
              </a:spcAft>
              <a:buSzPts val="1900"/>
              <a:buNone/>
              <a:defRPr/>
            </a:lvl7pPr>
            <a:lvl8pPr lvl="7" algn="ctr">
              <a:lnSpc>
                <a:spcPct val="115000"/>
              </a:lnSpc>
              <a:spcBef>
                <a:spcPts val="0"/>
              </a:spcBef>
              <a:spcAft>
                <a:spcPts val="0"/>
              </a:spcAft>
              <a:buSzPts val="1900"/>
              <a:buNone/>
              <a:defRPr/>
            </a:lvl8pPr>
            <a:lvl9pPr lvl="8" algn="ctr">
              <a:lnSpc>
                <a:spcPct val="115000"/>
              </a:lnSpc>
              <a:spcBef>
                <a:spcPts val="0"/>
              </a:spcBef>
              <a:spcAft>
                <a:spcPts val="0"/>
              </a:spcAft>
              <a:buSzPts val="1900"/>
              <a:buNone/>
              <a:defRPr/>
            </a:lvl9pPr>
          </a:lstStyle>
          <a:p/>
        </p:txBody>
      </p:sp>
      <p:sp>
        <p:nvSpPr>
          <p:cNvPr id="306" name="Google Shape;306;gd778a894d7_0_1793"/>
          <p:cNvSpPr txBox="1"/>
          <p:nvPr>
            <p:ph idx="15" type="title"/>
          </p:nvPr>
        </p:nvSpPr>
        <p:spPr>
          <a:xfrm>
            <a:off x="950967" y="449070"/>
            <a:ext cx="102900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000"/>
              <a:buNone/>
              <a:defRPr sz="4000"/>
            </a:lvl1pPr>
            <a:lvl2pPr lvl="1"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algn="l">
              <a:lnSpc>
                <a:spcPct val="100000"/>
              </a:lnSpc>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307" name="Google Shape;307;gd778a894d7_0_1793"/>
          <p:cNvSpPr/>
          <p:nvPr/>
        </p:nvSpPr>
        <p:spPr>
          <a:xfrm flipH="1" rot="5400000">
            <a:off x="10845704"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gd778a894d7_0_1793"/>
          <p:cNvSpPr/>
          <p:nvPr/>
        </p:nvSpPr>
        <p:spPr>
          <a:xfrm>
            <a:off x="9209021" y="386070"/>
            <a:ext cx="782139" cy="666486"/>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9" name="Google Shape;309;gd778a894d7_0_1793"/>
          <p:cNvSpPr/>
          <p:nvPr/>
        </p:nvSpPr>
        <p:spPr>
          <a:xfrm>
            <a:off x="73970" y="564520"/>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gd778a894d7_0_1793"/>
          <p:cNvSpPr/>
          <p:nvPr/>
        </p:nvSpPr>
        <p:spPr>
          <a:xfrm>
            <a:off x="330200" y="18174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gd778a894d7_0_1793"/>
          <p:cNvSpPr/>
          <p:nvPr/>
        </p:nvSpPr>
        <p:spPr>
          <a:xfrm>
            <a:off x="887367"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gd778a894d7_0_1793"/>
          <p:cNvSpPr/>
          <p:nvPr/>
        </p:nvSpPr>
        <p:spPr>
          <a:xfrm>
            <a:off x="118555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gd778a894d7_0_1793"/>
          <p:cNvSpPr/>
          <p:nvPr/>
        </p:nvSpPr>
        <p:spPr>
          <a:xfrm>
            <a:off x="9665333" y="2253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gd778a894d7_0_1793"/>
          <p:cNvSpPr/>
          <p:nvPr/>
        </p:nvSpPr>
        <p:spPr>
          <a:xfrm>
            <a:off x="1537229" y="429233"/>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gd778a894d7_0_1793"/>
          <p:cNvSpPr/>
          <p:nvPr/>
        </p:nvSpPr>
        <p:spPr>
          <a:xfrm>
            <a:off x="11570229" y="1551033"/>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CUSTOM_6_1">
    <p:spTree>
      <p:nvGrpSpPr>
        <p:cNvPr id="2017" name="Shape 2017"/>
        <p:cNvGrpSpPr/>
        <p:nvPr/>
      </p:nvGrpSpPr>
      <p:grpSpPr>
        <a:xfrm>
          <a:off x="0" y="0"/>
          <a:ext cx="0" cy="0"/>
          <a:chOff x="0" y="0"/>
          <a:chExt cx="0" cy="0"/>
        </a:xfrm>
      </p:grpSpPr>
      <p:sp>
        <p:nvSpPr>
          <p:cNvPr id="2018" name="Google Shape;2018;gd6373dda26_0_6702"/>
          <p:cNvSpPr txBox="1"/>
          <p:nvPr>
            <p:ph idx="1" type="subTitle"/>
          </p:nvPr>
        </p:nvSpPr>
        <p:spPr>
          <a:xfrm>
            <a:off x="6209568" y="4753367"/>
            <a:ext cx="4320300" cy="512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rgbClr val="F3F3F3"/>
              </a:buClr>
              <a:buSzPts val="2700"/>
              <a:buFont typeface="Passion One"/>
              <a:buNone/>
              <a:defRPr b="1">
                <a:solidFill>
                  <a:schemeClr val="dk1"/>
                </a:solidFill>
                <a:latin typeface="Passion One"/>
                <a:ea typeface="Passion One"/>
                <a:cs typeface="Passion One"/>
                <a:sym typeface="Passion One"/>
              </a:defRPr>
            </a:lvl1pPr>
            <a:lvl2pPr lvl="1"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2pPr>
            <a:lvl3pPr lvl="2"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3pPr>
            <a:lvl4pPr lvl="3"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4pPr>
            <a:lvl5pPr lvl="4"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5pPr>
            <a:lvl6pPr lvl="5"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6pPr>
            <a:lvl7pPr lvl="6"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7pPr>
            <a:lvl8pPr lvl="7"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8pPr>
            <a:lvl9pPr lvl="8"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9pPr>
          </a:lstStyle>
          <a:p/>
        </p:txBody>
      </p:sp>
      <p:sp>
        <p:nvSpPr>
          <p:cNvPr id="2019" name="Google Shape;2019;gd6373dda26_0_6702"/>
          <p:cNvSpPr txBox="1"/>
          <p:nvPr>
            <p:ph idx="2" type="subTitle"/>
          </p:nvPr>
        </p:nvSpPr>
        <p:spPr>
          <a:xfrm>
            <a:off x="1597067" y="4753367"/>
            <a:ext cx="4320300" cy="512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rgbClr val="F3F3F3"/>
              </a:buClr>
              <a:buSzPts val="2700"/>
              <a:buFont typeface="Passion One"/>
              <a:buNone/>
              <a:defRPr b="1">
                <a:solidFill>
                  <a:schemeClr val="dk1"/>
                </a:solidFill>
                <a:latin typeface="Passion One"/>
                <a:ea typeface="Passion One"/>
                <a:cs typeface="Passion One"/>
                <a:sym typeface="Passion One"/>
              </a:defRPr>
            </a:lvl1pPr>
            <a:lvl2pPr lvl="1"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2pPr>
            <a:lvl3pPr lvl="2"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3pPr>
            <a:lvl4pPr lvl="3"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4pPr>
            <a:lvl5pPr lvl="4"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5pPr>
            <a:lvl6pPr lvl="5"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6pPr>
            <a:lvl7pPr lvl="6"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7pPr>
            <a:lvl8pPr lvl="7"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8pPr>
            <a:lvl9pPr lvl="8"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9pPr>
          </a:lstStyle>
          <a:p/>
        </p:txBody>
      </p:sp>
      <p:sp>
        <p:nvSpPr>
          <p:cNvPr id="2020" name="Google Shape;2020;gd6373dda26_0_6702"/>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021" name="Google Shape;2021;gd6373dda26_0_6702"/>
          <p:cNvSpPr txBox="1"/>
          <p:nvPr>
            <p:ph idx="3" type="subTitle"/>
          </p:nvPr>
        </p:nvSpPr>
        <p:spPr>
          <a:xfrm>
            <a:off x="6209571" y="5370100"/>
            <a:ext cx="4316100" cy="6408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3700"/>
              <a:buNone/>
              <a:defRPr sz="19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2022" name="Google Shape;2022;gd6373dda26_0_6702"/>
          <p:cNvSpPr txBox="1"/>
          <p:nvPr>
            <p:ph idx="4" type="subTitle"/>
          </p:nvPr>
        </p:nvSpPr>
        <p:spPr>
          <a:xfrm>
            <a:off x="1597067" y="5370100"/>
            <a:ext cx="4316100" cy="6408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3700"/>
              <a:buNone/>
              <a:defRPr sz="19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2023" name="Google Shape;2023;gd6373dda26_0_6702"/>
          <p:cNvSpPr/>
          <p:nvPr/>
        </p:nvSpPr>
        <p:spPr>
          <a:xfrm flipH="1">
            <a:off x="117" y="5799733"/>
            <a:ext cx="2711749" cy="1106093"/>
          </a:xfrm>
          <a:custGeom>
            <a:rect b="b" l="l" r="r" t="t"/>
            <a:pathLst>
              <a:path extrusionOk="0" h="47661" w="51709">
                <a:moveTo>
                  <a:pt x="48879" y="0"/>
                </a:moveTo>
                <a:cubicBezTo>
                  <a:pt x="48192" y="0"/>
                  <a:pt x="47477" y="32"/>
                  <a:pt x="46732" y="95"/>
                </a:cubicBezTo>
                <a:cubicBezTo>
                  <a:pt x="41505" y="535"/>
                  <a:pt x="37207" y="3333"/>
                  <a:pt x="35600" y="8453"/>
                </a:cubicBezTo>
                <a:cubicBezTo>
                  <a:pt x="33897" y="13870"/>
                  <a:pt x="35397" y="19978"/>
                  <a:pt x="32552" y="25086"/>
                </a:cubicBezTo>
                <a:cubicBezTo>
                  <a:pt x="31191" y="27527"/>
                  <a:pt x="28553" y="29447"/>
                  <a:pt x="25851" y="29447"/>
                </a:cubicBezTo>
                <a:cubicBezTo>
                  <a:pt x="25338" y="29447"/>
                  <a:pt x="24822" y="29378"/>
                  <a:pt x="24313" y="29229"/>
                </a:cubicBezTo>
                <a:cubicBezTo>
                  <a:pt x="21217" y="28312"/>
                  <a:pt x="19467" y="24955"/>
                  <a:pt x="16550" y="23586"/>
                </a:cubicBezTo>
                <a:cubicBezTo>
                  <a:pt x="15628" y="23153"/>
                  <a:pt x="14652" y="22956"/>
                  <a:pt x="13670" y="22956"/>
                </a:cubicBezTo>
                <a:cubicBezTo>
                  <a:pt x="10653" y="22956"/>
                  <a:pt x="7568" y="24807"/>
                  <a:pt x="5763" y="27348"/>
                </a:cubicBezTo>
                <a:cubicBezTo>
                  <a:pt x="3358" y="30717"/>
                  <a:pt x="2643" y="34968"/>
                  <a:pt x="2012" y="39052"/>
                </a:cubicBezTo>
                <a:cubicBezTo>
                  <a:pt x="1560" y="41969"/>
                  <a:pt x="1084" y="44957"/>
                  <a:pt x="0" y="47660"/>
                </a:cubicBezTo>
                <a:lnTo>
                  <a:pt x="51709" y="47660"/>
                </a:lnTo>
                <a:lnTo>
                  <a:pt x="51709" y="202"/>
                </a:lnTo>
                <a:cubicBezTo>
                  <a:pt x="50825" y="68"/>
                  <a:pt x="49883" y="0"/>
                  <a:pt x="4887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3_1">
    <p:spTree>
      <p:nvGrpSpPr>
        <p:cNvPr id="2024" name="Shape 2024"/>
        <p:cNvGrpSpPr/>
        <p:nvPr/>
      </p:nvGrpSpPr>
      <p:grpSpPr>
        <a:xfrm>
          <a:off x="0" y="0"/>
          <a:ext cx="0" cy="0"/>
          <a:chOff x="0" y="0"/>
          <a:chExt cx="0" cy="0"/>
        </a:xfrm>
      </p:grpSpPr>
      <p:sp>
        <p:nvSpPr>
          <p:cNvPr id="2025" name="Google Shape;2025;gd6373dda26_0_6709"/>
          <p:cNvSpPr txBox="1"/>
          <p:nvPr>
            <p:ph type="title"/>
          </p:nvPr>
        </p:nvSpPr>
        <p:spPr>
          <a:xfrm>
            <a:off x="1408267" y="20375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026" name="Google Shape;2026;gd6373dda26_0_6709"/>
          <p:cNvSpPr txBox="1"/>
          <p:nvPr>
            <p:ph idx="1" type="subTitle"/>
          </p:nvPr>
        </p:nvSpPr>
        <p:spPr>
          <a:xfrm>
            <a:off x="1268667" y="24820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027" name="Google Shape;2027;gd6373dda26_0_6709"/>
          <p:cNvSpPr txBox="1"/>
          <p:nvPr>
            <p:ph idx="2" type="title"/>
          </p:nvPr>
        </p:nvSpPr>
        <p:spPr>
          <a:xfrm>
            <a:off x="4873792" y="20375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028" name="Google Shape;2028;gd6373dda26_0_6709"/>
          <p:cNvSpPr txBox="1"/>
          <p:nvPr>
            <p:ph idx="3" type="subTitle"/>
          </p:nvPr>
        </p:nvSpPr>
        <p:spPr>
          <a:xfrm>
            <a:off x="4734192" y="24820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029" name="Google Shape;2029;gd6373dda26_0_6709"/>
          <p:cNvSpPr txBox="1"/>
          <p:nvPr>
            <p:ph idx="4" type="title"/>
          </p:nvPr>
        </p:nvSpPr>
        <p:spPr>
          <a:xfrm>
            <a:off x="8339319" y="20375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030" name="Google Shape;2030;gd6373dda26_0_6709"/>
          <p:cNvSpPr txBox="1"/>
          <p:nvPr>
            <p:ph idx="5" type="subTitle"/>
          </p:nvPr>
        </p:nvSpPr>
        <p:spPr>
          <a:xfrm>
            <a:off x="8199719" y="24820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031" name="Google Shape;2031;gd6373dda26_0_6709"/>
          <p:cNvSpPr txBox="1"/>
          <p:nvPr>
            <p:ph idx="6"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032" name="Google Shape;2032;gd6373dda26_0_6709"/>
          <p:cNvSpPr/>
          <p:nvPr/>
        </p:nvSpPr>
        <p:spPr>
          <a:xfrm flipH="1" rot="10800000">
            <a:off x="9804404" y="17"/>
            <a:ext cx="2387558" cy="1389481"/>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33" name="Google Shape;2033;gd6373dda26_0_6709"/>
          <p:cNvSpPr/>
          <p:nvPr/>
        </p:nvSpPr>
        <p:spPr>
          <a:xfrm flipH="1">
            <a:off x="-63" y="-7333"/>
            <a:ext cx="3372814" cy="108482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_1_1">
    <p:bg>
      <p:bgPr>
        <a:solidFill>
          <a:schemeClr val="dk2"/>
        </a:solidFill>
      </p:bgPr>
    </p:bg>
    <p:spTree>
      <p:nvGrpSpPr>
        <p:cNvPr id="2034" name="Shape 2034"/>
        <p:cNvGrpSpPr/>
        <p:nvPr/>
      </p:nvGrpSpPr>
      <p:grpSpPr>
        <a:xfrm>
          <a:off x="0" y="0"/>
          <a:ext cx="0" cy="0"/>
          <a:chOff x="0" y="0"/>
          <a:chExt cx="0" cy="0"/>
        </a:xfrm>
      </p:grpSpPr>
      <p:sp>
        <p:nvSpPr>
          <p:cNvPr id="2035" name="Google Shape;2035;gd6373dda26_0_6719"/>
          <p:cNvSpPr/>
          <p:nvPr/>
        </p:nvSpPr>
        <p:spPr>
          <a:xfrm>
            <a:off x="433" y="-7833"/>
            <a:ext cx="6374865" cy="2255579"/>
          </a:xfrm>
          <a:custGeom>
            <a:rect b="b" l="l" r="r" t="t"/>
            <a:pathLst>
              <a:path extrusionOk="0" h="92784" w="187869">
                <a:moveTo>
                  <a:pt x="0" y="0"/>
                </a:moveTo>
                <a:lnTo>
                  <a:pt x="0" y="88451"/>
                </a:lnTo>
                <a:cubicBezTo>
                  <a:pt x="6642" y="90901"/>
                  <a:pt x="13467" y="92783"/>
                  <a:pt x="20580" y="92783"/>
                </a:cubicBezTo>
                <a:cubicBezTo>
                  <a:pt x="25910" y="92783"/>
                  <a:pt x="31402" y="91726"/>
                  <a:pt x="37100" y="89059"/>
                </a:cubicBezTo>
                <a:cubicBezTo>
                  <a:pt x="73488" y="72004"/>
                  <a:pt x="63959" y="30841"/>
                  <a:pt x="105814" y="30841"/>
                </a:cubicBezTo>
                <a:cubicBezTo>
                  <a:pt x="109221" y="30841"/>
                  <a:pt x="112969" y="31114"/>
                  <a:pt x="117110" y="31694"/>
                </a:cubicBezTo>
                <a:cubicBezTo>
                  <a:pt x="124999" y="32800"/>
                  <a:pt x="132019" y="33299"/>
                  <a:pt x="138264" y="33299"/>
                </a:cubicBezTo>
                <a:cubicBezTo>
                  <a:pt x="178943" y="33299"/>
                  <a:pt x="186744" y="12149"/>
                  <a:pt x="18786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36" name="Google Shape;2036;gd6373dda26_0_6719"/>
          <p:cNvSpPr txBox="1"/>
          <p:nvPr>
            <p:ph type="title"/>
          </p:nvPr>
        </p:nvSpPr>
        <p:spPr>
          <a:xfrm>
            <a:off x="978133" y="1201233"/>
            <a:ext cx="4511100" cy="8841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5300"/>
              <a:buNone/>
              <a:defRPr sz="5300"/>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037" name="Google Shape;2037;gd6373dda26_0_6719"/>
          <p:cNvSpPr txBox="1"/>
          <p:nvPr>
            <p:ph idx="1" type="subTitle"/>
          </p:nvPr>
        </p:nvSpPr>
        <p:spPr>
          <a:xfrm>
            <a:off x="978133" y="2186267"/>
            <a:ext cx="4511100" cy="1333200"/>
          </a:xfrm>
          <a:prstGeom prst="rect">
            <a:avLst/>
          </a:prstGeom>
          <a:noFill/>
          <a:ln>
            <a:noFill/>
          </a:ln>
        </p:spPr>
        <p:txBody>
          <a:bodyPr anchorCtr="0" anchor="t" bIns="121900" lIns="121900" spcFirstLastPara="1" rIns="121900" wrap="square" tIns="0">
            <a:noAutofit/>
          </a:bodyPr>
          <a:lstStyle>
            <a:lvl1pPr lvl="0" rtl="0" algn="l">
              <a:lnSpc>
                <a:spcPct val="100000"/>
              </a:lnSpc>
              <a:spcBef>
                <a:spcPts val="0"/>
              </a:spcBef>
              <a:spcAft>
                <a:spcPts val="0"/>
              </a:spcAft>
              <a:buClr>
                <a:schemeClr val="lt1"/>
              </a:buClr>
              <a:buSzPts val="4000"/>
              <a:buNone/>
              <a:defRPr sz="2100">
                <a:solidFill>
                  <a:schemeClr val="lt1"/>
                </a:solidFill>
              </a:defRPr>
            </a:lvl1pPr>
            <a:lvl2pPr lvl="1" rtl="0" algn="l">
              <a:lnSpc>
                <a:spcPct val="100000"/>
              </a:lnSpc>
              <a:spcBef>
                <a:spcPts val="0"/>
              </a:spcBef>
              <a:spcAft>
                <a:spcPts val="0"/>
              </a:spcAft>
              <a:buClr>
                <a:schemeClr val="lt1"/>
              </a:buClr>
              <a:buSzPts val="3700"/>
              <a:buNone/>
              <a:defRPr sz="3700">
                <a:solidFill>
                  <a:schemeClr val="lt1"/>
                </a:solidFill>
              </a:defRPr>
            </a:lvl2pPr>
            <a:lvl3pPr lvl="2" rtl="0" algn="l">
              <a:lnSpc>
                <a:spcPct val="100000"/>
              </a:lnSpc>
              <a:spcBef>
                <a:spcPts val="0"/>
              </a:spcBef>
              <a:spcAft>
                <a:spcPts val="0"/>
              </a:spcAft>
              <a:buClr>
                <a:schemeClr val="lt1"/>
              </a:buClr>
              <a:buSzPts val="3700"/>
              <a:buNone/>
              <a:defRPr sz="3700">
                <a:solidFill>
                  <a:schemeClr val="lt1"/>
                </a:solidFill>
              </a:defRPr>
            </a:lvl3pPr>
            <a:lvl4pPr lvl="3" rtl="0" algn="l">
              <a:lnSpc>
                <a:spcPct val="100000"/>
              </a:lnSpc>
              <a:spcBef>
                <a:spcPts val="0"/>
              </a:spcBef>
              <a:spcAft>
                <a:spcPts val="0"/>
              </a:spcAft>
              <a:buClr>
                <a:schemeClr val="lt1"/>
              </a:buClr>
              <a:buSzPts val="3700"/>
              <a:buNone/>
              <a:defRPr sz="3700">
                <a:solidFill>
                  <a:schemeClr val="lt1"/>
                </a:solidFill>
              </a:defRPr>
            </a:lvl4pPr>
            <a:lvl5pPr lvl="4" rtl="0" algn="l">
              <a:lnSpc>
                <a:spcPct val="100000"/>
              </a:lnSpc>
              <a:spcBef>
                <a:spcPts val="0"/>
              </a:spcBef>
              <a:spcAft>
                <a:spcPts val="0"/>
              </a:spcAft>
              <a:buClr>
                <a:schemeClr val="lt1"/>
              </a:buClr>
              <a:buSzPts val="3700"/>
              <a:buNone/>
              <a:defRPr sz="3700">
                <a:solidFill>
                  <a:schemeClr val="lt1"/>
                </a:solidFill>
              </a:defRPr>
            </a:lvl5pPr>
            <a:lvl6pPr lvl="5" rtl="0" algn="l">
              <a:lnSpc>
                <a:spcPct val="100000"/>
              </a:lnSpc>
              <a:spcBef>
                <a:spcPts val="0"/>
              </a:spcBef>
              <a:spcAft>
                <a:spcPts val="0"/>
              </a:spcAft>
              <a:buClr>
                <a:schemeClr val="lt1"/>
              </a:buClr>
              <a:buSzPts val="3700"/>
              <a:buNone/>
              <a:defRPr sz="3700">
                <a:solidFill>
                  <a:schemeClr val="lt1"/>
                </a:solidFill>
              </a:defRPr>
            </a:lvl6pPr>
            <a:lvl7pPr lvl="6" rtl="0" algn="l">
              <a:lnSpc>
                <a:spcPct val="100000"/>
              </a:lnSpc>
              <a:spcBef>
                <a:spcPts val="0"/>
              </a:spcBef>
              <a:spcAft>
                <a:spcPts val="0"/>
              </a:spcAft>
              <a:buClr>
                <a:schemeClr val="lt1"/>
              </a:buClr>
              <a:buSzPts val="3700"/>
              <a:buNone/>
              <a:defRPr sz="3700">
                <a:solidFill>
                  <a:schemeClr val="lt1"/>
                </a:solidFill>
              </a:defRPr>
            </a:lvl7pPr>
            <a:lvl8pPr lvl="7" rtl="0" algn="l">
              <a:lnSpc>
                <a:spcPct val="100000"/>
              </a:lnSpc>
              <a:spcBef>
                <a:spcPts val="0"/>
              </a:spcBef>
              <a:spcAft>
                <a:spcPts val="0"/>
              </a:spcAft>
              <a:buClr>
                <a:schemeClr val="lt1"/>
              </a:buClr>
              <a:buSzPts val="3700"/>
              <a:buNone/>
              <a:defRPr sz="3700">
                <a:solidFill>
                  <a:schemeClr val="lt1"/>
                </a:solidFill>
              </a:defRPr>
            </a:lvl8pPr>
            <a:lvl9pPr lvl="8" rtl="0" algn="l">
              <a:lnSpc>
                <a:spcPct val="100000"/>
              </a:lnSpc>
              <a:spcBef>
                <a:spcPts val="0"/>
              </a:spcBef>
              <a:spcAft>
                <a:spcPts val="0"/>
              </a:spcAft>
              <a:buClr>
                <a:schemeClr val="lt1"/>
              </a:buClr>
              <a:buSzPts val="3700"/>
              <a:buNone/>
              <a:defRPr sz="3700">
                <a:solidFill>
                  <a:schemeClr val="lt1"/>
                </a:solidFill>
              </a:defRPr>
            </a:lvl9pPr>
          </a:lstStyle>
          <a:p/>
        </p:txBody>
      </p:sp>
      <p:sp>
        <p:nvSpPr>
          <p:cNvPr id="2038" name="Google Shape;2038;gd6373dda26_0_6719"/>
          <p:cNvSpPr txBox="1"/>
          <p:nvPr/>
        </p:nvSpPr>
        <p:spPr>
          <a:xfrm>
            <a:off x="978133" y="4236533"/>
            <a:ext cx="5952000" cy="13332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Signika"/>
                <a:ea typeface="Signika"/>
                <a:cs typeface="Signika"/>
                <a:sym typeface="Signika"/>
              </a:rPr>
              <a:t>CREDITS:</a:t>
            </a:r>
            <a:r>
              <a:rPr b="0" i="0" lang="en-US" sz="2100" u="none" cap="none" strike="noStrike">
                <a:solidFill>
                  <a:schemeClr val="dk1"/>
                </a:solidFill>
                <a:latin typeface="Signika"/>
                <a:ea typeface="Signika"/>
                <a:cs typeface="Signika"/>
                <a:sym typeface="Signika"/>
              </a:rPr>
              <a:t> This presentation template was created by </a:t>
            </a:r>
            <a:r>
              <a:rPr b="1" i="0" lang="en-US" sz="2100" u="none" cap="none" strike="noStrike">
                <a:solidFill>
                  <a:schemeClr val="dk1"/>
                </a:solidFill>
                <a:uFill>
                  <a:noFill/>
                </a:uFill>
                <a:latin typeface="Signika"/>
                <a:ea typeface="Signika"/>
                <a:cs typeface="Signika"/>
                <a:sym typeface="Signika"/>
                <a:hlinkClick r:id="rId2">
                  <a:extLst>
                    <a:ext uri="{A12FA001-AC4F-418D-AE19-62706E023703}">
                      <ahyp:hlinkClr val="tx"/>
                    </a:ext>
                  </a:extLst>
                </a:hlinkClick>
              </a:rPr>
              <a:t>Slidesgo</a:t>
            </a:r>
            <a:r>
              <a:rPr b="0" i="0" lang="en-US" sz="2100" u="none" cap="none" strike="noStrike">
                <a:solidFill>
                  <a:schemeClr val="dk1"/>
                </a:solidFill>
                <a:latin typeface="Signika"/>
                <a:ea typeface="Signika"/>
                <a:cs typeface="Signika"/>
                <a:sym typeface="Signika"/>
              </a:rPr>
              <a:t>, incluiding icons by </a:t>
            </a:r>
            <a:r>
              <a:rPr b="1" i="0" lang="en-US" sz="2100" u="none" cap="none" strike="noStrike">
                <a:solidFill>
                  <a:schemeClr val="dk1"/>
                </a:solidFill>
                <a:uFill>
                  <a:noFill/>
                </a:uFill>
                <a:latin typeface="Signika"/>
                <a:ea typeface="Signika"/>
                <a:cs typeface="Signika"/>
                <a:sym typeface="Signika"/>
                <a:hlinkClick r:id="rId3">
                  <a:extLst>
                    <a:ext uri="{A12FA001-AC4F-418D-AE19-62706E023703}">
                      <ahyp:hlinkClr val="tx"/>
                    </a:ext>
                  </a:extLst>
                </a:hlinkClick>
              </a:rPr>
              <a:t>Flaticon</a:t>
            </a:r>
            <a:r>
              <a:rPr b="0" i="0" lang="en-US" sz="2100" u="none" cap="none" strike="noStrike">
                <a:solidFill>
                  <a:schemeClr val="dk1"/>
                </a:solidFill>
                <a:latin typeface="Signika"/>
                <a:ea typeface="Signika"/>
                <a:cs typeface="Signika"/>
                <a:sym typeface="Signika"/>
              </a:rPr>
              <a:t>, and infographics &amp; images by </a:t>
            </a:r>
            <a:r>
              <a:rPr b="1" i="0" lang="en-US" sz="2100" u="none" cap="none" strike="noStrike">
                <a:solidFill>
                  <a:schemeClr val="dk1"/>
                </a:solidFill>
                <a:uFill>
                  <a:noFill/>
                </a:uFill>
                <a:latin typeface="Signika"/>
                <a:ea typeface="Signika"/>
                <a:cs typeface="Signika"/>
                <a:sym typeface="Signika"/>
                <a:hlinkClick r:id="rId4">
                  <a:extLst>
                    <a:ext uri="{A12FA001-AC4F-418D-AE19-62706E023703}">
                      <ahyp:hlinkClr val="tx"/>
                    </a:ext>
                  </a:extLst>
                </a:hlinkClick>
              </a:rPr>
              <a:t>Freepik</a:t>
            </a:r>
            <a:r>
              <a:rPr b="1" i="0" lang="en-US" sz="1900" u="none" cap="none" strike="noStrike">
                <a:solidFill>
                  <a:schemeClr val="dk1"/>
                </a:solidFill>
                <a:latin typeface="Arial"/>
                <a:ea typeface="Arial"/>
                <a:cs typeface="Arial"/>
                <a:sym typeface="Arial"/>
              </a:rPr>
              <a:t>.</a:t>
            </a:r>
            <a:endParaRPr b="1" i="0" sz="19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9">
  <p:cSld name="CUSTOM_1_1_3_1_1_1_1_1_1_1">
    <p:spTree>
      <p:nvGrpSpPr>
        <p:cNvPr id="2039" name="Shape 2039"/>
        <p:cNvGrpSpPr/>
        <p:nvPr/>
      </p:nvGrpSpPr>
      <p:grpSpPr>
        <a:xfrm>
          <a:off x="0" y="0"/>
          <a:ext cx="0" cy="0"/>
          <a:chOff x="0" y="0"/>
          <a:chExt cx="0" cy="0"/>
        </a:xfrm>
      </p:grpSpPr>
      <p:sp>
        <p:nvSpPr>
          <p:cNvPr id="2040" name="Google Shape;2040;gd6373dda26_0_6724"/>
          <p:cNvSpPr txBox="1"/>
          <p:nvPr>
            <p:ph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041" name="Google Shape;2041;gd6373dda26_0_6724"/>
          <p:cNvSpPr/>
          <p:nvPr/>
        </p:nvSpPr>
        <p:spPr>
          <a:xfrm rot="5400000">
            <a:off x="9072011" y="3737954"/>
            <a:ext cx="2312542" cy="3927402"/>
          </a:xfrm>
          <a:custGeom>
            <a:rect b="b" l="l" r="r" t="t"/>
            <a:pathLst>
              <a:path extrusionOk="0" h="117825" w="69378">
                <a:moveTo>
                  <a:pt x="0" y="0"/>
                </a:moveTo>
                <a:cubicBezTo>
                  <a:pt x="357" y="2667"/>
                  <a:pt x="1131" y="5394"/>
                  <a:pt x="2441" y="8180"/>
                </a:cubicBezTo>
                <a:cubicBezTo>
                  <a:pt x="15836" y="36766"/>
                  <a:pt x="49721" y="26348"/>
                  <a:pt x="44113" y="66306"/>
                </a:cubicBezTo>
                <a:cubicBezTo>
                  <a:pt x="37588" y="112788"/>
                  <a:pt x="60103" y="117717"/>
                  <a:pt x="69378" y="117824"/>
                </a:cubicBezTo>
                <a:lnTo>
                  <a:pt x="69378"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42" name="Shape 2042"/>
        <p:cNvGrpSpPr/>
        <p:nvPr/>
      </p:nvGrpSpPr>
      <p:grpSpPr>
        <a:xfrm>
          <a:off x="0" y="0"/>
          <a:ext cx="0" cy="0"/>
          <a:chOff x="0" y="0"/>
          <a:chExt cx="0" cy="0"/>
        </a:xfrm>
      </p:grpSpPr>
      <p:sp>
        <p:nvSpPr>
          <p:cNvPr id="2043" name="Google Shape;2043;gd6373dda26_0_6727"/>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044" name="Google Shape;2044;gd6373dda26_0_6727"/>
          <p:cNvSpPr/>
          <p:nvPr/>
        </p:nvSpPr>
        <p:spPr>
          <a:xfrm rot="-5400000">
            <a:off x="704763" y="4455034"/>
            <a:ext cx="1698178" cy="3107736"/>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45" name="Google Shape;2045;gd6373dda26_0_6727"/>
          <p:cNvSpPr/>
          <p:nvPr/>
        </p:nvSpPr>
        <p:spPr>
          <a:xfrm>
            <a:off x="9321699" y="-15232"/>
            <a:ext cx="2878504" cy="1283540"/>
          </a:xfrm>
          <a:custGeom>
            <a:rect b="b" l="l" r="r" t="t"/>
            <a:pathLst>
              <a:path extrusionOk="0" h="38565" w="86487">
                <a:moveTo>
                  <a:pt x="0" y="0"/>
                </a:moveTo>
                <a:cubicBezTo>
                  <a:pt x="3828" y="10812"/>
                  <a:pt x="12368" y="20932"/>
                  <a:pt x="30944" y="20932"/>
                </a:cubicBezTo>
                <a:cubicBezTo>
                  <a:pt x="31841" y="20932"/>
                  <a:pt x="32762" y="20908"/>
                  <a:pt x="33707" y="20860"/>
                </a:cubicBezTo>
                <a:cubicBezTo>
                  <a:pt x="36624" y="20711"/>
                  <a:pt x="39363" y="20640"/>
                  <a:pt x="41936" y="20640"/>
                </a:cubicBezTo>
                <a:cubicBezTo>
                  <a:pt x="70098" y="20640"/>
                  <a:pt x="78512" y="29182"/>
                  <a:pt x="86487" y="38564"/>
                </a:cubicBezTo>
                <a:lnTo>
                  <a:pt x="86487"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46" name="Shape 2046"/>
        <p:cNvGrpSpPr/>
        <p:nvPr/>
      </p:nvGrpSpPr>
      <p:grpSpPr>
        <a:xfrm>
          <a:off x="0" y="0"/>
          <a:ext cx="0" cy="0"/>
          <a:chOff x="0" y="0"/>
          <a:chExt cx="0" cy="0"/>
        </a:xfrm>
      </p:grpSpPr>
    </p:spTree>
  </p:cSld>
  <p:clrMapOvr>
    <a:masterClrMapping/>
  </p:clrMapOvr>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5">
  <p:cSld name="CUSTOM_1_1_3_2_1">
    <p:spTree>
      <p:nvGrpSpPr>
        <p:cNvPr id="2047" name="Shape 2047"/>
        <p:cNvGrpSpPr/>
        <p:nvPr/>
      </p:nvGrpSpPr>
      <p:grpSpPr>
        <a:xfrm>
          <a:off x="0" y="0"/>
          <a:ext cx="0" cy="0"/>
          <a:chOff x="0" y="0"/>
          <a:chExt cx="0" cy="0"/>
        </a:xfrm>
      </p:grpSpPr>
      <p:sp>
        <p:nvSpPr>
          <p:cNvPr id="2048" name="Google Shape;2048;gd6373dda26_0_6732"/>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52" name="Shape 2052"/>
        <p:cNvGrpSpPr/>
        <p:nvPr/>
      </p:nvGrpSpPr>
      <p:grpSpPr>
        <a:xfrm>
          <a:off x="0" y="0"/>
          <a:ext cx="0" cy="0"/>
          <a:chOff x="0" y="0"/>
          <a:chExt cx="0" cy="0"/>
        </a:xfrm>
      </p:grpSpPr>
      <p:sp>
        <p:nvSpPr>
          <p:cNvPr id="2053" name="Google Shape;2053;gd6373dda26_0_7275"/>
          <p:cNvSpPr/>
          <p:nvPr/>
        </p:nvSpPr>
        <p:spPr>
          <a:xfrm>
            <a:off x="-17679" y="-36621"/>
            <a:ext cx="8302925" cy="6915222"/>
          </a:xfrm>
          <a:custGeom>
            <a:rect b="b" l="l" r="r" t="t"/>
            <a:pathLst>
              <a:path extrusionOk="0" h="160735" w="194596">
                <a:moveTo>
                  <a:pt x="0" y="0"/>
                </a:moveTo>
                <a:lnTo>
                  <a:pt x="0" y="160734"/>
                </a:lnTo>
                <a:lnTo>
                  <a:pt x="151138" y="160734"/>
                </a:lnTo>
                <a:cubicBezTo>
                  <a:pt x="150209" y="159079"/>
                  <a:pt x="149364" y="157365"/>
                  <a:pt x="148638" y="155591"/>
                </a:cubicBezTo>
                <a:cubicBezTo>
                  <a:pt x="144887" y="146518"/>
                  <a:pt x="144280" y="135874"/>
                  <a:pt x="148423" y="126968"/>
                </a:cubicBezTo>
                <a:cubicBezTo>
                  <a:pt x="156401" y="109787"/>
                  <a:pt x="178927" y="103406"/>
                  <a:pt x="187547" y="86534"/>
                </a:cubicBezTo>
                <a:cubicBezTo>
                  <a:pt x="194596" y="72723"/>
                  <a:pt x="189976" y="55126"/>
                  <a:pt x="179844" y="43386"/>
                </a:cubicBezTo>
                <a:cubicBezTo>
                  <a:pt x="169712" y="31647"/>
                  <a:pt x="155103" y="24777"/>
                  <a:pt x="140482" y="19610"/>
                </a:cubicBezTo>
                <a:cubicBezTo>
                  <a:pt x="132957" y="16954"/>
                  <a:pt x="125159" y="14585"/>
                  <a:pt x="118741" y="9858"/>
                </a:cubicBezTo>
                <a:cubicBezTo>
                  <a:pt x="115276" y="7299"/>
                  <a:pt x="112252" y="3858"/>
                  <a:pt x="110395"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54" name="Google Shape;2054;gd6373dda26_0_7275"/>
          <p:cNvSpPr txBox="1"/>
          <p:nvPr>
            <p:ph type="ctrTitle"/>
          </p:nvPr>
        </p:nvSpPr>
        <p:spPr>
          <a:xfrm>
            <a:off x="691567" y="1455167"/>
            <a:ext cx="5124000" cy="3069300"/>
          </a:xfrm>
          <a:prstGeom prst="rect">
            <a:avLst/>
          </a:prstGeom>
          <a:noFill/>
          <a:ln>
            <a:noFill/>
          </a:ln>
        </p:spPr>
        <p:txBody>
          <a:bodyPr anchorCtr="0" anchor="b" bIns="121900" lIns="121900" spcFirstLastPara="1" rIns="121900" wrap="square" tIns="121900">
            <a:noAutofit/>
          </a:bodyPr>
          <a:lstStyle>
            <a:lvl1pPr lvl="0" rtl="0" algn="l">
              <a:lnSpc>
                <a:spcPct val="70000"/>
              </a:lnSpc>
              <a:spcBef>
                <a:spcPts val="0"/>
              </a:spcBef>
              <a:spcAft>
                <a:spcPts val="0"/>
              </a:spcAft>
              <a:buSzPts val="7700"/>
              <a:buFont typeface="Passion One"/>
              <a:buNone/>
              <a:defRPr sz="8700">
                <a:latin typeface="Passion One"/>
                <a:ea typeface="Passion One"/>
                <a:cs typeface="Passion One"/>
                <a:sym typeface="Passion One"/>
              </a:defRPr>
            </a:lvl1pPr>
            <a:lvl2pPr lvl="1" rtl="0" algn="ctr">
              <a:lnSpc>
                <a:spcPct val="100000"/>
              </a:lnSpc>
              <a:spcBef>
                <a:spcPts val="0"/>
              </a:spcBef>
              <a:spcAft>
                <a:spcPts val="0"/>
              </a:spcAft>
              <a:buSzPts val="6900"/>
              <a:buNone/>
              <a:defRPr sz="6900"/>
            </a:lvl2pPr>
            <a:lvl3pPr lvl="2" rtl="0" algn="ctr">
              <a:lnSpc>
                <a:spcPct val="100000"/>
              </a:lnSpc>
              <a:spcBef>
                <a:spcPts val="0"/>
              </a:spcBef>
              <a:spcAft>
                <a:spcPts val="0"/>
              </a:spcAft>
              <a:buSzPts val="6900"/>
              <a:buNone/>
              <a:defRPr sz="6900"/>
            </a:lvl3pPr>
            <a:lvl4pPr lvl="3" rtl="0" algn="ctr">
              <a:lnSpc>
                <a:spcPct val="100000"/>
              </a:lnSpc>
              <a:spcBef>
                <a:spcPts val="0"/>
              </a:spcBef>
              <a:spcAft>
                <a:spcPts val="0"/>
              </a:spcAft>
              <a:buSzPts val="6900"/>
              <a:buNone/>
              <a:defRPr sz="6900"/>
            </a:lvl4pPr>
            <a:lvl5pPr lvl="4" rtl="0" algn="ctr">
              <a:lnSpc>
                <a:spcPct val="100000"/>
              </a:lnSpc>
              <a:spcBef>
                <a:spcPts val="0"/>
              </a:spcBef>
              <a:spcAft>
                <a:spcPts val="0"/>
              </a:spcAft>
              <a:buSzPts val="6900"/>
              <a:buNone/>
              <a:defRPr sz="6900"/>
            </a:lvl5pPr>
            <a:lvl6pPr lvl="5" rtl="0" algn="ctr">
              <a:lnSpc>
                <a:spcPct val="100000"/>
              </a:lnSpc>
              <a:spcBef>
                <a:spcPts val="0"/>
              </a:spcBef>
              <a:spcAft>
                <a:spcPts val="0"/>
              </a:spcAft>
              <a:buSzPts val="6900"/>
              <a:buNone/>
              <a:defRPr sz="6900"/>
            </a:lvl6pPr>
            <a:lvl7pPr lvl="6" rtl="0" algn="ctr">
              <a:lnSpc>
                <a:spcPct val="100000"/>
              </a:lnSpc>
              <a:spcBef>
                <a:spcPts val="0"/>
              </a:spcBef>
              <a:spcAft>
                <a:spcPts val="0"/>
              </a:spcAft>
              <a:buSzPts val="6900"/>
              <a:buNone/>
              <a:defRPr sz="6900"/>
            </a:lvl7pPr>
            <a:lvl8pPr lvl="7" rtl="0" algn="ctr">
              <a:lnSpc>
                <a:spcPct val="100000"/>
              </a:lnSpc>
              <a:spcBef>
                <a:spcPts val="0"/>
              </a:spcBef>
              <a:spcAft>
                <a:spcPts val="0"/>
              </a:spcAft>
              <a:buSzPts val="6900"/>
              <a:buNone/>
              <a:defRPr sz="6900"/>
            </a:lvl8pPr>
            <a:lvl9pPr lvl="8" rtl="0" algn="ctr">
              <a:lnSpc>
                <a:spcPct val="100000"/>
              </a:lnSpc>
              <a:spcBef>
                <a:spcPts val="0"/>
              </a:spcBef>
              <a:spcAft>
                <a:spcPts val="0"/>
              </a:spcAft>
              <a:buSzPts val="6900"/>
              <a:buNone/>
              <a:defRPr sz="6900"/>
            </a:lvl9pPr>
          </a:lstStyle>
          <a:p/>
        </p:txBody>
      </p:sp>
      <p:sp>
        <p:nvSpPr>
          <p:cNvPr id="2055" name="Google Shape;2055;gd6373dda26_0_7275"/>
          <p:cNvSpPr txBox="1"/>
          <p:nvPr>
            <p:ph idx="1" type="subTitle"/>
          </p:nvPr>
        </p:nvSpPr>
        <p:spPr>
          <a:xfrm>
            <a:off x="691567" y="4625967"/>
            <a:ext cx="3507600" cy="1638900"/>
          </a:xfrm>
          <a:prstGeom prst="rect">
            <a:avLst/>
          </a:prstGeom>
          <a:noFill/>
          <a:ln>
            <a:noFill/>
          </a:ln>
        </p:spPr>
        <p:txBody>
          <a:bodyPr anchorCtr="0" anchor="ctr" bIns="121900" lIns="121900" spcFirstLastPara="1" rIns="121900" wrap="square" tIns="0">
            <a:noAutofit/>
          </a:bodyPr>
          <a:lstStyle>
            <a:lvl1pPr lvl="0" rtl="0" algn="l">
              <a:lnSpc>
                <a:spcPct val="100000"/>
              </a:lnSpc>
              <a:spcBef>
                <a:spcPts val="0"/>
              </a:spcBef>
              <a:spcAft>
                <a:spcPts val="0"/>
              </a:spcAft>
              <a:buClr>
                <a:schemeClr val="lt1"/>
              </a:buClr>
              <a:buSzPts val="2100"/>
              <a:buNone/>
              <a:defRPr>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56" name="Shape 2056"/>
        <p:cNvGrpSpPr/>
        <p:nvPr/>
      </p:nvGrpSpPr>
      <p:grpSpPr>
        <a:xfrm>
          <a:off x="0" y="0"/>
          <a:ext cx="0" cy="0"/>
          <a:chOff x="0" y="0"/>
          <a:chExt cx="0" cy="0"/>
        </a:xfrm>
      </p:grpSpPr>
      <p:sp>
        <p:nvSpPr>
          <p:cNvPr id="2057" name="Google Shape;2057;gd6373dda26_0_7279"/>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058" name="Google Shape;2058;gd6373dda26_0_7279"/>
          <p:cNvSpPr txBox="1"/>
          <p:nvPr>
            <p:ph idx="1" type="body"/>
          </p:nvPr>
        </p:nvSpPr>
        <p:spPr>
          <a:xfrm>
            <a:off x="691567" y="1628067"/>
            <a:ext cx="9683700" cy="4636800"/>
          </a:xfrm>
          <a:prstGeom prst="rect">
            <a:avLst/>
          </a:prstGeom>
          <a:noFill/>
          <a:ln>
            <a:noFill/>
          </a:ln>
        </p:spPr>
        <p:txBody>
          <a:bodyPr anchorCtr="0" anchor="t" bIns="121900" lIns="121900" spcFirstLastPara="1" rIns="121900" wrap="square" tIns="121900">
            <a:noAutofit/>
          </a:bodyPr>
          <a:lstStyle>
            <a:lvl1pPr indent="-381000" lvl="0" marL="457200" rtl="0" algn="l">
              <a:lnSpc>
                <a:spcPct val="115000"/>
              </a:lnSpc>
              <a:spcBef>
                <a:spcPts val="0"/>
              </a:spcBef>
              <a:spcAft>
                <a:spcPts val="0"/>
              </a:spcAft>
              <a:buClr>
                <a:schemeClr val="dk1"/>
              </a:buClr>
              <a:buSzPts val="2400"/>
              <a:buChar char="●"/>
              <a:defRPr>
                <a:solidFill>
                  <a:schemeClr val="dk1"/>
                </a:solidFill>
              </a:defRPr>
            </a:lvl1pPr>
            <a:lvl2pPr indent="-349250" lvl="1" marL="914400" rtl="0" algn="l">
              <a:lnSpc>
                <a:spcPct val="115000"/>
              </a:lnSpc>
              <a:spcBef>
                <a:spcPts val="2100"/>
              </a:spcBef>
              <a:spcAft>
                <a:spcPts val="0"/>
              </a:spcAft>
              <a:buSzPts val="1900"/>
              <a:buChar char="○"/>
              <a:defRPr/>
            </a:lvl2pPr>
            <a:lvl3pPr indent="-349250" lvl="2" marL="1371600" rtl="0" algn="l">
              <a:lnSpc>
                <a:spcPct val="115000"/>
              </a:lnSpc>
              <a:spcBef>
                <a:spcPts val="2100"/>
              </a:spcBef>
              <a:spcAft>
                <a:spcPts val="0"/>
              </a:spcAft>
              <a:buSzPts val="1900"/>
              <a:buChar char="■"/>
              <a:defRPr/>
            </a:lvl3pPr>
            <a:lvl4pPr indent="-349250" lvl="3" marL="1828800" rtl="0" algn="l">
              <a:lnSpc>
                <a:spcPct val="115000"/>
              </a:lnSpc>
              <a:spcBef>
                <a:spcPts val="2100"/>
              </a:spcBef>
              <a:spcAft>
                <a:spcPts val="0"/>
              </a:spcAft>
              <a:buSzPts val="1900"/>
              <a:buChar char="●"/>
              <a:defRPr/>
            </a:lvl4pPr>
            <a:lvl5pPr indent="-349250" lvl="4" marL="2286000" rtl="0" algn="l">
              <a:lnSpc>
                <a:spcPct val="115000"/>
              </a:lnSpc>
              <a:spcBef>
                <a:spcPts val="2100"/>
              </a:spcBef>
              <a:spcAft>
                <a:spcPts val="0"/>
              </a:spcAft>
              <a:buSzPts val="1900"/>
              <a:buChar char="○"/>
              <a:defRPr/>
            </a:lvl5pPr>
            <a:lvl6pPr indent="-349250" lvl="5" marL="2743200" rtl="0" algn="l">
              <a:lnSpc>
                <a:spcPct val="115000"/>
              </a:lnSpc>
              <a:spcBef>
                <a:spcPts val="2100"/>
              </a:spcBef>
              <a:spcAft>
                <a:spcPts val="0"/>
              </a:spcAft>
              <a:buSzPts val="1900"/>
              <a:buChar char="■"/>
              <a:defRPr/>
            </a:lvl6pPr>
            <a:lvl7pPr indent="-349250" lvl="6" marL="3200400" rtl="0" algn="l">
              <a:lnSpc>
                <a:spcPct val="115000"/>
              </a:lnSpc>
              <a:spcBef>
                <a:spcPts val="2100"/>
              </a:spcBef>
              <a:spcAft>
                <a:spcPts val="0"/>
              </a:spcAft>
              <a:buSzPts val="1900"/>
              <a:buChar char="●"/>
              <a:defRPr/>
            </a:lvl7pPr>
            <a:lvl8pPr indent="-349250" lvl="7" marL="3657600" rtl="0" algn="l">
              <a:lnSpc>
                <a:spcPct val="115000"/>
              </a:lnSpc>
              <a:spcBef>
                <a:spcPts val="2100"/>
              </a:spcBef>
              <a:spcAft>
                <a:spcPts val="0"/>
              </a:spcAft>
              <a:buSzPts val="1900"/>
              <a:buChar char="○"/>
              <a:defRPr/>
            </a:lvl8pPr>
            <a:lvl9pPr indent="-349250" lvl="8" marL="4114800" rtl="0" algn="l">
              <a:lnSpc>
                <a:spcPct val="115000"/>
              </a:lnSpc>
              <a:spcBef>
                <a:spcPts val="2100"/>
              </a:spcBef>
              <a:spcAft>
                <a:spcPts val="2100"/>
              </a:spcAft>
              <a:buSzPts val="1900"/>
              <a:buChar char="■"/>
              <a:defRPr/>
            </a:lvl9pPr>
          </a:lstStyle>
          <a:p/>
        </p:txBody>
      </p:sp>
      <p:sp>
        <p:nvSpPr>
          <p:cNvPr id="2059" name="Google Shape;2059;gd6373dda26_0_7279"/>
          <p:cNvSpPr/>
          <p:nvPr/>
        </p:nvSpPr>
        <p:spPr>
          <a:xfrm>
            <a:off x="10375067" y="3161300"/>
            <a:ext cx="1816888" cy="3696608"/>
          </a:xfrm>
          <a:custGeom>
            <a:rect b="b" l="l" r="r" t="t"/>
            <a:pathLst>
              <a:path extrusionOk="0" h="110901" w="54508">
                <a:moveTo>
                  <a:pt x="50274" y="0"/>
                </a:moveTo>
                <a:cubicBezTo>
                  <a:pt x="44166" y="0"/>
                  <a:pt x="37586" y="2623"/>
                  <a:pt x="30647" y="8935"/>
                </a:cubicBezTo>
                <a:cubicBezTo>
                  <a:pt x="23277" y="15615"/>
                  <a:pt x="20015" y="24794"/>
                  <a:pt x="23491" y="34391"/>
                </a:cubicBezTo>
                <a:cubicBezTo>
                  <a:pt x="27159" y="44511"/>
                  <a:pt x="36481" y="52000"/>
                  <a:pt x="38077" y="62990"/>
                </a:cubicBezTo>
                <a:cubicBezTo>
                  <a:pt x="38981" y="69229"/>
                  <a:pt x="36303" y="76468"/>
                  <a:pt x="30409" y="78730"/>
                </a:cubicBezTo>
                <a:cubicBezTo>
                  <a:pt x="28799" y="79347"/>
                  <a:pt x="27126" y="79548"/>
                  <a:pt x="25419" y="79548"/>
                </a:cubicBezTo>
                <a:cubicBezTo>
                  <a:pt x="22209" y="79548"/>
                  <a:pt x="18879" y="78835"/>
                  <a:pt x="15626" y="78835"/>
                </a:cubicBezTo>
                <a:cubicBezTo>
                  <a:pt x="14469" y="78835"/>
                  <a:pt x="13321" y="78926"/>
                  <a:pt x="12192" y="79170"/>
                </a:cubicBezTo>
                <a:cubicBezTo>
                  <a:pt x="4525" y="80837"/>
                  <a:pt x="0" y="89433"/>
                  <a:pt x="250" y="97291"/>
                </a:cubicBezTo>
                <a:cubicBezTo>
                  <a:pt x="405" y="102030"/>
                  <a:pt x="1870" y="106555"/>
                  <a:pt x="3834" y="110900"/>
                </a:cubicBezTo>
                <a:lnTo>
                  <a:pt x="54507" y="110900"/>
                </a:lnTo>
                <a:lnTo>
                  <a:pt x="54507" y="422"/>
                </a:lnTo>
                <a:cubicBezTo>
                  <a:pt x="53123" y="146"/>
                  <a:pt x="51711" y="0"/>
                  <a:pt x="50274"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2">
    <p:spTree>
      <p:nvGrpSpPr>
        <p:cNvPr id="2060" name="Shape 2060"/>
        <p:cNvGrpSpPr/>
        <p:nvPr/>
      </p:nvGrpSpPr>
      <p:grpSpPr>
        <a:xfrm>
          <a:off x="0" y="0"/>
          <a:ext cx="0" cy="0"/>
          <a:chOff x="0" y="0"/>
          <a:chExt cx="0" cy="0"/>
        </a:xfrm>
      </p:grpSpPr>
      <p:sp>
        <p:nvSpPr>
          <p:cNvPr id="2061" name="Google Shape;2061;gd6373dda26_0_7283"/>
          <p:cNvSpPr/>
          <p:nvPr/>
        </p:nvSpPr>
        <p:spPr>
          <a:xfrm>
            <a:off x="-36625" y="3851545"/>
            <a:ext cx="1387065" cy="3024691"/>
          </a:xfrm>
          <a:custGeom>
            <a:rect b="b" l="l" r="r" t="t"/>
            <a:pathLst>
              <a:path extrusionOk="0" h="90743" w="41613">
                <a:moveTo>
                  <a:pt x="1728" y="1"/>
                </a:moveTo>
                <a:cubicBezTo>
                  <a:pt x="671" y="1"/>
                  <a:pt x="1" y="124"/>
                  <a:pt x="1" y="124"/>
                </a:cubicBezTo>
                <a:lnTo>
                  <a:pt x="132" y="90742"/>
                </a:lnTo>
                <a:lnTo>
                  <a:pt x="36458" y="90742"/>
                </a:lnTo>
                <a:cubicBezTo>
                  <a:pt x="21718" y="78765"/>
                  <a:pt x="41613" y="68287"/>
                  <a:pt x="35124" y="54440"/>
                </a:cubicBezTo>
                <a:cubicBezTo>
                  <a:pt x="28469" y="40248"/>
                  <a:pt x="11645" y="45415"/>
                  <a:pt x="14431" y="25579"/>
                </a:cubicBezTo>
                <a:cubicBezTo>
                  <a:pt x="17708" y="2225"/>
                  <a:pt x="6222" y="1"/>
                  <a:pt x="172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62" name="Google Shape;2062;gd6373dda26_0_7283"/>
          <p:cNvSpPr/>
          <p:nvPr/>
        </p:nvSpPr>
        <p:spPr>
          <a:xfrm>
            <a:off x="9942467" y="0"/>
            <a:ext cx="2312542" cy="3927402"/>
          </a:xfrm>
          <a:custGeom>
            <a:rect b="b" l="l" r="r" t="t"/>
            <a:pathLst>
              <a:path extrusionOk="0" h="117825" w="69378">
                <a:moveTo>
                  <a:pt x="0" y="0"/>
                </a:moveTo>
                <a:cubicBezTo>
                  <a:pt x="357" y="2667"/>
                  <a:pt x="1131" y="5394"/>
                  <a:pt x="2441" y="8180"/>
                </a:cubicBezTo>
                <a:cubicBezTo>
                  <a:pt x="15836" y="36766"/>
                  <a:pt x="49721" y="26348"/>
                  <a:pt x="44113" y="66306"/>
                </a:cubicBezTo>
                <a:cubicBezTo>
                  <a:pt x="37588" y="112788"/>
                  <a:pt x="60103" y="117717"/>
                  <a:pt x="69378" y="117824"/>
                </a:cubicBezTo>
                <a:lnTo>
                  <a:pt x="69378"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63" name="Google Shape;2063;gd6373dda26_0_7283"/>
          <p:cNvSpPr txBox="1"/>
          <p:nvPr>
            <p:ph type="title"/>
          </p:nvPr>
        </p:nvSpPr>
        <p:spPr>
          <a:xfrm>
            <a:off x="6976073" y="2398401"/>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2064" name="Google Shape;2064;gd6373dda26_0_7283"/>
          <p:cNvSpPr txBox="1"/>
          <p:nvPr>
            <p:ph idx="2" type="title"/>
          </p:nvPr>
        </p:nvSpPr>
        <p:spPr>
          <a:xfrm>
            <a:off x="6976073" y="4943335"/>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2065" name="Google Shape;2065;gd6373dda26_0_7283"/>
          <p:cNvSpPr txBox="1"/>
          <p:nvPr>
            <p:ph idx="3" type="title"/>
          </p:nvPr>
        </p:nvSpPr>
        <p:spPr>
          <a:xfrm>
            <a:off x="1802324" y="4943335"/>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066" name="Google Shape;2066;gd6373dda26_0_7283"/>
          <p:cNvSpPr txBox="1"/>
          <p:nvPr>
            <p:ph idx="4" type="title"/>
          </p:nvPr>
        </p:nvSpPr>
        <p:spPr>
          <a:xfrm>
            <a:off x="1802324" y="2398401"/>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067" name="Google Shape;2067;gd6373dda26_0_7283"/>
          <p:cNvSpPr txBox="1"/>
          <p:nvPr>
            <p:ph idx="1" type="subTitle"/>
          </p:nvPr>
        </p:nvSpPr>
        <p:spPr>
          <a:xfrm>
            <a:off x="1802324" y="2971313"/>
            <a:ext cx="3413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68" name="Google Shape;2068;gd6373dda26_0_7283"/>
          <p:cNvSpPr txBox="1"/>
          <p:nvPr>
            <p:ph idx="5" type="subTitle"/>
          </p:nvPr>
        </p:nvSpPr>
        <p:spPr>
          <a:xfrm>
            <a:off x="6977673" y="2971313"/>
            <a:ext cx="34104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69" name="Google Shape;2069;gd6373dda26_0_7283"/>
          <p:cNvSpPr txBox="1"/>
          <p:nvPr>
            <p:ph idx="6" type="subTitle"/>
          </p:nvPr>
        </p:nvSpPr>
        <p:spPr>
          <a:xfrm>
            <a:off x="1802324" y="5516247"/>
            <a:ext cx="3413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70" name="Google Shape;2070;gd6373dda26_0_7283"/>
          <p:cNvSpPr txBox="1"/>
          <p:nvPr>
            <p:ph idx="7" type="subTitle"/>
          </p:nvPr>
        </p:nvSpPr>
        <p:spPr>
          <a:xfrm>
            <a:off x="6977473" y="5516247"/>
            <a:ext cx="3410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71" name="Google Shape;2071;gd6373dda26_0_7283"/>
          <p:cNvSpPr txBox="1"/>
          <p:nvPr>
            <p:ph idx="8" type="title"/>
          </p:nvPr>
        </p:nvSpPr>
        <p:spPr>
          <a:xfrm>
            <a:off x="3036924" y="2014333"/>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2072" name="Google Shape;2072;gd6373dda26_0_7283"/>
          <p:cNvSpPr txBox="1"/>
          <p:nvPr>
            <p:ph idx="9" type="title"/>
          </p:nvPr>
        </p:nvSpPr>
        <p:spPr>
          <a:xfrm>
            <a:off x="8210673" y="2014333"/>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2073" name="Google Shape;2073;gd6373dda26_0_7283"/>
          <p:cNvSpPr txBox="1"/>
          <p:nvPr>
            <p:ph idx="13" type="title"/>
          </p:nvPr>
        </p:nvSpPr>
        <p:spPr>
          <a:xfrm>
            <a:off x="3036924" y="4571560"/>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2074" name="Google Shape;2074;gd6373dda26_0_7283"/>
          <p:cNvSpPr txBox="1"/>
          <p:nvPr>
            <p:ph idx="14" type="title"/>
          </p:nvPr>
        </p:nvSpPr>
        <p:spPr>
          <a:xfrm>
            <a:off x="8210673" y="4571560"/>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2075" name="Google Shape;2075;gd6373dda26_0_7283"/>
          <p:cNvSpPr txBox="1"/>
          <p:nvPr>
            <p:ph idx="15"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ctr">
              <a:lnSpc>
                <a:spcPct val="100000"/>
              </a:lnSpc>
              <a:spcBef>
                <a:spcPts val="0"/>
              </a:spcBef>
              <a:spcAft>
                <a:spcPts val="0"/>
              </a:spcAft>
              <a:buSzPts val="4800"/>
              <a:buNone/>
              <a:defRPr/>
            </a:lvl2pPr>
            <a:lvl3pPr lvl="2" rtl="0" algn="ctr">
              <a:lnSpc>
                <a:spcPct val="100000"/>
              </a:lnSpc>
              <a:spcBef>
                <a:spcPts val="0"/>
              </a:spcBef>
              <a:spcAft>
                <a:spcPts val="0"/>
              </a:spcAft>
              <a:buSzPts val="4800"/>
              <a:buNone/>
              <a:defRPr/>
            </a:lvl3pPr>
            <a:lvl4pPr lvl="3" rtl="0" algn="ctr">
              <a:lnSpc>
                <a:spcPct val="100000"/>
              </a:lnSpc>
              <a:spcBef>
                <a:spcPts val="0"/>
              </a:spcBef>
              <a:spcAft>
                <a:spcPts val="0"/>
              </a:spcAft>
              <a:buSzPts val="4800"/>
              <a:buNone/>
              <a:defRPr/>
            </a:lvl4pPr>
            <a:lvl5pPr lvl="4" rtl="0" algn="ctr">
              <a:lnSpc>
                <a:spcPct val="100000"/>
              </a:lnSpc>
              <a:spcBef>
                <a:spcPts val="0"/>
              </a:spcBef>
              <a:spcAft>
                <a:spcPts val="0"/>
              </a:spcAft>
              <a:buSzPts val="4800"/>
              <a:buNone/>
              <a:defRPr/>
            </a:lvl5pPr>
            <a:lvl6pPr lvl="5" rtl="0" algn="ctr">
              <a:lnSpc>
                <a:spcPct val="100000"/>
              </a:lnSpc>
              <a:spcBef>
                <a:spcPts val="0"/>
              </a:spcBef>
              <a:spcAft>
                <a:spcPts val="0"/>
              </a:spcAft>
              <a:buSzPts val="4800"/>
              <a:buNone/>
              <a:defRPr/>
            </a:lvl6pPr>
            <a:lvl7pPr lvl="6" rtl="0" algn="ctr">
              <a:lnSpc>
                <a:spcPct val="100000"/>
              </a:lnSpc>
              <a:spcBef>
                <a:spcPts val="0"/>
              </a:spcBef>
              <a:spcAft>
                <a:spcPts val="0"/>
              </a:spcAft>
              <a:buSzPts val="4800"/>
              <a:buNone/>
              <a:defRPr/>
            </a:lvl7pPr>
            <a:lvl8pPr lvl="7" rtl="0" algn="ctr">
              <a:lnSpc>
                <a:spcPct val="100000"/>
              </a:lnSpc>
              <a:spcBef>
                <a:spcPts val="0"/>
              </a:spcBef>
              <a:spcAft>
                <a:spcPts val="0"/>
              </a:spcAft>
              <a:buSzPts val="4800"/>
              <a:buNone/>
              <a:defRPr/>
            </a:lvl8pPr>
            <a:lvl9pPr lvl="8" rtl="0" algn="ctr">
              <a:lnSpc>
                <a:spcPct val="100000"/>
              </a:lnSpc>
              <a:spcBef>
                <a:spcPts val="0"/>
              </a:spcBef>
              <a:spcAft>
                <a:spcPts val="0"/>
              </a:spcAft>
              <a:buSzPts val="4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gd778a894d7_0_183"/>
          <p:cNvSpPr/>
          <p:nvPr/>
        </p:nvSpPr>
        <p:spPr>
          <a:xfrm>
            <a:off x="-3" y="3436572"/>
            <a:ext cx="4600331" cy="3421452"/>
          </a:xfrm>
          <a:custGeom>
            <a:rect b="b" l="l" r="r" t="t"/>
            <a:pathLst>
              <a:path extrusionOk="0" h="49992" w="67217">
                <a:moveTo>
                  <a:pt x="0" y="1"/>
                </a:moveTo>
                <a:lnTo>
                  <a:pt x="0" y="49991"/>
                </a:lnTo>
                <a:lnTo>
                  <a:pt x="67217" y="49991"/>
                </a:lnTo>
                <a:lnTo>
                  <a:pt x="67128" y="49484"/>
                </a:lnTo>
                <a:lnTo>
                  <a:pt x="67026" y="48989"/>
                </a:lnTo>
                <a:lnTo>
                  <a:pt x="66900" y="48494"/>
                </a:lnTo>
                <a:lnTo>
                  <a:pt x="66760" y="48000"/>
                </a:lnTo>
                <a:lnTo>
                  <a:pt x="66595" y="47518"/>
                </a:lnTo>
                <a:lnTo>
                  <a:pt x="66418" y="47036"/>
                </a:lnTo>
                <a:lnTo>
                  <a:pt x="66215" y="46554"/>
                </a:lnTo>
                <a:lnTo>
                  <a:pt x="65999" y="46084"/>
                </a:lnTo>
                <a:lnTo>
                  <a:pt x="65530" y="45222"/>
                </a:lnTo>
                <a:lnTo>
                  <a:pt x="65035" y="44372"/>
                </a:lnTo>
                <a:lnTo>
                  <a:pt x="64528" y="43522"/>
                </a:lnTo>
                <a:lnTo>
                  <a:pt x="64020" y="42685"/>
                </a:lnTo>
                <a:lnTo>
                  <a:pt x="63475" y="41860"/>
                </a:lnTo>
                <a:lnTo>
                  <a:pt x="62929" y="41036"/>
                </a:lnTo>
                <a:lnTo>
                  <a:pt x="62358" y="40237"/>
                </a:lnTo>
                <a:lnTo>
                  <a:pt x="61775" y="39463"/>
                </a:lnTo>
                <a:lnTo>
                  <a:pt x="61179" y="38702"/>
                </a:lnTo>
                <a:lnTo>
                  <a:pt x="60557" y="37953"/>
                </a:lnTo>
                <a:lnTo>
                  <a:pt x="59923" y="37230"/>
                </a:lnTo>
                <a:lnTo>
                  <a:pt x="59593" y="36875"/>
                </a:lnTo>
                <a:lnTo>
                  <a:pt x="59263" y="36533"/>
                </a:lnTo>
                <a:lnTo>
                  <a:pt x="58934" y="36190"/>
                </a:lnTo>
                <a:lnTo>
                  <a:pt x="58591" y="35860"/>
                </a:lnTo>
                <a:lnTo>
                  <a:pt x="58249" y="35543"/>
                </a:lnTo>
                <a:lnTo>
                  <a:pt x="57906" y="35226"/>
                </a:lnTo>
                <a:lnTo>
                  <a:pt x="57551" y="34909"/>
                </a:lnTo>
                <a:lnTo>
                  <a:pt x="57196" y="34605"/>
                </a:lnTo>
                <a:lnTo>
                  <a:pt x="56828" y="34313"/>
                </a:lnTo>
                <a:lnTo>
                  <a:pt x="56460" y="34021"/>
                </a:lnTo>
                <a:lnTo>
                  <a:pt x="56092" y="33742"/>
                </a:lnTo>
                <a:lnTo>
                  <a:pt x="55712" y="33476"/>
                </a:lnTo>
                <a:lnTo>
                  <a:pt x="55331" y="33222"/>
                </a:lnTo>
                <a:lnTo>
                  <a:pt x="54938" y="32968"/>
                </a:lnTo>
                <a:lnTo>
                  <a:pt x="54545" y="32715"/>
                </a:lnTo>
                <a:lnTo>
                  <a:pt x="54151" y="32486"/>
                </a:lnTo>
                <a:lnTo>
                  <a:pt x="53745" y="32258"/>
                </a:lnTo>
                <a:lnTo>
                  <a:pt x="53340" y="32055"/>
                </a:lnTo>
                <a:lnTo>
                  <a:pt x="52921" y="31839"/>
                </a:lnTo>
                <a:lnTo>
                  <a:pt x="52502" y="31649"/>
                </a:lnTo>
                <a:lnTo>
                  <a:pt x="52084" y="31472"/>
                </a:lnTo>
                <a:lnTo>
                  <a:pt x="51652" y="31294"/>
                </a:lnTo>
                <a:lnTo>
                  <a:pt x="51221" y="31142"/>
                </a:lnTo>
                <a:lnTo>
                  <a:pt x="50777" y="30990"/>
                </a:lnTo>
                <a:lnTo>
                  <a:pt x="50333" y="30850"/>
                </a:lnTo>
                <a:lnTo>
                  <a:pt x="49877" y="30723"/>
                </a:lnTo>
                <a:lnTo>
                  <a:pt x="49420" y="30609"/>
                </a:lnTo>
                <a:lnTo>
                  <a:pt x="48963" y="30508"/>
                </a:lnTo>
                <a:lnTo>
                  <a:pt x="48494" y="30419"/>
                </a:lnTo>
                <a:lnTo>
                  <a:pt x="48012" y="30343"/>
                </a:lnTo>
                <a:lnTo>
                  <a:pt x="47543" y="30267"/>
                </a:lnTo>
                <a:lnTo>
                  <a:pt x="47048" y="30216"/>
                </a:lnTo>
                <a:lnTo>
                  <a:pt x="46566" y="30178"/>
                </a:lnTo>
                <a:lnTo>
                  <a:pt x="46059" y="30165"/>
                </a:lnTo>
                <a:lnTo>
                  <a:pt x="45564" y="30152"/>
                </a:lnTo>
                <a:lnTo>
                  <a:pt x="45056" y="30152"/>
                </a:lnTo>
                <a:lnTo>
                  <a:pt x="44536" y="30165"/>
                </a:lnTo>
                <a:lnTo>
                  <a:pt x="44016" y="30203"/>
                </a:lnTo>
                <a:lnTo>
                  <a:pt x="43483" y="30241"/>
                </a:lnTo>
                <a:lnTo>
                  <a:pt x="42951" y="30305"/>
                </a:lnTo>
                <a:lnTo>
                  <a:pt x="42418" y="30381"/>
                </a:lnTo>
                <a:lnTo>
                  <a:pt x="41873" y="30482"/>
                </a:lnTo>
                <a:lnTo>
                  <a:pt x="41061" y="30622"/>
                </a:lnTo>
                <a:lnTo>
                  <a:pt x="40224" y="30787"/>
                </a:lnTo>
                <a:lnTo>
                  <a:pt x="39361" y="30977"/>
                </a:lnTo>
                <a:lnTo>
                  <a:pt x="38486" y="31180"/>
                </a:lnTo>
                <a:lnTo>
                  <a:pt x="36684" y="31624"/>
                </a:lnTo>
                <a:lnTo>
                  <a:pt x="34845" y="32068"/>
                </a:lnTo>
                <a:lnTo>
                  <a:pt x="33906" y="32283"/>
                </a:lnTo>
                <a:lnTo>
                  <a:pt x="32980" y="32486"/>
                </a:lnTo>
                <a:lnTo>
                  <a:pt x="32042" y="32689"/>
                </a:lnTo>
                <a:lnTo>
                  <a:pt x="31103" y="32854"/>
                </a:lnTo>
                <a:lnTo>
                  <a:pt x="30177" y="33019"/>
                </a:lnTo>
                <a:lnTo>
                  <a:pt x="29264" y="33146"/>
                </a:lnTo>
                <a:lnTo>
                  <a:pt x="28807" y="33197"/>
                </a:lnTo>
                <a:lnTo>
                  <a:pt x="28351" y="33247"/>
                </a:lnTo>
                <a:lnTo>
                  <a:pt x="27894" y="33285"/>
                </a:lnTo>
                <a:lnTo>
                  <a:pt x="27450" y="33311"/>
                </a:lnTo>
                <a:lnTo>
                  <a:pt x="27006" y="33336"/>
                </a:lnTo>
                <a:lnTo>
                  <a:pt x="26575" y="33349"/>
                </a:lnTo>
                <a:lnTo>
                  <a:pt x="26131" y="33349"/>
                </a:lnTo>
                <a:lnTo>
                  <a:pt x="25712" y="33336"/>
                </a:lnTo>
                <a:lnTo>
                  <a:pt x="25281" y="33311"/>
                </a:lnTo>
                <a:lnTo>
                  <a:pt x="24862" y="33285"/>
                </a:lnTo>
                <a:lnTo>
                  <a:pt x="24456" y="33235"/>
                </a:lnTo>
                <a:lnTo>
                  <a:pt x="24050" y="33171"/>
                </a:lnTo>
                <a:lnTo>
                  <a:pt x="23645" y="33095"/>
                </a:lnTo>
                <a:lnTo>
                  <a:pt x="23251" y="33019"/>
                </a:lnTo>
                <a:lnTo>
                  <a:pt x="22871" y="32918"/>
                </a:lnTo>
                <a:lnTo>
                  <a:pt x="22490" y="32791"/>
                </a:lnTo>
                <a:lnTo>
                  <a:pt x="22122" y="32664"/>
                </a:lnTo>
                <a:lnTo>
                  <a:pt x="21754" y="32524"/>
                </a:lnTo>
                <a:lnTo>
                  <a:pt x="21399" y="32359"/>
                </a:lnTo>
                <a:lnTo>
                  <a:pt x="21057" y="32169"/>
                </a:lnTo>
                <a:lnTo>
                  <a:pt x="20727" y="31979"/>
                </a:lnTo>
                <a:lnTo>
                  <a:pt x="20397" y="31763"/>
                </a:lnTo>
                <a:lnTo>
                  <a:pt x="20080" y="31522"/>
                </a:lnTo>
                <a:lnTo>
                  <a:pt x="19776" y="31269"/>
                </a:lnTo>
                <a:lnTo>
                  <a:pt x="19484" y="31002"/>
                </a:lnTo>
                <a:lnTo>
                  <a:pt x="19192" y="30710"/>
                </a:lnTo>
                <a:lnTo>
                  <a:pt x="18926" y="30393"/>
                </a:lnTo>
                <a:lnTo>
                  <a:pt x="18659" y="30064"/>
                </a:lnTo>
                <a:lnTo>
                  <a:pt x="18418" y="29708"/>
                </a:lnTo>
                <a:lnTo>
                  <a:pt x="18177" y="29328"/>
                </a:lnTo>
                <a:lnTo>
                  <a:pt x="17949" y="28922"/>
                </a:lnTo>
                <a:lnTo>
                  <a:pt x="17746" y="28503"/>
                </a:lnTo>
                <a:lnTo>
                  <a:pt x="17543" y="28059"/>
                </a:lnTo>
                <a:lnTo>
                  <a:pt x="17353" y="27590"/>
                </a:lnTo>
                <a:lnTo>
                  <a:pt x="17188" y="27095"/>
                </a:lnTo>
                <a:lnTo>
                  <a:pt x="17023" y="26575"/>
                </a:lnTo>
                <a:lnTo>
                  <a:pt x="16896" y="25979"/>
                </a:lnTo>
                <a:lnTo>
                  <a:pt x="16782" y="25383"/>
                </a:lnTo>
                <a:lnTo>
                  <a:pt x="16566" y="24178"/>
                </a:lnTo>
                <a:lnTo>
                  <a:pt x="16376" y="22985"/>
                </a:lnTo>
                <a:lnTo>
                  <a:pt x="16211" y="21793"/>
                </a:lnTo>
                <a:lnTo>
                  <a:pt x="15881" y="19421"/>
                </a:lnTo>
                <a:lnTo>
                  <a:pt x="15704" y="18254"/>
                </a:lnTo>
                <a:lnTo>
                  <a:pt x="15526" y="17087"/>
                </a:lnTo>
                <a:lnTo>
                  <a:pt x="15412" y="16504"/>
                </a:lnTo>
                <a:lnTo>
                  <a:pt x="15311" y="15920"/>
                </a:lnTo>
                <a:lnTo>
                  <a:pt x="15184" y="15349"/>
                </a:lnTo>
                <a:lnTo>
                  <a:pt x="15057" y="14766"/>
                </a:lnTo>
                <a:lnTo>
                  <a:pt x="14917" y="14195"/>
                </a:lnTo>
                <a:lnTo>
                  <a:pt x="14778" y="13637"/>
                </a:lnTo>
                <a:lnTo>
                  <a:pt x="14613" y="13066"/>
                </a:lnTo>
                <a:lnTo>
                  <a:pt x="14435" y="12508"/>
                </a:lnTo>
                <a:lnTo>
                  <a:pt x="14245" y="11937"/>
                </a:lnTo>
                <a:lnTo>
                  <a:pt x="14042" y="11392"/>
                </a:lnTo>
                <a:lnTo>
                  <a:pt x="13814" y="10833"/>
                </a:lnTo>
                <a:lnTo>
                  <a:pt x="13573" y="10288"/>
                </a:lnTo>
                <a:lnTo>
                  <a:pt x="13319" y="9743"/>
                </a:lnTo>
                <a:lnTo>
                  <a:pt x="13040" y="9197"/>
                </a:lnTo>
                <a:lnTo>
                  <a:pt x="12736" y="8652"/>
                </a:lnTo>
                <a:lnTo>
                  <a:pt x="12418" y="8119"/>
                </a:lnTo>
                <a:lnTo>
                  <a:pt x="12139" y="7713"/>
                </a:lnTo>
                <a:lnTo>
                  <a:pt x="11848" y="7320"/>
                </a:lnTo>
                <a:lnTo>
                  <a:pt x="11543" y="6927"/>
                </a:lnTo>
                <a:lnTo>
                  <a:pt x="11239" y="6546"/>
                </a:lnTo>
                <a:lnTo>
                  <a:pt x="10922" y="6178"/>
                </a:lnTo>
                <a:lnTo>
                  <a:pt x="10605" y="5823"/>
                </a:lnTo>
                <a:lnTo>
                  <a:pt x="10275" y="5468"/>
                </a:lnTo>
                <a:lnTo>
                  <a:pt x="9932" y="5125"/>
                </a:lnTo>
                <a:lnTo>
                  <a:pt x="9590" y="4796"/>
                </a:lnTo>
                <a:lnTo>
                  <a:pt x="9235" y="4478"/>
                </a:lnTo>
                <a:lnTo>
                  <a:pt x="8867" y="4161"/>
                </a:lnTo>
                <a:lnTo>
                  <a:pt x="8499" y="3870"/>
                </a:lnTo>
                <a:lnTo>
                  <a:pt x="8118" y="3578"/>
                </a:lnTo>
                <a:lnTo>
                  <a:pt x="7738" y="3286"/>
                </a:lnTo>
                <a:lnTo>
                  <a:pt x="7357" y="3020"/>
                </a:lnTo>
                <a:lnTo>
                  <a:pt x="6951" y="2766"/>
                </a:lnTo>
                <a:lnTo>
                  <a:pt x="6558" y="2512"/>
                </a:lnTo>
                <a:lnTo>
                  <a:pt x="6152" y="2271"/>
                </a:lnTo>
                <a:lnTo>
                  <a:pt x="5734" y="2043"/>
                </a:lnTo>
                <a:lnTo>
                  <a:pt x="5315" y="1815"/>
                </a:lnTo>
                <a:lnTo>
                  <a:pt x="4896" y="1612"/>
                </a:lnTo>
                <a:lnTo>
                  <a:pt x="4478" y="1409"/>
                </a:lnTo>
                <a:lnTo>
                  <a:pt x="4047" y="1218"/>
                </a:lnTo>
                <a:lnTo>
                  <a:pt x="3603" y="1041"/>
                </a:lnTo>
                <a:lnTo>
                  <a:pt x="3171" y="876"/>
                </a:lnTo>
                <a:lnTo>
                  <a:pt x="2727" y="724"/>
                </a:lnTo>
                <a:lnTo>
                  <a:pt x="2283" y="572"/>
                </a:lnTo>
                <a:lnTo>
                  <a:pt x="1827" y="432"/>
                </a:lnTo>
                <a:lnTo>
                  <a:pt x="1370" y="318"/>
                </a:lnTo>
                <a:lnTo>
                  <a:pt x="913" y="204"/>
                </a:lnTo>
                <a:lnTo>
                  <a:pt x="457" y="89"/>
                </a:lnTo>
                <a:lnTo>
                  <a:pt x="0" y="1"/>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gd778a894d7_0_183"/>
          <p:cNvSpPr/>
          <p:nvPr/>
        </p:nvSpPr>
        <p:spPr>
          <a:xfrm>
            <a:off x="4768466" y="-670667"/>
            <a:ext cx="7423636" cy="7528953"/>
          </a:xfrm>
          <a:custGeom>
            <a:rect b="b" l="l" r="r" t="t"/>
            <a:pathLst>
              <a:path extrusionOk="0" h="136971" w="135055">
                <a:moveTo>
                  <a:pt x="1510" y="0"/>
                </a:moveTo>
                <a:lnTo>
                  <a:pt x="1294" y="419"/>
                </a:lnTo>
                <a:lnTo>
                  <a:pt x="1104" y="838"/>
                </a:lnTo>
                <a:lnTo>
                  <a:pt x="926" y="1282"/>
                </a:lnTo>
                <a:lnTo>
                  <a:pt x="761" y="1725"/>
                </a:lnTo>
                <a:lnTo>
                  <a:pt x="622" y="2182"/>
                </a:lnTo>
                <a:lnTo>
                  <a:pt x="495" y="2651"/>
                </a:lnTo>
                <a:lnTo>
                  <a:pt x="381" y="3134"/>
                </a:lnTo>
                <a:lnTo>
                  <a:pt x="292" y="3616"/>
                </a:lnTo>
                <a:lnTo>
                  <a:pt x="203" y="4110"/>
                </a:lnTo>
                <a:lnTo>
                  <a:pt x="140" y="4618"/>
                </a:lnTo>
                <a:lnTo>
                  <a:pt x="89" y="5112"/>
                </a:lnTo>
                <a:lnTo>
                  <a:pt x="51" y="5632"/>
                </a:lnTo>
                <a:lnTo>
                  <a:pt x="26" y="6140"/>
                </a:lnTo>
                <a:lnTo>
                  <a:pt x="13" y="6660"/>
                </a:lnTo>
                <a:lnTo>
                  <a:pt x="0" y="7180"/>
                </a:lnTo>
                <a:lnTo>
                  <a:pt x="13" y="7700"/>
                </a:lnTo>
                <a:lnTo>
                  <a:pt x="26" y="8220"/>
                </a:lnTo>
                <a:lnTo>
                  <a:pt x="51" y="8753"/>
                </a:lnTo>
                <a:lnTo>
                  <a:pt x="76" y="9273"/>
                </a:lnTo>
                <a:lnTo>
                  <a:pt x="114" y="9793"/>
                </a:lnTo>
                <a:lnTo>
                  <a:pt x="216" y="10820"/>
                </a:lnTo>
                <a:lnTo>
                  <a:pt x="330" y="11835"/>
                </a:lnTo>
                <a:lnTo>
                  <a:pt x="470" y="12837"/>
                </a:lnTo>
                <a:lnTo>
                  <a:pt x="622" y="13801"/>
                </a:lnTo>
                <a:lnTo>
                  <a:pt x="774" y="14727"/>
                </a:lnTo>
                <a:lnTo>
                  <a:pt x="926" y="15615"/>
                </a:lnTo>
                <a:lnTo>
                  <a:pt x="1040" y="16224"/>
                </a:lnTo>
                <a:lnTo>
                  <a:pt x="1180" y="16833"/>
                </a:lnTo>
                <a:lnTo>
                  <a:pt x="1332" y="17429"/>
                </a:lnTo>
                <a:lnTo>
                  <a:pt x="1497" y="18025"/>
                </a:lnTo>
                <a:lnTo>
                  <a:pt x="1675" y="18609"/>
                </a:lnTo>
                <a:lnTo>
                  <a:pt x="1878" y="19180"/>
                </a:lnTo>
                <a:lnTo>
                  <a:pt x="2093" y="19751"/>
                </a:lnTo>
                <a:lnTo>
                  <a:pt x="2321" y="20321"/>
                </a:lnTo>
                <a:lnTo>
                  <a:pt x="2575" y="20879"/>
                </a:lnTo>
                <a:lnTo>
                  <a:pt x="2829" y="21425"/>
                </a:lnTo>
                <a:lnTo>
                  <a:pt x="3108" y="21970"/>
                </a:lnTo>
                <a:lnTo>
                  <a:pt x="3400" y="22503"/>
                </a:lnTo>
                <a:lnTo>
                  <a:pt x="3704" y="23023"/>
                </a:lnTo>
                <a:lnTo>
                  <a:pt x="4034" y="23531"/>
                </a:lnTo>
                <a:lnTo>
                  <a:pt x="4364" y="24038"/>
                </a:lnTo>
                <a:lnTo>
                  <a:pt x="4706" y="24533"/>
                </a:lnTo>
                <a:lnTo>
                  <a:pt x="5074" y="25027"/>
                </a:lnTo>
                <a:lnTo>
                  <a:pt x="5442" y="25497"/>
                </a:lnTo>
                <a:lnTo>
                  <a:pt x="5835" y="25966"/>
                </a:lnTo>
                <a:lnTo>
                  <a:pt x="6241" y="26423"/>
                </a:lnTo>
                <a:lnTo>
                  <a:pt x="6647" y="26867"/>
                </a:lnTo>
                <a:lnTo>
                  <a:pt x="7078" y="27298"/>
                </a:lnTo>
                <a:lnTo>
                  <a:pt x="7510" y="27729"/>
                </a:lnTo>
                <a:lnTo>
                  <a:pt x="7966" y="28135"/>
                </a:lnTo>
                <a:lnTo>
                  <a:pt x="8423" y="28541"/>
                </a:lnTo>
                <a:lnTo>
                  <a:pt x="8905" y="28934"/>
                </a:lnTo>
                <a:lnTo>
                  <a:pt x="9387" y="29302"/>
                </a:lnTo>
                <a:lnTo>
                  <a:pt x="9882" y="29670"/>
                </a:lnTo>
                <a:lnTo>
                  <a:pt x="10389" y="30025"/>
                </a:lnTo>
                <a:lnTo>
                  <a:pt x="10909" y="30355"/>
                </a:lnTo>
                <a:lnTo>
                  <a:pt x="11429" y="30685"/>
                </a:lnTo>
                <a:lnTo>
                  <a:pt x="11975" y="31002"/>
                </a:lnTo>
                <a:lnTo>
                  <a:pt x="12799" y="31446"/>
                </a:lnTo>
                <a:lnTo>
                  <a:pt x="13636" y="31864"/>
                </a:lnTo>
                <a:lnTo>
                  <a:pt x="14486" y="32270"/>
                </a:lnTo>
                <a:lnTo>
                  <a:pt x="15349" y="32638"/>
                </a:lnTo>
                <a:lnTo>
                  <a:pt x="16224" y="32993"/>
                </a:lnTo>
                <a:lnTo>
                  <a:pt x="17099" y="33323"/>
                </a:lnTo>
                <a:lnTo>
                  <a:pt x="17987" y="33628"/>
                </a:lnTo>
                <a:lnTo>
                  <a:pt x="18888" y="33919"/>
                </a:lnTo>
                <a:lnTo>
                  <a:pt x="19788" y="34198"/>
                </a:lnTo>
                <a:lnTo>
                  <a:pt x="20702" y="34452"/>
                </a:lnTo>
                <a:lnTo>
                  <a:pt x="21615" y="34706"/>
                </a:lnTo>
                <a:lnTo>
                  <a:pt x="22528" y="34934"/>
                </a:lnTo>
                <a:lnTo>
                  <a:pt x="23454" y="35162"/>
                </a:lnTo>
                <a:lnTo>
                  <a:pt x="24393" y="35365"/>
                </a:lnTo>
                <a:lnTo>
                  <a:pt x="25319" y="35581"/>
                </a:lnTo>
                <a:lnTo>
                  <a:pt x="26258" y="35771"/>
                </a:lnTo>
                <a:lnTo>
                  <a:pt x="28135" y="36152"/>
                </a:lnTo>
                <a:lnTo>
                  <a:pt x="30012" y="36520"/>
                </a:lnTo>
                <a:lnTo>
                  <a:pt x="31890" y="36900"/>
                </a:lnTo>
                <a:lnTo>
                  <a:pt x="33754" y="37281"/>
                </a:lnTo>
                <a:lnTo>
                  <a:pt x="34693" y="37471"/>
                </a:lnTo>
                <a:lnTo>
                  <a:pt x="35619" y="37687"/>
                </a:lnTo>
                <a:lnTo>
                  <a:pt x="36532" y="37902"/>
                </a:lnTo>
                <a:lnTo>
                  <a:pt x="37446" y="38118"/>
                </a:lnTo>
                <a:lnTo>
                  <a:pt x="38359" y="38359"/>
                </a:lnTo>
                <a:lnTo>
                  <a:pt x="39260" y="38600"/>
                </a:lnTo>
                <a:lnTo>
                  <a:pt x="40160" y="38866"/>
                </a:lnTo>
                <a:lnTo>
                  <a:pt x="41048" y="39146"/>
                </a:lnTo>
                <a:lnTo>
                  <a:pt x="41568" y="39323"/>
                </a:lnTo>
                <a:lnTo>
                  <a:pt x="42101" y="39501"/>
                </a:lnTo>
                <a:lnTo>
                  <a:pt x="42621" y="39691"/>
                </a:lnTo>
                <a:lnTo>
                  <a:pt x="43141" y="39894"/>
                </a:lnTo>
                <a:lnTo>
                  <a:pt x="43674" y="40110"/>
                </a:lnTo>
                <a:lnTo>
                  <a:pt x="44194" y="40338"/>
                </a:lnTo>
                <a:lnTo>
                  <a:pt x="44714" y="40566"/>
                </a:lnTo>
                <a:lnTo>
                  <a:pt x="45247" y="40807"/>
                </a:lnTo>
                <a:lnTo>
                  <a:pt x="45767" y="41048"/>
                </a:lnTo>
                <a:lnTo>
                  <a:pt x="46287" y="41315"/>
                </a:lnTo>
                <a:lnTo>
                  <a:pt x="46794" y="41581"/>
                </a:lnTo>
                <a:lnTo>
                  <a:pt x="47314" y="41847"/>
                </a:lnTo>
                <a:lnTo>
                  <a:pt x="47822" y="42139"/>
                </a:lnTo>
                <a:lnTo>
                  <a:pt x="48329" y="42431"/>
                </a:lnTo>
                <a:lnTo>
                  <a:pt x="48824" y="42735"/>
                </a:lnTo>
                <a:lnTo>
                  <a:pt x="49331" y="43040"/>
                </a:lnTo>
                <a:lnTo>
                  <a:pt x="49813" y="43357"/>
                </a:lnTo>
                <a:lnTo>
                  <a:pt x="50308" y="43687"/>
                </a:lnTo>
                <a:lnTo>
                  <a:pt x="50790" y="44016"/>
                </a:lnTo>
                <a:lnTo>
                  <a:pt x="51259" y="44359"/>
                </a:lnTo>
                <a:lnTo>
                  <a:pt x="51729" y="44714"/>
                </a:lnTo>
                <a:lnTo>
                  <a:pt x="52185" y="45069"/>
                </a:lnTo>
                <a:lnTo>
                  <a:pt x="52642" y="45437"/>
                </a:lnTo>
                <a:lnTo>
                  <a:pt x="53086" y="45818"/>
                </a:lnTo>
                <a:lnTo>
                  <a:pt x="53530" y="46198"/>
                </a:lnTo>
                <a:lnTo>
                  <a:pt x="53961" y="46591"/>
                </a:lnTo>
                <a:lnTo>
                  <a:pt x="54380" y="46985"/>
                </a:lnTo>
                <a:lnTo>
                  <a:pt x="54786" y="47391"/>
                </a:lnTo>
                <a:lnTo>
                  <a:pt x="55192" y="47797"/>
                </a:lnTo>
                <a:lnTo>
                  <a:pt x="55572" y="48215"/>
                </a:lnTo>
                <a:lnTo>
                  <a:pt x="55953" y="48646"/>
                </a:lnTo>
                <a:lnTo>
                  <a:pt x="56321" y="49078"/>
                </a:lnTo>
                <a:lnTo>
                  <a:pt x="56676" y="49522"/>
                </a:lnTo>
                <a:lnTo>
                  <a:pt x="57018" y="49966"/>
                </a:lnTo>
                <a:lnTo>
                  <a:pt x="57361" y="50422"/>
                </a:lnTo>
                <a:lnTo>
                  <a:pt x="57678" y="50879"/>
                </a:lnTo>
                <a:lnTo>
                  <a:pt x="57982" y="51348"/>
                </a:lnTo>
                <a:lnTo>
                  <a:pt x="58274" y="51818"/>
                </a:lnTo>
                <a:lnTo>
                  <a:pt x="58553" y="52300"/>
                </a:lnTo>
                <a:lnTo>
                  <a:pt x="58819" y="52782"/>
                </a:lnTo>
                <a:lnTo>
                  <a:pt x="59061" y="53276"/>
                </a:lnTo>
                <a:lnTo>
                  <a:pt x="59302" y="53771"/>
                </a:lnTo>
                <a:lnTo>
                  <a:pt x="59517" y="54278"/>
                </a:lnTo>
                <a:lnTo>
                  <a:pt x="59720" y="54786"/>
                </a:lnTo>
                <a:lnTo>
                  <a:pt x="59898" y="55293"/>
                </a:lnTo>
                <a:lnTo>
                  <a:pt x="60075" y="55813"/>
                </a:lnTo>
                <a:lnTo>
                  <a:pt x="60215" y="56346"/>
                </a:lnTo>
                <a:lnTo>
                  <a:pt x="60354" y="56879"/>
                </a:lnTo>
                <a:lnTo>
                  <a:pt x="60469" y="57412"/>
                </a:lnTo>
                <a:lnTo>
                  <a:pt x="60557" y="57957"/>
                </a:lnTo>
                <a:lnTo>
                  <a:pt x="60646" y="58502"/>
                </a:lnTo>
                <a:lnTo>
                  <a:pt x="60697" y="59061"/>
                </a:lnTo>
                <a:lnTo>
                  <a:pt x="60735" y="59619"/>
                </a:lnTo>
                <a:lnTo>
                  <a:pt x="60748" y="60177"/>
                </a:lnTo>
                <a:lnTo>
                  <a:pt x="60748" y="60748"/>
                </a:lnTo>
                <a:lnTo>
                  <a:pt x="60722" y="61318"/>
                </a:lnTo>
                <a:lnTo>
                  <a:pt x="60684" y="61902"/>
                </a:lnTo>
                <a:lnTo>
                  <a:pt x="60608" y="62473"/>
                </a:lnTo>
                <a:lnTo>
                  <a:pt x="60519" y="63069"/>
                </a:lnTo>
                <a:lnTo>
                  <a:pt x="60405" y="63652"/>
                </a:lnTo>
                <a:lnTo>
                  <a:pt x="60266" y="64249"/>
                </a:lnTo>
                <a:lnTo>
                  <a:pt x="60113" y="64845"/>
                </a:lnTo>
                <a:lnTo>
                  <a:pt x="59923" y="65454"/>
                </a:lnTo>
                <a:lnTo>
                  <a:pt x="59720" y="66063"/>
                </a:lnTo>
                <a:lnTo>
                  <a:pt x="59568" y="66468"/>
                </a:lnTo>
                <a:lnTo>
                  <a:pt x="59403" y="66874"/>
                </a:lnTo>
                <a:lnTo>
                  <a:pt x="59225" y="67280"/>
                </a:lnTo>
                <a:lnTo>
                  <a:pt x="59035" y="67661"/>
                </a:lnTo>
                <a:lnTo>
                  <a:pt x="58845" y="68041"/>
                </a:lnTo>
                <a:lnTo>
                  <a:pt x="58642" y="68422"/>
                </a:lnTo>
                <a:lnTo>
                  <a:pt x="58426" y="68790"/>
                </a:lnTo>
                <a:lnTo>
                  <a:pt x="58211" y="69145"/>
                </a:lnTo>
                <a:lnTo>
                  <a:pt x="57982" y="69500"/>
                </a:lnTo>
                <a:lnTo>
                  <a:pt x="57754" y="69843"/>
                </a:lnTo>
                <a:lnTo>
                  <a:pt x="57500" y="70185"/>
                </a:lnTo>
                <a:lnTo>
                  <a:pt x="57259" y="70515"/>
                </a:lnTo>
                <a:lnTo>
                  <a:pt x="56993" y="70845"/>
                </a:lnTo>
                <a:lnTo>
                  <a:pt x="56727" y="71162"/>
                </a:lnTo>
                <a:lnTo>
                  <a:pt x="56460" y="71466"/>
                </a:lnTo>
                <a:lnTo>
                  <a:pt x="56168" y="71771"/>
                </a:lnTo>
                <a:lnTo>
                  <a:pt x="55889" y="72075"/>
                </a:lnTo>
                <a:lnTo>
                  <a:pt x="55598" y="72367"/>
                </a:lnTo>
                <a:lnTo>
                  <a:pt x="55293" y="72646"/>
                </a:lnTo>
                <a:lnTo>
                  <a:pt x="54989" y="72925"/>
                </a:lnTo>
                <a:lnTo>
                  <a:pt x="54672" y="73204"/>
                </a:lnTo>
                <a:lnTo>
                  <a:pt x="54354" y="73470"/>
                </a:lnTo>
                <a:lnTo>
                  <a:pt x="54025" y="73724"/>
                </a:lnTo>
                <a:lnTo>
                  <a:pt x="53695" y="73978"/>
                </a:lnTo>
                <a:lnTo>
                  <a:pt x="53365" y="74232"/>
                </a:lnTo>
                <a:lnTo>
                  <a:pt x="53023" y="74473"/>
                </a:lnTo>
                <a:lnTo>
                  <a:pt x="52325" y="74942"/>
                </a:lnTo>
                <a:lnTo>
                  <a:pt x="51615" y="75386"/>
                </a:lnTo>
                <a:lnTo>
                  <a:pt x="50879" y="75817"/>
                </a:lnTo>
                <a:lnTo>
                  <a:pt x="50143" y="76223"/>
                </a:lnTo>
                <a:lnTo>
                  <a:pt x="49382" y="76604"/>
                </a:lnTo>
                <a:lnTo>
                  <a:pt x="48608" y="76971"/>
                </a:lnTo>
                <a:lnTo>
                  <a:pt x="47822" y="77327"/>
                </a:lnTo>
                <a:lnTo>
                  <a:pt x="47035" y="77656"/>
                </a:lnTo>
                <a:lnTo>
                  <a:pt x="46236" y="77974"/>
                </a:lnTo>
                <a:lnTo>
                  <a:pt x="45424" y="78265"/>
                </a:lnTo>
                <a:lnTo>
                  <a:pt x="44625" y="78544"/>
                </a:lnTo>
                <a:lnTo>
                  <a:pt x="43801" y="78823"/>
                </a:lnTo>
                <a:lnTo>
                  <a:pt x="42989" y="79077"/>
                </a:lnTo>
                <a:lnTo>
                  <a:pt x="42177" y="79318"/>
                </a:lnTo>
                <a:lnTo>
                  <a:pt x="41365" y="79546"/>
                </a:lnTo>
                <a:lnTo>
                  <a:pt x="40553" y="79762"/>
                </a:lnTo>
                <a:lnTo>
                  <a:pt x="39742" y="79965"/>
                </a:lnTo>
                <a:lnTo>
                  <a:pt x="38942" y="80155"/>
                </a:lnTo>
                <a:lnTo>
                  <a:pt x="38143" y="80346"/>
                </a:lnTo>
                <a:lnTo>
                  <a:pt x="36761" y="80650"/>
                </a:lnTo>
                <a:lnTo>
                  <a:pt x="35365" y="80954"/>
                </a:lnTo>
                <a:lnTo>
                  <a:pt x="32562" y="81563"/>
                </a:lnTo>
                <a:lnTo>
                  <a:pt x="31154" y="81880"/>
                </a:lnTo>
                <a:lnTo>
                  <a:pt x="29746" y="82210"/>
                </a:lnTo>
                <a:lnTo>
                  <a:pt x="28338" y="82565"/>
                </a:lnTo>
                <a:lnTo>
                  <a:pt x="27640" y="82756"/>
                </a:lnTo>
                <a:lnTo>
                  <a:pt x="26955" y="82959"/>
                </a:lnTo>
                <a:lnTo>
                  <a:pt x="26258" y="83162"/>
                </a:lnTo>
                <a:lnTo>
                  <a:pt x="25573" y="83365"/>
                </a:lnTo>
                <a:lnTo>
                  <a:pt x="24888" y="83593"/>
                </a:lnTo>
                <a:lnTo>
                  <a:pt x="24203" y="83821"/>
                </a:lnTo>
                <a:lnTo>
                  <a:pt x="23530" y="84062"/>
                </a:lnTo>
                <a:lnTo>
                  <a:pt x="22858" y="84316"/>
                </a:lnTo>
                <a:lnTo>
                  <a:pt x="22199" y="84582"/>
                </a:lnTo>
                <a:lnTo>
                  <a:pt x="21539" y="84861"/>
                </a:lnTo>
                <a:lnTo>
                  <a:pt x="20892" y="85153"/>
                </a:lnTo>
                <a:lnTo>
                  <a:pt x="20245" y="85470"/>
                </a:lnTo>
                <a:lnTo>
                  <a:pt x="19598" y="85787"/>
                </a:lnTo>
                <a:lnTo>
                  <a:pt x="18977" y="86130"/>
                </a:lnTo>
                <a:lnTo>
                  <a:pt x="18355" y="86485"/>
                </a:lnTo>
                <a:lnTo>
                  <a:pt x="17746" y="86853"/>
                </a:lnTo>
                <a:lnTo>
                  <a:pt x="17137" y="87246"/>
                </a:lnTo>
                <a:lnTo>
                  <a:pt x="16541" y="87652"/>
                </a:lnTo>
                <a:lnTo>
                  <a:pt x="15742" y="88235"/>
                </a:lnTo>
                <a:lnTo>
                  <a:pt x="14968" y="88832"/>
                </a:lnTo>
                <a:lnTo>
                  <a:pt x="14232" y="89441"/>
                </a:lnTo>
                <a:lnTo>
                  <a:pt x="13522" y="90075"/>
                </a:lnTo>
                <a:lnTo>
                  <a:pt x="12824" y="90709"/>
                </a:lnTo>
                <a:lnTo>
                  <a:pt x="12165" y="91369"/>
                </a:lnTo>
                <a:lnTo>
                  <a:pt x="11543" y="92041"/>
                </a:lnTo>
                <a:lnTo>
                  <a:pt x="10934" y="92713"/>
                </a:lnTo>
                <a:lnTo>
                  <a:pt x="10351" y="93411"/>
                </a:lnTo>
                <a:lnTo>
                  <a:pt x="9806" y="94109"/>
                </a:lnTo>
                <a:lnTo>
                  <a:pt x="9285" y="94832"/>
                </a:lnTo>
                <a:lnTo>
                  <a:pt x="8791" y="95555"/>
                </a:lnTo>
                <a:lnTo>
                  <a:pt x="8321" y="96290"/>
                </a:lnTo>
                <a:lnTo>
                  <a:pt x="7877" y="97026"/>
                </a:lnTo>
                <a:lnTo>
                  <a:pt x="7472" y="97787"/>
                </a:lnTo>
                <a:lnTo>
                  <a:pt x="7078" y="98548"/>
                </a:lnTo>
                <a:lnTo>
                  <a:pt x="6723" y="99309"/>
                </a:lnTo>
                <a:lnTo>
                  <a:pt x="6381" y="100083"/>
                </a:lnTo>
                <a:lnTo>
                  <a:pt x="6076" y="100869"/>
                </a:lnTo>
                <a:lnTo>
                  <a:pt x="5797" y="101656"/>
                </a:lnTo>
                <a:lnTo>
                  <a:pt x="5543" y="102442"/>
                </a:lnTo>
                <a:lnTo>
                  <a:pt x="5328" y="103242"/>
                </a:lnTo>
                <a:lnTo>
                  <a:pt x="5125" y="104041"/>
                </a:lnTo>
                <a:lnTo>
                  <a:pt x="4947" y="104840"/>
                </a:lnTo>
                <a:lnTo>
                  <a:pt x="4808" y="105652"/>
                </a:lnTo>
                <a:lnTo>
                  <a:pt x="4681" y="106463"/>
                </a:lnTo>
                <a:lnTo>
                  <a:pt x="4592" y="107275"/>
                </a:lnTo>
                <a:lnTo>
                  <a:pt x="4529" y="108087"/>
                </a:lnTo>
                <a:lnTo>
                  <a:pt x="4491" y="108899"/>
                </a:lnTo>
                <a:lnTo>
                  <a:pt x="4478" y="109711"/>
                </a:lnTo>
                <a:lnTo>
                  <a:pt x="4491" y="110535"/>
                </a:lnTo>
                <a:lnTo>
                  <a:pt x="4529" y="111347"/>
                </a:lnTo>
                <a:lnTo>
                  <a:pt x="4592" y="112159"/>
                </a:lnTo>
                <a:lnTo>
                  <a:pt x="4681" y="112971"/>
                </a:lnTo>
                <a:lnTo>
                  <a:pt x="4808" y="113783"/>
                </a:lnTo>
                <a:lnTo>
                  <a:pt x="4947" y="114582"/>
                </a:lnTo>
                <a:lnTo>
                  <a:pt x="5112" y="115381"/>
                </a:lnTo>
                <a:lnTo>
                  <a:pt x="5315" y="116180"/>
                </a:lnTo>
                <a:lnTo>
                  <a:pt x="5531" y="116979"/>
                </a:lnTo>
                <a:lnTo>
                  <a:pt x="5784" y="117766"/>
                </a:lnTo>
                <a:lnTo>
                  <a:pt x="6051" y="118552"/>
                </a:lnTo>
                <a:lnTo>
                  <a:pt x="6355" y="119326"/>
                </a:lnTo>
                <a:lnTo>
                  <a:pt x="6685" y="120100"/>
                </a:lnTo>
                <a:lnTo>
                  <a:pt x="7028" y="120861"/>
                </a:lnTo>
                <a:lnTo>
                  <a:pt x="7408" y="121622"/>
                </a:lnTo>
                <a:lnTo>
                  <a:pt x="7814" y="122370"/>
                </a:lnTo>
                <a:lnTo>
                  <a:pt x="8245" y="123106"/>
                </a:lnTo>
                <a:lnTo>
                  <a:pt x="8689" y="123829"/>
                </a:lnTo>
                <a:lnTo>
                  <a:pt x="9171" y="124552"/>
                </a:lnTo>
                <a:lnTo>
                  <a:pt x="9679" y="125262"/>
                </a:lnTo>
                <a:lnTo>
                  <a:pt x="10211" y="125960"/>
                </a:lnTo>
                <a:lnTo>
                  <a:pt x="10757" y="126645"/>
                </a:lnTo>
                <a:lnTo>
                  <a:pt x="11340" y="127317"/>
                </a:lnTo>
                <a:lnTo>
                  <a:pt x="11949" y="127977"/>
                </a:lnTo>
                <a:lnTo>
                  <a:pt x="12571" y="128624"/>
                </a:lnTo>
                <a:lnTo>
                  <a:pt x="13230" y="129258"/>
                </a:lnTo>
                <a:lnTo>
                  <a:pt x="13915" y="129880"/>
                </a:lnTo>
                <a:lnTo>
                  <a:pt x="14626" y="130488"/>
                </a:lnTo>
                <a:lnTo>
                  <a:pt x="15349" y="131085"/>
                </a:lnTo>
                <a:lnTo>
                  <a:pt x="16110" y="131655"/>
                </a:lnTo>
                <a:lnTo>
                  <a:pt x="16884" y="132214"/>
                </a:lnTo>
                <a:lnTo>
                  <a:pt x="17695" y="132746"/>
                </a:lnTo>
                <a:lnTo>
                  <a:pt x="18520" y="133279"/>
                </a:lnTo>
                <a:lnTo>
                  <a:pt x="19383" y="133774"/>
                </a:lnTo>
                <a:lnTo>
                  <a:pt x="20930" y="134611"/>
                </a:lnTo>
                <a:lnTo>
                  <a:pt x="22490" y="135423"/>
                </a:lnTo>
                <a:lnTo>
                  <a:pt x="24063" y="136209"/>
                </a:lnTo>
                <a:lnTo>
                  <a:pt x="25649" y="136970"/>
                </a:lnTo>
                <a:lnTo>
                  <a:pt x="135055" y="136970"/>
                </a:lnTo>
                <a:lnTo>
                  <a:pt x="135055" y="0"/>
                </a:lnTo>
                <a:close/>
              </a:path>
            </a:pathLst>
          </a:custGeom>
          <a:solidFill>
            <a:srgbClr val="FCE5C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gd778a894d7_0_183"/>
          <p:cNvSpPr txBox="1"/>
          <p:nvPr>
            <p:ph type="title"/>
          </p:nvPr>
        </p:nvSpPr>
        <p:spPr>
          <a:xfrm>
            <a:off x="965200" y="1553500"/>
            <a:ext cx="2286000" cy="7188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8000"/>
              <a:buNone/>
              <a:defRPr sz="5300">
                <a:solidFill>
                  <a:schemeClr val="accent6"/>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p:txBody>
      </p:sp>
      <p:sp>
        <p:nvSpPr>
          <p:cNvPr id="27" name="Google Shape;27;gd778a894d7_0_183"/>
          <p:cNvSpPr txBox="1"/>
          <p:nvPr>
            <p:ph idx="2" type="title"/>
          </p:nvPr>
        </p:nvSpPr>
        <p:spPr>
          <a:xfrm>
            <a:off x="965200" y="2272300"/>
            <a:ext cx="5943600" cy="7188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2"/>
              </a:buClr>
              <a:buSzPts val="4000"/>
              <a:buNone/>
              <a:defRPr sz="5300"/>
            </a:lvl1pPr>
            <a:lvl2pPr lvl="1" algn="l">
              <a:lnSpc>
                <a:spcPct val="100000"/>
              </a:lnSpc>
              <a:spcBef>
                <a:spcPts val="0"/>
              </a:spcBef>
              <a:spcAft>
                <a:spcPts val="0"/>
              </a:spcAft>
              <a:buClr>
                <a:schemeClr val="lt2"/>
              </a:buClr>
              <a:buSzPts val="1400"/>
              <a:buNone/>
              <a:defRPr>
                <a:solidFill>
                  <a:schemeClr val="lt2"/>
                </a:solidFill>
              </a:defRPr>
            </a:lvl2pPr>
            <a:lvl3pPr lvl="2" algn="l">
              <a:lnSpc>
                <a:spcPct val="100000"/>
              </a:lnSpc>
              <a:spcBef>
                <a:spcPts val="0"/>
              </a:spcBef>
              <a:spcAft>
                <a:spcPts val="0"/>
              </a:spcAft>
              <a:buClr>
                <a:schemeClr val="lt2"/>
              </a:buClr>
              <a:buSzPts val="1400"/>
              <a:buNone/>
              <a:defRPr>
                <a:solidFill>
                  <a:schemeClr val="lt2"/>
                </a:solidFill>
              </a:defRPr>
            </a:lvl3pPr>
            <a:lvl4pPr lvl="3" algn="l">
              <a:lnSpc>
                <a:spcPct val="100000"/>
              </a:lnSpc>
              <a:spcBef>
                <a:spcPts val="0"/>
              </a:spcBef>
              <a:spcAft>
                <a:spcPts val="0"/>
              </a:spcAft>
              <a:buClr>
                <a:schemeClr val="lt2"/>
              </a:buClr>
              <a:buSzPts val="1400"/>
              <a:buNone/>
              <a:defRPr>
                <a:solidFill>
                  <a:schemeClr val="lt2"/>
                </a:solidFill>
              </a:defRPr>
            </a:lvl4pPr>
            <a:lvl5pPr lvl="4" algn="l">
              <a:lnSpc>
                <a:spcPct val="100000"/>
              </a:lnSpc>
              <a:spcBef>
                <a:spcPts val="0"/>
              </a:spcBef>
              <a:spcAft>
                <a:spcPts val="0"/>
              </a:spcAft>
              <a:buClr>
                <a:schemeClr val="lt2"/>
              </a:buClr>
              <a:buSzPts val="1400"/>
              <a:buNone/>
              <a:defRPr>
                <a:solidFill>
                  <a:schemeClr val="lt2"/>
                </a:solidFill>
              </a:defRPr>
            </a:lvl5pPr>
            <a:lvl6pPr lvl="5" algn="l">
              <a:lnSpc>
                <a:spcPct val="100000"/>
              </a:lnSpc>
              <a:spcBef>
                <a:spcPts val="0"/>
              </a:spcBef>
              <a:spcAft>
                <a:spcPts val="0"/>
              </a:spcAft>
              <a:buClr>
                <a:schemeClr val="lt2"/>
              </a:buClr>
              <a:buSzPts val="1400"/>
              <a:buNone/>
              <a:defRPr>
                <a:solidFill>
                  <a:schemeClr val="lt2"/>
                </a:solidFill>
              </a:defRPr>
            </a:lvl6pPr>
            <a:lvl7pPr lvl="6" algn="l">
              <a:lnSpc>
                <a:spcPct val="100000"/>
              </a:lnSpc>
              <a:spcBef>
                <a:spcPts val="0"/>
              </a:spcBef>
              <a:spcAft>
                <a:spcPts val="0"/>
              </a:spcAft>
              <a:buClr>
                <a:schemeClr val="lt2"/>
              </a:buClr>
              <a:buSzPts val="1400"/>
              <a:buNone/>
              <a:defRPr>
                <a:solidFill>
                  <a:schemeClr val="lt2"/>
                </a:solidFill>
              </a:defRPr>
            </a:lvl7pPr>
            <a:lvl8pPr lvl="7" algn="l">
              <a:lnSpc>
                <a:spcPct val="100000"/>
              </a:lnSpc>
              <a:spcBef>
                <a:spcPts val="0"/>
              </a:spcBef>
              <a:spcAft>
                <a:spcPts val="0"/>
              </a:spcAft>
              <a:buClr>
                <a:schemeClr val="lt2"/>
              </a:buClr>
              <a:buSzPts val="1400"/>
              <a:buNone/>
              <a:defRPr>
                <a:solidFill>
                  <a:schemeClr val="lt2"/>
                </a:solidFill>
              </a:defRPr>
            </a:lvl8pPr>
            <a:lvl9pPr lvl="8" algn="l">
              <a:lnSpc>
                <a:spcPct val="100000"/>
              </a:lnSpc>
              <a:spcBef>
                <a:spcPts val="0"/>
              </a:spcBef>
              <a:spcAft>
                <a:spcPts val="0"/>
              </a:spcAft>
              <a:buClr>
                <a:schemeClr val="lt2"/>
              </a:buClr>
              <a:buSzPts val="1400"/>
              <a:buNone/>
              <a:defRPr>
                <a:solidFill>
                  <a:schemeClr val="lt2"/>
                </a:solidFill>
              </a:defRPr>
            </a:lvl9pPr>
          </a:lstStyle>
          <a:p/>
        </p:txBody>
      </p:sp>
      <p:sp>
        <p:nvSpPr>
          <p:cNvPr id="28" name="Google Shape;28;gd778a894d7_0_183"/>
          <p:cNvSpPr txBox="1"/>
          <p:nvPr>
            <p:ph idx="1" type="subTitle"/>
          </p:nvPr>
        </p:nvSpPr>
        <p:spPr>
          <a:xfrm>
            <a:off x="965200" y="2991100"/>
            <a:ext cx="5130900" cy="4425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640"/>
              </a:spcBef>
              <a:spcAft>
                <a:spcPts val="0"/>
              </a:spcAft>
              <a:buSzPts val="3200"/>
              <a:buNone/>
              <a:defRPr sz="1900"/>
            </a:lvl1pPr>
            <a:lvl2pPr lvl="1" algn="l">
              <a:lnSpc>
                <a:spcPct val="100000"/>
              </a:lnSpc>
              <a:spcBef>
                <a:spcPts val="560"/>
              </a:spcBef>
              <a:spcAft>
                <a:spcPts val="0"/>
              </a:spcAft>
              <a:buSzPts val="2800"/>
              <a:buNone/>
              <a:defRPr/>
            </a:lvl2pPr>
            <a:lvl3pPr lvl="2" algn="l">
              <a:lnSpc>
                <a:spcPct val="100000"/>
              </a:lnSpc>
              <a:spcBef>
                <a:spcPts val="480"/>
              </a:spcBef>
              <a:spcAft>
                <a:spcPts val="0"/>
              </a:spcAft>
              <a:buSzPts val="2400"/>
              <a:buNone/>
              <a:defRPr/>
            </a:lvl3pPr>
            <a:lvl4pPr lvl="3" algn="l">
              <a:lnSpc>
                <a:spcPct val="100000"/>
              </a:lnSpc>
              <a:spcBef>
                <a:spcPts val="400"/>
              </a:spcBef>
              <a:spcAft>
                <a:spcPts val="0"/>
              </a:spcAft>
              <a:buSzPts val="2000"/>
              <a:buNone/>
              <a:defRPr/>
            </a:lvl4pPr>
            <a:lvl5pPr lvl="4" algn="l">
              <a:lnSpc>
                <a:spcPct val="100000"/>
              </a:lnSpc>
              <a:spcBef>
                <a:spcPts val="400"/>
              </a:spcBef>
              <a:spcAft>
                <a:spcPts val="0"/>
              </a:spcAft>
              <a:buSzPts val="2000"/>
              <a:buNone/>
              <a:defRPr/>
            </a:lvl5pPr>
            <a:lvl6pPr lvl="5" algn="l">
              <a:lnSpc>
                <a:spcPct val="100000"/>
              </a:lnSpc>
              <a:spcBef>
                <a:spcPts val="400"/>
              </a:spcBef>
              <a:spcAft>
                <a:spcPts val="0"/>
              </a:spcAft>
              <a:buSzPts val="2000"/>
              <a:buNone/>
              <a:defRPr/>
            </a:lvl6pPr>
            <a:lvl7pPr lvl="6" algn="l">
              <a:lnSpc>
                <a:spcPct val="100000"/>
              </a:lnSpc>
              <a:spcBef>
                <a:spcPts val="400"/>
              </a:spcBef>
              <a:spcAft>
                <a:spcPts val="0"/>
              </a:spcAft>
              <a:buSzPts val="2000"/>
              <a:buNone/>
              <a:defRPr/>
            </a:lvl7pPr>
            <a:lvl8pPr lvl="7" algn="l">
              <a:lnSpc>
                <a:spcPct val="100000"/>
              </a:lnSpc>
              <a:spcBef>
                <a:spcPts val="400"/>
              </a:spcBef>
              <a:spcAft>
                <a:spcPts val="0"/>
              </a:spcAft>
              <a:buSzPts val="2000"/>
              <a:buNone/>
              <a:defRPr/>
            </a:lvl8pPr>
            <a:lvl9pPr lvl="8" algn="l">
              <a:lnSpc>
                <a:spcPct val="100000"/>
              </a:lnSpc>
              <a:spcBef>
                <a:spcPts val="400"/>
              </a:spcBef>
              <a:spcAft>
                <a:spcPts val="0"/>
              </a:spcAft>
              <a:buSzPts val="20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
    <p:spTree>
      <p:nvGrpSpPr>
        <p:cNvPr id="316" name="Shape 316"/>
        <p:cNvGrpSpPr/>
        <p:nvPr/>
      </p:nvGrpSpPr>
      <p:grpSpPr>
        <a:xfrm>
          <a:off x="0" y="0"/>
          <a:ext cx="0" cy="0"/>
          <a:chOff x="0" y="0"/>
          <a:chExt cx="0" cy="0"/>
        </a:xfrm>
      </p:grpSpPr>
      <p:sp>
        <p:nvSpPr>
          <p:cNvPr id="317" name="Google Shape;317;gd778a894d7_0_1816"/>
          <p:cNvSpPr txBox="1"/>
          <p:nvPr>
            <p:ph type="ctrTitle"/>
          </p:nvPr>
        </p:nvSpPr>
        <p:spPr>
          <a:xfrm>
            <a:off x="2774600" y="138133"/>
            <a:ext cx="6642900" cy="21420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Clr>
                <a:srgbClr val="342524"/>
              </a:buClr>
              <a:buSzPts val="6900"/>
              <a:buNone/>
              <a:defRPr b="1" sz="6900">
                <a:solidFill>
                  <a:srgbClr val="342524"/>
                </a:solidFill>
                <a:latin typeface="Alegreya Sans SC"/>
                <a:ea typeface="Alegreya Sans SC"/>
                <a:cs typeface="Alegreya Sans SC"/>
                <a:sym typeface="Alegreya Sans SC"/>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318" name="Google Shape;318;gd778a894d7_0_1816"/>
          <p:cNvSpPr txBox="1"/>
          <p:nvPr>
            <p:ph idx="1" type="subTitle"/>
          </p:nvPr>
        </p:nvSpPr>
        <p:spPr>
          <a:xfrm>
            <a:off x="3523800" y="2227867"/>
            <a:ext cx="5144400" cy="20061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rgbClr val="232E44"/>
              </a:buClr>
              <a:buSzPts val="3700"/>
              <a:buNone/>
              <a:defRPr>
                <a:solidFill>
                  <a:srgbClr val="232E44"/>
                </a:solidFill>
                <a:latin typeface="Roboto Condensed"/>
                <a:ea typeface="Roboto Condensed"/>
                <a:cs typeface="Roboto Condensed"/>
                <a:sym typeface="Roboto Condensed"/>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319" name="Google Shape;319;gd778a894d7_0_1816"/>
          <p:cNvSpPr/>
          <p:nvPr/>
        </p:nvSpPr>
        <p:spPr>
          <a:xfrm>
            <a:off x="1600200" y="434883"/>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gd778a894d7_0_1816"/>
          <p:cNvSpPr/>
          <p:nvPr/>
        </p:nvSpPr>
        <p:spPr>
          <a:xfrm>
            <a:off x="118555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gd778a894d7_0_1816"/>
          <p:cNvSpPr/>
          <p:nvPr/>
        </p:nvSpPr>
        <p:spPr>
          <a:xfrm>
            <a:off x="513600" y="3217233"/>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gd778a894d7_0_1816"/>
          <p:cNvSpPr/>
          <p:nvPr/>
        </p:nvSpPr>
        <p:spPr>
          <a:xfrm>
            <a:off x="838970" y="283520"/>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gd778a894d7_0_1816"/>
          <p:cNvSpPr/>
          <p:nvPr/>
        </p:nvSpPr>
        <p:spPr>
          <a:xfrm flipH="1" rot="5400000">
            <a:off x="11150504"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gd778a894d7_0_1816"/>
          <p:cNvSpPr/>
          <p:nvPr/>
        </p:nvSpPr>
        <p:spPr>
          <a:xfrm flipH="1">
            <a:off x="16" y="2544233"/>
            <a:ext cx="640784" cy="1048874"/>
          </a:xfrm>
          <a:custGeom>
            <a:rect b="b" l="l" r="r" t="t"/>
            <a:pathLst>
              <a:path extrusionOk="0" h="31467" w="19224">
                <a:moveTo>
                  <a:pt x="10727" y="0"/>
                </a:moveTo>
                <a:cubicBezTo>
                  <a:pt x="10681" y="0"/>
                  <a:pt x="10634" y="3"/>
                  <a:pt x="10587" y="9"/>
                </a:cubicBezTo>
                <a:cubicBezTo>
                  <a:pt x="10072" y="76"/>
                  <a:pt x="9677" y="509"/>
                  <a:pt x="9647" y="1024"/>
                </a:cubicBezTo>
                <a:cubicBezTo>
                  <a:pt x="9617" y="1546"/>
                  <a:pt x="9968" y="2015"/>
                  <a:pt x="10475" y="2135"/>
                </a:cubicBezTo>
                <a:lnTo>
                  <a:pt x="11504" y="10077"/>
                </a:lnTo>
                <a:cubicBezTo>
                  <a:pt x="11057" y="10294"/>
                  <a:pt x="10639" y="10555"/>
                  <a:pt x="10244" y="10861"/>
                </a:cubicBezTo>
                <a:cubicBezTo>
                  <a:pt x="9707" y="11293"/>
                  <a:pt x="9230" y="11808"/>
                  <a:pt x="8842" y="12382"/>
                </a:cubicBezTo>
                <a:lnTo>
                  <a:pt x="2488" y="6796"/>
                </a:lnTo>
                <a:cubicBezTo>
                  <a:pt x="2778" y="5998"/>
                  <a:pt x="2137" y="5331"/>
                  <a:pt x="1457" y="5331"/>
                </a:cubicBezTo>
                <a:cubicBezTo>
                  <a:pt x="1177" y="5331"/>
                  <a:pt x="891" y="5444"/>
                  <a:pt x="660" y="5707"/>
                </a:cubicBezTo>
                <a:cubicBezTo>
                  <a:pt x="0" y="6461"/>
                  <a:pt x="614" y="7511"/>
                  <a:pt x="1456" y="7511"/>
                </a:cubicBezTo>
                <a:cubicBezTo>
                  <a:pt x="1622" y="7511"/>
                  <a:pt x="1797" y="7470"/>
                  <a:pt x="1973" y="7378"/>
                </a:cubicBezTo>
                <a:lnTo>
                  <a:pt x="8402" y="13031"/>
                </a:lnTo>
                <a:cubicBezTo>
                  <a:pt x="8036" y="13709"/>
                  <a:pt x="7783" y="14448"/>
                  <a:pt x="7656" y="15208"/>
                </a:cubicBezTo>
                <a:lnTo>
                  <a:pt x="2391" y="14724"/>
                </a:lnTo>
                <a:cubicBezTo>
                  <a:pt x="2287" y="14357"/>
                  <a:pt x="1984" y="14183"/>
                  <a:pt x="1681" y="14183"/>
                </a:cubicBezTo>
                <a:cubicBezTo>
                  <a:pt x="1332" y="14183"/>
                  <a:pt x="984" y="14415"/>
                  <a:pt x="944" y="14851"/>
                </a:cubicBezTo>
                <a:cubicBezTo>
                  <a:pt x="898" y="15352"/>
                  <a:pt x="1295" y="15664"/>
                  <a:pt x="1695" y="15664"/>
                </a:cubicBezTo>
                <a:cubicBezTo>
                  <a:pt x="1949" y="15664"/>
                  <a:pt x="2204" y="15537"/>
                  <a:pt x="2346" y="15253"/>
                </a:cubicBezTo>
                <a:lnTo>
                  <a:pt x="7574" y="15738"/>
                </a:lnTo>
                <a:cubicBezTo>
                  <a:pt x="7290" y="18497"/>
                  <a:pt x="8663" y="21160"/>
                  <a:pt x="11072" y="22532"/>
                </a:cubicBezTo>
                <a:lnTo>
                  <a:pt x="7015" y="29311"/>
                </a:lnTo>
                <a:cubicBezTo>
                  <a:pt x="6952" y="29301"/>
                  <a:pt x="6890" y="29295"/>
                  <a:pt x="6828" y="29295"/>
                </a:cubicBezTo>
                <a:cubicBezTo>
                  <a:pt x="6382" y="29295"/>
                  <a:pt x="5971" y="29572"/>
                  <a:pt x="5814" y="30005"/>
                </a:cubicBezTo>
                <a:cubicBezTo>
                  <a:pt x="5635" y="30490"/>
                  <a:pt x="5821" y="31042"/>
                  <a:pt x="6269" y="31303"/>
                </a:cubicBezTo>
                <a:cubicBezTo>
                  <a:pt x="6458" y="31416"/>
                  <a:pt x="6650" y="31467"/>
                  <a:pt x="6833" y="31467"/>
                </a:cubicBezTo>
                <a:cubicBezTo>
                  <a:pt x="7647" y="31467"/>
                  <a:pt x="8281" y="30481"/>
                  <a:pt x="7678" y="29714"/>
                </a:cubicBezTo>
                <a:lnTo>
                  <a:pt x="11780" y="22860"/>
                </a:lnTo>
                <a:cubicBezTo>
                  <a:pt x="12004" y="22965"/>
                  <a:pt x="12243" y="23062"/>
                  <a:pt x="12474" y="23144"/>
                </a:cubicBezTo>
                <a:lnTo>
                  <a:pt x="11377" y="28931"/>
                </a:lnTo>
                <a:cubicBezTo>
                  <a:pt x="10572" y="29080"/>
                  <a:pt x="10572" y="30229"/>
                  <a:pt x="11370" y="30385"/>
                </a:cubicBezTo>
                <a:cubicBezTo>
                  <a:pt x="11422" y="30395"/>
                  <a:pt x="11472" y="30399"/>
                  <a:pt x="11520" y="30399"/>
                </a:cubicBezTo>
                <a:cubicBezTo>
                  <a:pt x="12225" y="30399"/>
                  <a:pt x="12556" y="29433"/>
                  <a:pt x="11899" y="29028"/>
                </a:cubicBezTo>
                <a:lnTo>
                  <a:pt x="12996" y="23263"/>
                </a:lnTo>
                <a:cubicBezTo>
                  <a:pt x="13525" y="23387"/>
                  <a:pt x="14060" y="23447"/>
                  <a:pt x="14593" y="23447"/>
                </a:cubicBezTo>
                <a:cubicBezTo>
                  <a:pt x="16051" y="23447"/>
                  <a:pt x="17486" y="22992"/>
                  <a:pt x="18694" y="22129"/>
                </a:cubicBezTo>
                <a:lnTo>
                  <a:pt x="19223" y="22808"/>
                </a:lnTo>
                <a:lnTo>
                  <a:pt x="19223" y="21943"/>
                </a:lnTo>
                <a:lnTo>
                  <a:pt x="19111" y="21801"/>
                </a:lnTo>
                <a:cubicBezTo>
                  <a:pt x="19149" y="21764"/>
                  <a:pt x="19186" y="21727"/>
                  <a:pt x="19223" y="21689"/>
                </a:cubicBezTo>
                <a:lnTo>
                  <a:pt x="19223" y="11174"/>
                </a:lnTo>
                <a:cubicBezTo>
                  <a:pt x="17922" y="10016"/>
                  <a:pt x="16262" y="9402"/>
                  <a:pt x="14574" y="9402"/>
                </a:cubicBezTo>
                <a:cubicBezTo>
                  <a:pt x="13794" y="9402"/>
                  <a:pt x="13009" y="9533"/>
                  <a:pt x="12250" y="9802"/>
                </a:cubicBezTo>
                <a:lnTo>
                  <a:pt x="11243" y="2038"/>
                </a:lnTo>
                <a:cubicBezTo>
                  <a:pt x="11698" y="1784"/>
                  <a:pt x="11914" y="1247"/>
                  <a:pt x="11758" y="755"/>
                </a:cubicBezTo>
                <a:cubicBezTo>
                  <a:pt x="11608" y="301"/>
                  <a:pt x="11194" y="0"/>
                  <a:pt x="1072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gd778a894d7_0_1816"/>
          <p:cNvSpPr txBox="1"/>
          <p:nvPr/>
        </p:nvSpPr>
        <p:spPr>
          <a:xfrm>
            <a:off x="3857200" y="4183067"/>
            <a:ext cx="4477500" cy="9291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accent4"/>
                </a:solidFill>
                <a:latin typeface="Roboto Condensed"/>
                <a:ea typeface="Roboto Condensed"/>
                <a:cs typeface="Roboto Condensed"/>
                <a:sym typeface="Roboto Condensed"/>
              </a:rPr>
              <a:t>CREDITS: This presentation template was created by </a:t>
            </a:r>
            <a:r>
              <a:rPr b="1" i="0" lang="en-US" sz="1600" u="none" cap="none" strike="noStrike">
                <a:solidFill>
                  <a:schemeClr val="accent4"/>
                </a:solidFill>
                <a:latin typeface="Roboto Condensed"/>
                <a:ea typeface="Roboto Condensed"/>
                <a:cs typeface="Roboto Condensed"/>
                <a:sym typeface="Roboto Condensed"/>
              </a:rPr>
              <a:t>Slidesgo</a:t>
            </a:r>
            <a:r>
              <a:rPr b="0" i="0" lang="en-US" sz="1600" u="none" cap="none" strike="noStrike">
                <a:solidFill>
                  <a:schemeClr val="accent4"/>
                </a:solidFill>
                <a:latin typeface="Roboto Condensed"/>
                <a:ea typeface="Roboto Condensed"/>
                <a:cs typeface="Roboto Condensed"/>
                <a:sym typeface="Roboto Condensed"/>
              </a:rPr>
              <a:t>, including icons by </a:t>
            </a:r>
            <a:r>
              <a:rPr b="1" i="0" lang="en-US" sz="1600" u="none" cap="none" strike="noStrike">
                <a:solidFill>
                  <a:schemeClr val="accent4"/>
                </a:solidFill>
                <a:latin typeface="Roboto Condensed"/>
                <a:ea typeface="Roboto Condensed"/>
                <a:cs typeface="Roboto Condensed"/>
                <a:sym typeface="Roboto Condensed"/>
              </a:rPr>
              <a:t>Flaticon</a:t>
            </a:r>
            <a:r>
              <a:rPr b="0" i="0" lang="en-US" sz="1600" u="none" cap="none" strike="noStrike">
                <a:solidFill>
                  <a:schemeClr val="accent4"/>
                </a:solidFill>
                <a:latin typeface="Roboto Condensed"/>
                <a:ea typeface="Roboto Condensed"/>
                <a:cs typeface="Roboto Condensed"/>
                <a:sym typeface="Roboto Condensed"/>
              </a:rPr>
              <a:t>, and infographics &amp; images by </a:t>
            </a:r>
            <a:r>
              <a:rPr b="1" i="0" lang="en-US" sz="1600" u="none" cap="none" strike="noStrike">
                <a:solidFill>
                  <a:schemeClr val="accent4"/>
                </a:solidFill>
                <a:latin typeface="Roboto Condensed"/>
                <a:ea typeface="Roboto Condensed"/>
                <a:cs typeface="Roboto Condensed"/>
                <a:sym typeface="Roboto Condensed"/>
              </a:rPr>
              <a:t>Freepik</a:t>
            </a:r>
            <a:r>
              <a:rPr b="0" i="0" lang="en-US" sz="1600" u="none" cap="none" strike="noStrike">
                <a:solidFill>
                  <a:schemeClr val="accent4"/>
                </a:solidFill>
                <a:latin typeface="Roboto Condensed"/>
                <a:ea typeface="Roboto Condensed"/>
                <a:cs typeface="Roboto Condensed"/>
                <a:sym typeface="Roboto Condensed"/>
              </a:rPr>
              <a:t>. </a:t>
            </a:r>
            <a:endParaRPr b="0" i="0" sz="1600" u="none" cap="none" strike="noStrike">
              <a:solidFill>
                <a:schemeClr val="accent4"/>
              </a:solidFill>
              <a:latin typeface="Roboto Condensed"/>
              <a:ea typeface="Roboto Condensed"/>
              <a:cs typeface="Roboto Condensed"/>
              <a:sym typeface="Roboto Condensed"/>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2">
  <p:cSld name="CUSTOM_2_1">
    <p:spTree>
      <p:nvGrpSpPr>
        <p:cNvPr id="2076" name="Shape 2076"/>
        <p:cNvGrpSpPr/>
        <p:nvPr/>
      </p:nvGrpSpPr>
      <p:grpSpPr>
        <a:xfrm>
          <a:off x="0" y="0"/>
          <a:ext cx="0" cy="0"/>
          <a:chOff x="0" y="0"/>
          <a:chExt cx="0" cy="0"/>
        </a:xfrm>
      </p:grpSpPr>
      <p:sp>
        <p:nvSpPr>
          <p:cNvPr id="2077" name="Google Shape;2077;gd6373dda26_0_7299"/>
          <p:cNvSpPr txBox="1"/>
          <p:nvPr>
            <p:ph type="title"/>
          </p:nvPr>
        </p:nvSpPr>
        <p:spPr>
          <a:xfrm>
            <a:off x="4334473" y="2601601"/>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078" name="Google Shape;2078;gd6373dda26_0_7299"/>
          <p:cNvSpPr txBox="1"/>
          <p:nvPr>
            <p:ph idx="2" type="title"/>
          </p:nvPr>
        </p:nvSpPr>
        <p:spPr>
          <a:xfrm>
            <a:off x="4334473" y="4943335"/>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079" name="Google Shape;2079;gd6373dda26_0_7299"/>
          <p:cNvSpPr txBox="1"/>
          <p:nvPr>
            <p:ph idx="3" type="title"/>
          </p:nvPr>
        </p:nvSpPr>
        <p:spPr>
          <a:xfrm>
            <a:off x="684724" y="4943335"/>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080" name="Google Shape;2080;gd6373dda26_0_7299"/>
          <p:cNvSpPr txBox="1"/>
          <p:nvPr>
            <p:ph idx="4" type="title"/>
          </p:nvPr>
        </p:nvSpPr>
        <p:spPr>
          <a:xfrm>
            <a:off x="684724" y="2601601"/>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081" name="Google Shape;2081;gd6373dda26_0_7299"/>
          <p:cNvSpPr txBox="1"/>
          <p:nvPr>
            <p:ph idx="1" type="subTitle"/>
          </p:nvPr>
        </p:nvSpPr>
        <p:spPr>
          <a:xfrm>
            <a:off x="684724" y="3174513"/>
            <a:ext cx="3413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82" name="Google Shape;2082;gd6373dda26_0_7299"/>
          <p:cNvSpPr txBox="1"/>
          <p:nvPr>
            <p:ph idx="5" type="subTitle"/>
          </p:nvPr>
        </p:nvSpPr>
        <p:spPr>
          <a:xfrm>
            <a:off x="4336073" y="3174513"/>
            <a:ext cx="34104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83" name="Google Shape;2083;gd6373dda26_0_7299"/>
          <p:cNvSpPr txBox="1"/>
          <p:nvPr>
            <p:ph idx="6" type="subTitle"/>
          </p:nvPr>
        </p:nvSpPr>
        <p:spPr>
          <a:xfrm>
            <a:off x="684724" y="5516247"/>
            <a:ext cx="3413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84" name="Google Shape;2084;gd6373dda26_0_7299"/>
          <p:cNvSpPr txBox="1"/>
          <p:nvPr>
            <p:ph idx="7" type="subTitle"/>
          </p:nvPr>
        </p:nvSpPr>
        <p:spPr>
          <a:xfrm>
            <a:off x="4335873" y="5516247"/>
            <a:ext cx="3410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85" name="Google Shape;2085;gd6373dda26_0_7299"/>
          <p:cNvSpPr txBox="1"/>
          <p:nvPr>
            <p:ph idx="8" type="title"/>
          </p:nvPr>
        </p:nvSpPr>
        <p:spPr>
          <a:xfrm>
            <a:off x="1919324" y="2006584"/>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2086" name="Google Shape;2086;gd6373dda26_0_7299"/>
          <p:cNvSpPr txBox="1"/>
          <p:nvPr>
            <p:ph idx="9" type="title"/>
          </p:nvPr>
        </p:nvSpPr>
        <p:spPr>
          <a:xfrm>
            <a:off x="5569073" y="2006584"/>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2087" name="Google Shape;2087;gd6373dda26_0_7299"/>
          <p:cNvSpPr txBox="1"/>
          <p:nvPr>
            <p:ph idx="13" type="title"/>
          </p:nvPr>
        </p:nvSpPr>
        <p:spPr>
          <a:xfrm>
            <a:off x="1919324" y="4354460"/>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2088" name="Google Shape;2088;gd6373dda26_0_7299"/>
          <p:cNvSpPr txBox="1"/>
          <p:nvPr>
            <p:ph idx="14" type="title"/>
          </p:nvPr>
        </p:nvSpPr>
        <p:spPr>
          <a:xfrm>
            <a:off x="5569073" y="4354460"/>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2089" name="Google Shape;2089;gd6373dda26_0_7299"/>
          <p:cNvSpPr txBox="1"/>
          <p:nvPr>
            <p:ph idx="15"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090" name="Google Shape;2090;gd6373dda26_0_7299"/>
          <p:cNvSpPr/>
          <p:nvPr/>
        </p:nvSpPr>
        <p:spPr>
          <a:xfrm flipH="1" rot="10800000">
            <a:off x="8486067" y="27"/>
            <a:ext cx="3705868" cy="1448106"/>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91" name="Google Shape;2091;gd6373dda26_0_7299"/>
          <p:cNvSpPr/>
          <p:nvPr/>
        </p:nvSpPr>
        <p:spPr>
          <a:xfrm rot="10800000">
            <a:off x="10660110" y="2809700"/>
            <a:ext cx="1531889" cy="4046798"/>
          </a:xfrm>
          <a:custGeom>
            <a:rect b="b" l="l" r="r" t="t"/>
            <a:pathLst>
              <a:path extrusionOk="0" h="124469" w="60735">
                <a:moveTo>
                  <a:pt x="0" y="0"/>
                </a:moveTo>
                <a:lnTo>
                  <a:pt x="0" y="124468"/>
                </a:lnTo>
                <a:cubicBezTo>
                  <a:pt x="7287" y="110704"/>
                  <a:pt x="20455" y="96500"/>
                  <a:pt x="35290" y="88583"/>
                </a:cubicBezTo>
                <a:cubicBezTo>
                  <a:pt x="56972" y="77022"/>
                  <a:pt x="60734" y="54138"/>
                  <a:pt x="47006" y="31266"/>
                </a:cubicBezTo>
                <a:cubicBezTo>
                  <a:pt x="40874" y="21062"/>
                  <a:pt x="36743" y="9585"/>
                  <a:pt x="3405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2"/>
        </a:solidFill>
      </p:bgPr>
    </p:bg>
    <p:spTree>
      <p:nvGrpSpPr>
        <p:cNvPr id="2092" name="Shape 2092"/>
        <p:cNvGrpSpPr/>
        <p:nvPr/>
      </p:nvGrpSpPr>
      <p:grpSpPr>
        <a:xfrm>
          <a:off x="0" y="0"/>
          <a:ext cx="0" cy="0"/>
          <a:chOff x="0" y="0"/>
          <a:chExt cx="0" cy="0"/>
        </a:xfrm>
      </p:grpSpPr>
      <p:sp>
        <p:nvSpPr>
          <p:cNvPr id="2093" name="Google Shape;2093;gd6373dda26_0_7315"/>
          <p:cNvSpPr/>
          <p:nvPr/>
        </p:nvSpPr>
        <p:spPr>
          <a:xfrm>
            <a:off x="-22233" y="1785568"/>
            <a:ext cx="3455067" cy="5108596"/>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94" name="Google Shape;2094;gd6373dda26_0_7315"/>
          <p:cNvSpPr/>
          <p:nvPr/>
        </p:nvSpPr>
        <p:spPr>
          <a:xfrm>
            <a:off x="8659617" y="-36067"/>
            <a:ext cx="3532456" cy="6930260"/>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95" name="Google Shape;2095;gd6373dda26_0_7315"/>
          <p:cNvSpPr txBox="1"/>
          <p:nvPr>
            <p:ph type="title"/>
          </p:nvPr>
        </p:nvSpPr>
        <p:spPr>
          <a:xfrm>
            <a:off x="3778400" y="3200648"/>
            <a:ext cx="4635300" cy="8673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096" name="Google Shape;2096;gd6373dda26_0_7315"/>
          <p:cNvSpPr txBox="1"/>
          <p:nvPr>
            <p:ph idx="1" type="subTitle"/>
          </p:nvPr>
        </p:nvSpPr>
        <p:spPr>
          <a:xfrm>
            <a:off x="3778400" y="4189083"/>
            <a:ext cx="4635300" cy="867300"/>
          </a:xfrm>
          <a:prstGeom prst="rect">
            <a:avLst/>
          </a:prstGeom>
          <a:noFill/>
          <a:ln>
            <a:noFill/>
          </a:ln>
        </p:spPr>
        <p:txBody>
          <a:bodyPr anchorCtr="0" anchor="ctr" bIns="121900" lIns="121900" spcFirstLastPara="1" rIns="121900" wrap="square" tIns="0">
            <a:noAutofit/>
          </a:bodyPr>
          <a:lstStyle>
            <a:lvl1pPr lvl="0" marR="152400" rtl="0" algn="ctr">
              <a:lnSpc>
                <a:spcPct val="100000"/>
              </a:lnSpc>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SzPts val="4300"/>
              <a:buNone/>
              <a:defRPr sz="4300"/>
            </a:lvl2pPr>
            <a:lvl3pPr lvl="2" rtl="0" algn="ctr">
              <a:lnSpc>
                <a:spcPct val="100000"/>
              </a:lnSpc>
              <a:spcBef>
                <a:spcPts val="0"/>
              </a:spcBef>
              <a:spcAft>
                <a:spcPts val="0"/>
              </a:spcAft>
              <a:buSzPts val="4300"/>
              <a:buNone/>
              <a:defRPr sz="4300"/>
            </a:lvl3pPr>
            <a:lvl4pPr lvl="3" rtl="0" algn="ctr">
              <a:lnSpc>
                <a:spcPct val="100000"/>
              </a:lnSpc>
              <a:spcBef>
                <a:spcPts val="0"/>
              </a:spcBef>
              <a:spcAft>
                <a:spcPts val="0"/>
              </a:spcAft>
              <a:buSzPts val="4300"/>
              <a:buNone/>
              <a:defRPr sz="4300"/>
            </a:lvl4pPr>
            <a:lvl5pPr lvl="4" rtl="0" algn="ctr">
              <a:lnSpc>
                <a:spcPct val="100000"/>
              </a:lnSpc>
              <a:spcBef>
                <a:spcPts val="0"/>
              </a:spcBef>
              <a:spcAft>
                <a:spcPts val="0"/>
              </a:spcAft>
              <a:buSzPts val="4300"/>
              <a:buNone/>
              <a:defRPr sz="4300"/>
            </a:lvl5pPr>
            <a:lvl6pPr lvl="5" rtl="0" algn="ctr">
              <a:lnSpc>
                <a:spcPct val="100000"/>
              </a:lnSpc>
              <a:spcBef>
                <a:spcPts val="0"/>
              </a:spcBef>
              <a:spcAft>
                <a:spcPts val="0"/>
              </a:spcAft>
              <a:buSzPts val="4300"/>
              <a:buNone/>
              <a:defRPr sz="4300"/>
            </a:lvl6pPr>
            <a:lvl7pPr lvl="6" rtl="0" algn="ctr">
              <a:lnSpc>
                <a:spcPct val="100000"/>
              </a:lnSpc>
              <a:spcBef>
                <a:spcPts val="0"/>
              </a:spcBef>
              <a:spcAft>
                <a:spcPts val="0"/>
              </a:spcAft>
              <a:buSzPts val="4300"/>
              <a:buNone/>
              <a:defRPr sz="4300"/>
            </a:lvl7pPr>
            <a:lvl8pPr lvl="7" rtl="0" algn="ctr">
              <a:lnSpc>
                <a:spcPct val="100000"/>
              </a:lnSpc>
              <a:spcBef>
                <a:spcPts val="0"/>
              </a:spcBef>
              <a:spcAft>
                <a:spcPts val="0"/>
              </a:spcAft>
              <a:buSzPts val="4300"/>
              <a:buNone/>
              <a:defRPr sz="4300"/>
            </a:lvl8pPr>
            <a:lvl9pPr lvl="8" rtl="0" algn="ctr">
              <a:lnSpc>
                <a:spcPct val="100000"/>
              </a:lnSpc>
              <a:spcBef>
                <a:spcPts val="0"/>
              </a:spcBef>
              <a:spcAft>
                <a:spcPts val="0"/>
              </a:spcAft>
              <a:buSzPts val="4300"/>
              <a:buNone/>
              <a:defRPr sz="4300"/>
            </a:lvl9pPr>
          </a:lstStyle>
          <a:p/>
        </p:txBody>
      </p:sp>
      <p:sp>
        <p:nvSpPr>
          <p:cNvPr id="2097" name="Google Shape;2097;gd6373dda26_0_7315"/>
          <p:cNvSpPr txBox="1"/>
          <p:nvPr>
            <p:ph idx="2" type="title"/>
          </p:nvPr>
        </p:nvSpPr>
        <p:spPr>
          <a:xfrm>
            <a:off x="3778400" y="1801717"/>
            <a:ext cx="4635300" cy="1304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chemeClr val="lt1"/>
              </a:buClr>
              <a:buSzPts val="13300"/>
              <a:buNone/>
              <a:defRPr sz="13300">
                <a:solidFill>
                  <a:schemeClr val="lt1"/>
                </a:solidFill>
              </a:defRPr>
            </a:lvl1pPr>
            <a:lvl2pPr lvl="1" rtl="0" algn="ctr">
              <a:lnSpc>
                <a:spcPct val="100000"/>
              </a:lnSpc>
              <a:spcBef>
                <a:spcPts val="0"/>
              </a:spcBef>
              <a:spcAft>
                <a:spcPts val="0"/>
              </a:spcAft>
              <a:buSzPts val="9600"/>
              <a:buNone/>
              <a:defRPr sz="9600"/>
            </a:lvl2pPr>
            <a:lvl3pPr lvl="2" rtl="0" algn="ctr">
              <a:lnSpc>
                <a:spcPct val="100000"/>
              </a:lnSpc>
              <a:spcBef>
                <a:spcPts val="0"/>
              </a:spcBef>
              <a:spcAft>
                <a:spcPts val="0"/>
              </a:spcAft>
              <a:buSzPts val="9600"/>
              <a:buNone/>
              <a:defRPr sz="9600"/>
            </a:lvl3pPr>
            <a:lvl4pPr lvl="3" rtl="0" algn="ctr">
              <a:lnSpc>
                <a:spcPct val="100000"/>
              </a:lnSpc>
              <a:spcBef>
                <a:spcPts val="0"/>
              </a:spcBef>
              <a:spcAft>
                <a:spcPts val="0"/>
              </a:spcAft>
              <a:buSzPts val="9600"/>
              <a:buNone/>
              <a:defRPr sz="9600"/>
            </a:lvl4pPr>
            <a:lvl5pPr lvl="4" rtl="0" algn="ctr">
              <a:lnSpc>
                <a:spcPct val="100000"/>
              </a:lnSpc>
              <a:spcBef>
                <a:spcPts val="0"/>
              </a:spcBef>
              <a:spcAft>
                <a:spcPts val="0"/>
              </a:spcAft>
              <a:buSzPts val="9600"/>
              <a:buNone/>
              <a:defRPr sz="9600"/>
            </a:lvl5pPr>
            <a:lvl6pPr lvl="5" rtl="0" algn="ctr">
              <a:lnSpc>
                <a:spcPct val="100000"/>
              </a:lnSpc>
              <a:spcBef>
                <a:spcPts val="0"/>
              </a:spcBef>
              <a:spcAft>
                <a:spcPts val="0"/>
              </a:spcAft>
              <a:buSzPts val="9600"/>
              <a:buNone/>
              <a:defRPr sz="9600"/>
            </a:lvl6pPr>
            <a:lvl7pPr lvl="6" rtl="0" algn="ctr">
              <a:lnSpc>
                <a:spcPct val="100000"/>
              </a:lnSpc>
              <a:spcBef>
                <a:spcPts val="0"/>
              </a:spcBef>
              <a:spcAft>
                <a:spcPts val="0"/>
              </a:spcAft>
              <a:buSzPts val="9600"/>
              <a:buNone/>
              <a:defRPr sz="9600"/>
            </a:lvl7pPr>
            <a:lvl8pPr lvl="7" rtl="0" algn="ctr">
              <a:lnSpc>
                <a:spcPct val="100000"/>
              </a:lnSpc>
              <a:spcBef>
                <a:spcPts val="0"/>
              </a:spcBef>
              <a:spcAft>
                <a:spcPts val="0"/>
              </a:spcAft>
              <a:buSzPts val="9600"/>
              <a:buNone/>
              <a:defRPr sz="9600"/>
            </a:lvl8pPr>
            <a:lvl9pPr lvl="8" rtl="0" algn="ctr">
              <a:lnSpc>
                <a:spcPct val="100000"/>
              </a:lnSpc>
              <a:spcBef>
                <a:spcPts val="0"/>
              </a:spcBef>
              <a:spcAft>
                <a:spcPts val="0"/>
              </a:spcAft>
              <a:buSzPts val="9600"/>
              <a:buNone/>
              <a:defRPr sz="9600"/>
            </a:lvl9pPr>
          </a:lstStyle>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8">
    <p:bg>
      <p:bgPr>
        <a:solidFill>
          <a:schemeClr val="dk2"/>
        </a:solidFill>
      </p:bgPr>
    </p:bg>
    <p:spTree>
      <p:nvGrpSpPr>
        <p:cNvPr id="2098" name="Shape 2098"/>
        <p:cNvGrpSpPr/>
        <p:nvPr/>
      </p:nvGrpSpPr>
      <p:grpSpPr>
        <a:xfrm>
          <a:off x="0" y="0"/>
          <a:ext cx="0" cy="0"/>
          <a:chOff x="0" y="0"/>
          <a:chExt cx="0" cy="0"/>
        </a:xfrm>
      </p:grpSpPr>
      <p:sp>
        <p:nvSpPr>
          <p:cNvPr id="2099" name="Google Shape;2099;gd6373dda26_0_7321"/>
          <p:cNvSpPr/>
          <p:nvPr/>
        </p:nvSpPr>
        <p:spPr>
          <a:xfrm flipH="1" rot="10800000">
            <a:off x="0" y="15"/>
            <a:ext cx="7074051" cy="6843585"/>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00" name="Google Shape;2100;gd6373dda26_0_7321"/>
          <p:cNvSpPr/>
          <p:nvPr/>
        </p:nvSpPr>
        <p:spPr>
          <a:xfrm flipH="1" rot="10800000">
            <a:off x="7592800" y="-15451"/>
            <a:ext cx="4599471" cy="6873452"/>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01" name="Google Shape;2101;gd6373dda26_0_7321"/>
          <p:cNvSpPr txBox="1"/>
          <p:nvPr>
            <p:ph type="title"/>
          </p:nvPr>
        </p:nvSpPr>
        <p:spPr>
          <a:xfrm>
            <a:off x="691567" y="2888881"/>
            <a:ext cx="4635300" cy="8673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102" name="Google Shape;2102;gd6373dda26_0_7321"/>
          <p:cNvSpPr txBox="1"/>
          <p:nvPr>
            <p:ph idx="1" type="subTitle"/>
          </p:nvPr>
        </p:nvSpPr>
        <p:spPr>
          <a:xfrm>
            <a:off x="691567" y="3877316"/>
            <a:ext cx="4635300" cy="867300"/>
          </a:xfrm>
          <a:prstGeom prst="rect">
            <a:avLst/>
          </a:prstGeom>
          <a:noFill/>
          <a:ln>
            <a:noFill/>
          </a:ln>
        </p:spPr>
        <p:txBody>
          <a:bodyPr anchorCtr="0" anchor="ctr" bIns="121900" lIns="121900" spcFirstLastPara="1" rIns="121900" wrap="square" tIns="0">
            <a:noAutofit/>
          </a:bodyPr>
          <a:lstStyle>
            <a:lvl1pPr lvl="0" marR="152400" rtl="0" algn="ctr">
              <a:lnSpc>
                <a:spcPct val="100000"/>
              </a:lnSpc>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SzPts val="4300"/>
              <a:buNone/>
              <a:defRPr sz="4300"/>
            </a:lvl2pPr>
            <a:lvl3pPr lvl="2" rtl="0" algn="ctr">
              <a:lnSpc>
                <a:spcPct val="100000"/>
              </a:lnSpc>
              <a:spcBef>
                <a:spcPts val="0"/>
              </a:spcBef>
              <a:spcAft>
                <a:spcPts val="0"/>
              </a:spcAft>
              <a:buSzPts val="4300"/>
              <a:buNone/>
              <a:defRPr sz="4300"/>
            </a:lvl3pPr>
            <a:lvl4pPr lvl="3" rtl="0" algn="ctr">
              <a:lnSpc>
                <a:spcPct val="100000"/>
              </a:lnSpc>
              <a:spcBef>
                <a:spcPts val="0"/>
              </a:spcBef>
              <a:spcAft>
                <a:spcPts val="0"/>
              </a:spcAft>
              <a:buSzPts val="4300"/>
              <a:buNone/>
              <a:defRPr sz="4300"/>
            </a:lvl4pPr>
            <a:lvl5pPr lvl="4" rtl="0" algn="ctr">
              <a:lnSpc>
                <a:spcPct val="100000"/>
              </a:lnSpc>
              <a:spcBef>
                <a:spcPts val="0"/>
              </a:spcBef>
              <a:spcAft>
                <a:spcPts val="0"/>
              </a:spcAft>
              <a:buSzPts val="4300"/>
              <a:buNone/>
              <a:defRPr sz="4300"/>
            </a:lvl5pPr>
            <a:lvl6pPr lvl="5" rtl="0" algn="ctr">
              <a:lnSpc>
                <a:spcPct val="100000"/>
              </a:lnSpc>
              <a:spcBef>
                <a:spcPts val="0"/>
              </a:spcBef>
              <a:spcAft>
                <a:spcPts val="0"/>
              </a:spcAft>
              <a:buSzPts val="4300"/>
              <a:buNone/>
              <a:defRPr sz="4300"/>
            </a:lvl6pPr>
            <a:lvl7pPr lvl="6" rtl="0" algn="ctr">
              <a:lnSpc>
                <a:spcPct val="100000"/>
              </a:lnSpc>
              <a:spcBef>
                <a:spcPts val="0"/>
              </a:spcBef>
              <a:spcAft>
                <a:spcPts val="0"/>
              </a:spcAft>
              <a:buSzPts val="4300"/>
              <a:buNone/>
              <a:defRPr sz="4300"/>
            </a:lvl7pPr>
            <a:lvl8pPr lvl="7" rtl="0" algn="ctr">
              <a:lnSpc>
                <a:spcPct val="100000"/>
              </a:lnSpc>
              <a:spcBef>
                <a:spcPts val="0"/>
              </a:spcBef>
              <a:spcAft>
                <a:spcPts val="0"/>
              </a:spcAft>
              <a:buSzPts val="4300"/>
              <a:buNone/>
              <a:defRPr sz="4300"/>
            </a:lvl8pPr>
            <a:lvl9pPr lvl="8" rtl="0" algn="ctr">
              <a:lnSpc>
                <a:spcPct val="100000"/>
              </a:lnSpc>
              <a:spcBef>
                <a:spcPts val="0"/>
              </a:spcBef>
              <a:spcAft>
                <a:spcPts val="0"/>
              </a:spcAft>
              <a:buSzPts val="4300"/>
              <a:buNone/>
              <a:defRPr sz="4300"/>
            </a:lvl9pPr>
          </a:lstStyle>
          <a:p/>
        </p:txBody>
      </p:sp>
      <p:sp>
        <p:nvSpPr>
          <p:cNvPr id="2103" name="Google Shape;2103;gd6373dda26_0_7321"/>
          <p:cNvSpPr txBox="1"/>
          <p:nvPr>
            <p:ph idx="2" type="title"/>
          </p:nvPr>
        </p:nvSpPr>
        <p:spPr>
          <a:xfrm>
            <a:off x="691567" y="1489951"/>
            <a:ext cx="4635300" cy="1304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chemeClr val="lt1"/>
              </a:buClr>
              <a:buSzPts val="13300"/>
              <a:buNone/>
              <a:defRPr sz="13300">
                <a:solidFill>
                  <a:schemeClr val="lt1"/>
                </a:solidFill>
              </a:defRPr>
            </a:lvl1pPr>
            <a:lvl2pPr lvl="1" rtl="0" algn="ctr">
              <a:lnSpc>
                <a:spcPct val="100000"/>
              </a:lnSpc>
              <a:spcBef>
                <a:spcPts val="0"/>
              </a:spcBef>
              <a:spcAft>
                <a:spcPts val="0"/>
              </a:spcAft>
              <a:buSzPts val="9600"/>
              <a:buNone/>
              <a:defRPr sz="9600"/>
            </a:lvl2pPr>
            <a:lvl3pPr lvl="2" rtl="0" algn="ctr">
              <a:lnSpc>
                <a:spcPct val="100000"/>
              </a:lnSpc>
              <a:spcBef>
                <a:spcPts val="0"/>
              </a:spcBef>
              <a:spcAft>
                <a:spcPts val="0"/>
              </a:spcAft>
              <a:buSzPts val="9600"/>
              <a:buNone/>
              <a:defRPr sz="9600"/>
            </a:lvl3pPr>
            <a:lvl4pPr lvl="3" rtl="0" algn="ctr">
              <a:lnSpc>
                <a:spcPct val="100000"/>
              </a:lnSpc>
              <a:spcBef>
                <a:spcPts val="0"/>
              </a:spcBef>
              <a:spcAft>
                <a:spcPts val="0"/>
              </a:spcAft>
              <a:buSzPts val="9600"/>
              <a:buNone/>
              <a:defRPr sz="9600"/>
            </a:lvl4pPr>
            <a:lvl5pPr lvl="4" rtl="0" algn="ctr">
              <a:lnSpc>
                <a:spcPct val="100000"/>
              </a:lnSpc>
              <a:spcBef>
                <a:spcPts val="0"/>
              </a:spcBef>
              <a:spcAft>
                <a:spcPts val="0"/>
              </a:spcAft>
              <a:buSzPts val="9600"/>
              <a:buNone/>
              <a:defRPr sz="9600"/>
            </a:lvl5pPr>
            <a:lvl6pPr lvl="5" rtl="0" algn="ctr">
              <a:lnSpc>
                <a:spcPct val="100000"/>
              </a:lnSpc>
              <a:spcBef>
                <a:spcPts val="0"/>
              </a:spcBef>
              <a:spcAft>
                <a:spcPts val="0"/>
              </a:spcAft>
              <a:buSzPts val="9600"/>
              <a:buNone/>
              <a:defRPr sz="9600"/>
            </a:lvl6pPr>
            <a:lvl7pPr lvl="6" rtl="0" algn="ctr">
              <a:lnSpc>
                <a:spcPct val="100000"/>
              </a:lnSpc>
              <a:spcBef>
                <a:spcPts val="0"/>
              </a:spcBef>
              <a:spcAft>
                <a:spcPts val="0"/>
              </a:spcAft>
              <a:buSzPts val="9600"/>
              <a:buNone/>
              <a:defRPr sz="9600"/>
            </a:lvl7pPr>
            <a:lvl8pPr lvl="7" rtl="0" algn="ctr">
              <a:lnSpc>
                <a:spcPct val="100000"/>
              </a:lnSpc>
              <a:spcBef>
                <a:spcPts val="0"/>
              </a:spcBef>
              <a:spcAft>
                <a:spcPts val="0"/>
              </a:spcAft>
              <a:buSzPts val="9600"/>
              <a:buNone/>
              <a:defRPr sz="9600"/>
            </a:lvl8pPr>
            <a:lvl9pPr lvl="8" rtl="0" algn="ctr">
              <a:lnSpc>
                <a:spcPct val="100000"/>
              </a:lnSpc>
              <a:spcBef>
                <a:spcPts val="0"/>
              </a:spcBef>
              <a:spcAft>
                <a:spcPts val="0"/>
              </a:spcAft>
              <a:buSzPts val="9600"/>
              <a:buNone/>
              <a:defRPr sz="9600"/>
            </a:lvl9pPr>
          </a:lstStyle>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5">
    <p:spTree>
      <p:nvGrpSpPr>
        <p:cNvPr id="2104" name="Shape 2104"/>
        <p:cNvGrpSpPr/>
        <p:nvPr/>
      </p:nvGrpSpPr>
      <p:grpSpPr>
        <a:xfrm>
          <a:off x="0" y="0"/>
          <a:ext cx="0" cy="0"/>
          <a:chOff x="0" y="0"/>
          <a:chExt cx="0" cy="0"/>
        </a:xfrm>
      </p:grpSpPr>
      <p:sp>
        <p:nvSpPr>
          <p:cNvPr id="2105" name="Google Shape;2105;gd6373dda26_0_7327"/>
          <p:cNvSpPr/>
          <p:nvPr/>
        </p:nvSpPr>
        <p:spPr>
          <a:xfrm>
            <a:off x="-11375" y="-5357"/>
            <a:ext cx="6796165" cy="6858161"/>
          </a:xfrm>
          <a:custGeom>
            <a:rect b="b" l="l" r="r" t="t"/>
            <a:pathLst>
              <a:path extrusionOk="0" h="160735" w="159282">
                <a:moveTo>
                  <a:pt x="0" y="0"/>
                </a:moveTo>
                <a:lnTo>
                  <a:pt x="0" y="160734"/>
                </a:lnTo>
                <a:lnTo>
                  <a:pt x="17717" y="160734"/>
                </a:lnTo>
                <a:cubicBezTo>
                  <a:pt x="42624" y="132171"/>
                  <a:pt x="80129" y="122658"/>
                  <a:pt x="105370" y="110549"/>
                </a:cubicBezTo>
                <a:cubicBezTo>
                  <a:pt x="146149" y="90987"/>
                  <a:pt x="159282" y="46672"/>
                  <a:pt x="129873" y="13835"/>
                </a:cubicBezTo>
                <a:cubicBezTo>
                  <a:pt x="125599" y="9061"/>
                  <a:pt x="121432" y="4477"/>
                  <a:pt x="11762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06" name="Google Shape;2106;gd6373dda26_0_7327"/>
          <p:cNvSpPr/>
          <p:nvPr/>
        </p:nvSpPr>
        <p:spPr>
          <a:xfrm>
            <a:off x="8510249" y="-15225"/>
            <a:ext cx="3690184" cy="1645472"/>
          </a:xfrm>
          <a:custGeom>
            <a:rect b="b" l="l" r="r" t="t"/>
            <a:pathLst>
              <a:path extrusionOk="0" h="38565" w="86487">
                <a:moveTo>
                  <a:pt x="0" y="0"/>
                </a:moveTo>
                <a:cubicBezTo>
                  <a:pt x="3828" y="10812"/>
                  <a:pt x="12368" y="20932"/>
                  <a:pt x="30944" y="20932"/>
                </a:cubicBezTo>
                <a:cubicBezTo>
                  <a:pt x="31841" y="20932"/>
                  <a:pt x="32762" y="20908"/>
                  <a:pt x="33707" y="20860"/>
                </a:cubicBezTo>
                <a:cubicBezTo>
                  <a:pt x="36624" y="20711"/>
                  <a:pt x="39363" y="20640"/>
                  <a:pt x="41936" y="20640"/>
                </a:cubicBezTo>
                <a:cubicBezTo>
                  <a:pt x="70098" y="20640"/>
                  <a:pt x="78512" y="29182"/>
                  <a:pt x="86487" y="38564"/>
                </a:cubicBezTo>
                <a:lnTo>
                  <a:pt x="86487"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07" name="Google Shape;2107;gd6373dda26_0_7327"/>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108" name="Google Shape;2108;gd6373dda26_0_7327"/>
          <p:cNvSpPr txBox="1"/>
          <p:nvPr>
            <p:ph idx="1" type="subTitle"/>
          </p:nvPr>
        </p:nvSpPr>
        <p:spPr>
          <a:xfrm>
            <a:off x="705967" y="1786533"/>
            <a:ext cx="4437600" cy="27951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2100"/>
              <a:buNone/>
              <a:defRPr sz="2100"/>
            </a:lvl1pPr>
            <a:lvl2pPr lvl="1" rtl="0" algn="l">
              <a:lnSpc>
                <a:spcPct val="115000"/>
              </a:lnSpc>
              <a:spcBef>
                <a:spcPts val="0"/>
              </a:spcBef>
              <a:spcAft>
                <a:spcPts val="0"/>
              </a:spcAft>
              <a:buSzPts val="2100"/>
              <a:buNone/>
              <a:defRPr sz="2100"/>
            </a:lvl2pPr>
            <a:lvl3pPr lvl="2" rtl="0" algn="l">
              <a:lnSpc>
                <a:spcPct val="115000"/>
              </a:lnSpc>
              <a:spcBef>
                <a:spcPts val="2100"/>
              </a:spcBef>
              <a:spcAft>
                <a:spcPts val="0"/>
              </a:spcAft>
              <a:buSzPts val="2100"/>
              <a:buNone/>
              <a:defRPr sz="2100"/>
            </a:lvl3pPr>
            <a:lvl4pPr lvl="3" rtl="0" algn="l">
              <a:lnSpc>
                <a:spcPct val="115000"/>
              </a:lnSpc>
              <a:spcBef>
                <a:spcPts val="2100"/>
              </a:spcBef>
              <a:spcAft>
                <a:spcPts val="0"/>
              </a:spcAft>
              <a:buSzPts val="2100"/>
              <a:buNone/>
              <a:defRPr sz="2100"/>
            </a:lvl4pPr>
            <a:lvl5pPr lvl="4" rtl="0" algn="l">
              <a:lnSpc>
                <a:spcPct val="115000"/>
              </a:lnSpc>
              <a:spcBef>
                <a:spcPts val="2100"/>
              </a:spcBef>
              <a:spcAft>
                <a:spcPts val="0"/>
              </a:spcAft>
              <a:buSzPts val="2100"/>
              <a:buNone/>
              <a:defRPr sz="2100"/>
            </a:lvl5pPr>
            <a:lvl6pPr lvl="5" rtl="0" algn="l">
              <a:lnSpc>
                <a:spcPct val="115000"/>
              </a:lnSpc>
              <a:spcBef>
                <a:spcPts val="2100"/>
              </a:spcBef>
              <a:spcAft>
                <a:spcPts val="0"/>
              </a:spcAft>
              <a:buSzPts val="2100"/>
              <a:buNone/>
              <a:defRPr sz="2100"/>
            </a:lvl6pPr>
            <a:lvl7pPr lvl="6" rtl="0" algn="l">
              <a:lnSpc>
                <a:spcPct val="115000"/>
              </a:lnSpc>
              <a:spcBef>
                <a:spcPts val="2100"/>
              </a:spcBef>
              <a:spcAft>
                <a:spcPts val="0"/>
              </a:spcAft>
              <a:buSzPts val="2100"/>
              <a:buNone/>
              <a:defRPr sz="2100"/>
            </a:lvl7pPr>
            <a:lvl8pPr lvl="7" rtl="0" algn="l">
              <a:lnSpc>
                <a:spcPct val="115000"/>
              </a:lnSpc>
              <a:spcBef>
                <a:spcPts val="2100"/>
              </a:spcBef>
              <a:spcAft>
                <a:spcPts val="0"/>
              </a:spcAft>
              <a:buSzPts val="2100"/>
              <a:buNone/>
              <a:defRPr sz="2100"/>
            </a:lvl8pPr>
            <a:lvl9pPr lvl="8" rtl="0" algn="l">
              <a:lnSpc>
                <a:spcPct val="115000"/>
              </a:lnSpc>
              <a:spcBef>
                <a:spcPts val="2100"/>
              </a:spcBef>
              <a:spcAft>
                <a:spcPts val="2100"/>
              </a:spcAft>
              <a:buSzPts val="2100"/>
              <a:buNone/>
              <a:defRPr sz="2100"/>
            </a:lvl9pPr>
          </a:lstStyle>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1"/>
        </a:solidFill>
      </p:bgPr>
    </p:bg>
    <p:spTree>
      <p:nvGrpSpPr>
        <p:cNvPr id="2109" name="Shape 2109"/>
        <p:cNvGrpSpPr/>
        <p:nvPr/>
      </p:nvGrpSpPr>
      <p:grpSpPr>
        <a:xfrm>
          <a:off x="0" y="0"/>
          <a:ext cx="0" cy="0"/>
          <a:chOff x="0" y="0"/>
          <a:chExt cx="0" cy="0"/>
        </a:xfrm>
      </p:grpSpPr>
      <p:sp>
        <p:nvSpPr>
          <p:cNvPr id="2110" name="Google Shape;2110;gd6373dda26_0_7332"/>
          <p:cNvSpPr/>
          <p:nvPr/>
        </p:nvSpPr>
        <p:spPr>
          <a:xfrm flipH="1">
            <a:off x="-63" y="-7333"/>
            <a:ext cx="3372814" cy="108482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11" name="Google Shape;2111;gd6373dda26_0_7332"/>
          <p:cNvSpPr/>
          <p:nvPr/>
        </p:nvSpPr>
        <p:spPr>
          <a:xfrm flipH="1">
            <a:off x="6829285" y="-7333"/>
            <a:ext cx="5362715" cy="6858213"/>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12" name="Google Shape;2112;gd6373dda26_0_7332"/>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113" name="Google Shape;2113;gd6373dda26_0_7332"/>
          <p:cNvSpPr txBox="1"/>
          <p:nvPr>
            <p:ph idx="1" type="subTitle"/>
          </p:nvPr>
        </p:nvSpPr>
        <p:spPr>
          <a:xfrm>
            <a:off x="7520733" y="2083867"/>
            <a:ext cx="3979500" cy="27951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2100"/>
              <a:buNone/>
              <a:defRPr sz="2100"/>
            </a:lvl1pPr>
            <a:lvl2pPr lvl="1" rtl="0" algn="r">
              <a:lnSpc>
                <a:spcPct val="115000"/>
              </a:lnSpc>
              <a:spcBef>
                <a:spcPts val="0"/>
              </a:spcBef>
              <a:spcAft>
                <a:spcPts val="0"/>
              </a:spcAft>
              <a:buSzPts val="2100"/>
              <a:buNone/>
              <a:defRPr sz="2100"/>
            </a:lvl2pPr>
            <a:lvl3pPr lvl="2" rtl="0" algn="r">
              <a:lnSpc>
                <a:spcPct val="115000"/>
              </a:lnSpc>
              <a:spcBef>
                <a:spcPts val="2100"/>
              </a:spcBef>
              <a:spcAft>
                <a:spcPts val="0"/>
              </a:spcAft>
              <a:buSzPts val="2100"/>
              <a:buNone/>
              <a:defRPr sz="2100"/>
            </a:lvl3pPr>
            <a:lvl4pPr lvl="3" rtl="0" algn="r">
              <a:lnSpc>
                <a:spcPct val="115000"/>
              </a:lnSpc>
              <a:spcBef>
                <a:spcPts val="2100"/>
              </a:spcBef>
              <a:spcAft>
                <a:spcPts val="0"/>
              </a:spcAft>
              <a:buSzPts val="2100"/>
              <a:buNone/>
              <a:defRPr sz="2100"/>
            </a:lvl4pPr>
            <a:lvl5pPr lvl="4" rtl="0" algn="r">
              <a:lnSpc>
                <a:spcPct val="115000"/>
              </a:lnSpc>
              <a:spcBef>
                <a:spcPts val="2100"/>
              </a:spcBef>
              <a:spcAft>
                <a:spcPts val="0"/>
              </a:spcAft>
              <a:buSzPts val="2100"/>
              <a:buNone/>
              <a:defRPr sz="2100"/>
            </a:lvl5pPr>
            <a:lvl6pPr lvl="5" rtl="0" algn="r">
              <a:lnSpc>
                <a:spcPct val="115000"/>
              </a:lnSpc>
              <a:spcBef>
                <a:spcPts val="2100"/>
              </a:spcBef>
              <a:spcAft>
                <a:spcPts val="0"/>
              </a:spcAft>
              <a:buSzPts val="2100"/>
              <a:buNone/>
              <a:defRPr sz="2100"/>
            </a:lvl6pPr>
            <a:lvl7pPr lvl="6" rtl="0" algn="r">
              <a:lnSpc>
                <a:spcPct val="115000"/>
              </a:lnSpc>
              <a:spcBef>
                <a:spcPts val="2100"/>
              </a:spcBef>
              <a:spcAft>
                <a:spcPts val="0"/>
              </a:spcAft>
              <a:buSzPts val="2100"/>
              <a:buNone/>
              <a:defRPr sz="2100"/>
            </a:lvl7pPr>
            <a:lvl8pPr lvl="7" rtl="0" algn="r">
              <a:lnSpc>
                <a:spcPct val="115000"/>
              </a:lnSpc>
              <a:spcBef>
                <a:spcPts val="2100"/>
              </a:spcBef>
              <a:spcAft>
                <a:spcPts val="0"/>
              </a:spcAft>
              <a:buSzPts val="2100"/>
              <a:buNone/>
              <a:defRPr sz="2100"/>
            </a:lvl8pPr>
            <a:lvl9pPr lvl="8" rtl="0" algn="r">
              <a:lnSpc>
                <a:spcPct val="115000"/>
              </a:lnSpc>
              <a:spcBef>
                <a:spcPts val="2100"/>
              </a:spcBef>
              <a:spcAft>
                <a:spcPts val="2100"/>
              </a:spcAft>
              <a:buSzPts val="2100"/>
              <a:buNone/>
              <a:defRPr sz="2100"/>
            </a:lvl9pPr>
          </a:lstStyle>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SECTION_TITLE_AND_DESCRIPTION_1">
    <p:spTree>
      <p:nvGrpSpPr>
        <p:cNvPr id="2114" name="Shape 2114"/>
        <p:cNvGrpSpPr/>
        <p:nvPr/>
      </p:nvGrpSpPr>
      <p:grpSpPr>
        <a:xfrm>
          <a:off x="0" y="0"/>
          <a:ext cx="0" cy="0"/>
          <a:chOff x="0" y="0"/>
          <a:chExt cx="0" cy="0"/>
        </a:xfrm>
      </p:grpSpPr>
      <p:sp>
        <p:nvSpPr>
          <p:cNvPr id="2115" name="Google Shape;2115;gd6373dda26_0_7337"/>
          <p:cNvSpPr txBox="1"/>
          <p:nvPr>
            <p:ph idx="1" type="subTitle"/>
          </p:nvPr>
        </p:nvSpPr>
        <p:spPr>
          <a:xfrm>
            <a:off x="720367" y="1613633"/>
            <a:ext cx="4610400" cy="33861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2100"/>
              <a:buNone/>
              <a:defRPr sz="2100"/>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2116" name="Google Shape;2116;gd6373dda26_0_7337"/>
          <p:cNvSpPr/>
          <p:nvPr/>
        </p:nvSpPr>
        <p:spPr>
          <a:xfrm>
            <a:off x="-33767" y="4814267"/>
            <a:ext cx="3338450" cy="2070082"/>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17" name="Google Shape;2117;gd6373dda26_0_7337"/>
          <p:cNvSpPr txBox="1"/>
          <p:nvPr>
            <p:ph idx="2" type="body"/>
          </p:nvPr>
        </p:nvSpPr>
        <p:spPr>
          <a:xfrm>
            <a:off x="-5155967" y="1703600"/>
            <a:ext cx="4683600" cy="3884400"/>
          </a:xfrm>
          <a:prstGeom prst="rect">
            <a:avLst/>
          </a:prstGeom>
          <a:noFill/>
          <a:ln>
            <a:noFill/>
          </a:ln>
        </p:spPr>
        <p:txBody>
          <a:bodyPr anchorCtr="0" anchor="t" bIns="121900" lIns="121900" spcFirstLastPara="1" rIns="121900" wrap="square" tIns="121900">
            <a:noAutofit/>
          </a:bodyPr>
          <a:lstStyle>
            <a:lvl1pPr indent="-361950" lvl="0" marL="457200" rtl="0" algn="l">
              <a:lnSpc>
                <a:spcPct val="100000"/>
              </a:lnSpc>
              <a:spcBef>
                <a:spcPts val="0"/>
              </a:spcBef>
              <a:spcAft>
                <a:spcPts val="0"/>
              </a:spcAft>
              <a:buSzPts val="2100"/>
              <a:buFont typeface="Raleway Thin"/>
              <a:buChar char="●"/>
              <a:defRPr sz="2100"/>
            </a:lvl1pPr>
            <a:lvl2pPr indent="-361950" lvl="1" marL="914400" rtl="0" algn="l">
              <a:lnSpc>
                <a:spcPct val="115000"/>
              </a:lnSpc>
              <a:spcBef>
                <a:spcPts val="0"/>
              </a:spcBef>
              <a:spcAft>
                <a:spcPts val="0"/>
              </a:spcAft>
              <a:buSzPts val="2100"/>
              <a:buFont typeface="Nunito Light"/>
              <a:buChar char="○"/>
              <a:defRPr sz="2100"/>
            </a:lvl2pPr>
            <a:lvl3pPr indent="-361950" lvl="2" marL="1371600" rtl="0" algn="l">
              <a:lnSpc>
                <a:spcPct val="115000"/>
              </a:lnSpc>
              <a:spcBef>
                <a:spcPts val="2100"/>
              </a:spcBef>
              <a:spcAft>
                <a:spcPts val="0"/>
              </a:spcAft>
              <a:buSzPts val="2100"/>
              <a:buFont typeface="Nunito Light"/>
              <a:buChar char="■"/>
              <a:defRPr sz="2100"/>
            </a:lvl3pPr>
            <a:lvl4pPr indent="-361950" lvl="3" marL="1828800" rtl="0" algn="l">
              <a:lnSpc>
                <a:spcPct val="115000"/>
              </a:lnSpc>
              <a:spcBef>
                <a:spcPts val="2100"/>
              </a:spcBef>
              <a:spcAft>
                <a:spcPts val="0"/>
              </a:spcAft>
              <a:buSzPts val="2100"/>
              <a:buFont typeface="Nunito Light"/>
              <a:buChar char="●"/>
              <a:defRPr sz="2100"/>
            </a:lvl4pPr>
            <a:lvl5pPr indent="-361950" lvl="4" marL="2286000" rtl="0" algn="l">
              <a:lnSpc>
                <a:spcPct val="115000"/>
              </a:lnSpc>
              <a:spcBef>
                <a:spcPts val="2100"/>
              </a:spcBef>
              <a:spcAft>
                <a:spcPts val="0"/>
              </a:spcAft>
              <a:buSzPts val="2100"/>
              <a:buFont typeface="Nunito Light"/>
              <a:buChar char="○"/>
              <a:defRPr sz="2100"/>
            </a:lvl5pPr>
            <a:lvl6pPr indent="-361950" lvl="5" marL="2743200" rtl="0" algn="l">
              <a:lnSpc>
                <a:spcPct val="115000"/>
              </a:lnSpc>
              <a:spcBef>
                <a:spcPts val="2100"/>
              </a:spcBef>
              <a:spcAft>
                <a:spcPts val="0"/>
              </a:spcAft>
              <a:buSzPts val="2100"/>
              <a:buFont typeface="Nunito Light"/>
              <a:buChar char="■"/>
              <a:defRPr sz="2100"/>
            </a:lvl6pPr>
            <a:lvl7pPr indent="-361950" lvl="6" marL="3200400" rtl="0" algn="l">
              <a:lnSpc>
                <a:spcPct val="115000"/>
              </a:lnSpc>
              <a:spcBef>
                <a:spcPts val="2100"/>
              </a:spcBef>
              <a:spcAft>
                <a:spcPts val="0"/>
              </a:spcAft>
              <a:buSzPts val="2100"/>
              <a:buFont typeface="Nunito Light"/>
              <a:buChar char="●"/>
              <a:defRPr sz="2100"/>
            </a:lvl7pPr>
            <a:lvl8pPr indent="-361950" lvl="7" marL="3657600" rtl="0" algn="l">
              <a:lnSpc>
                <a:spcPct val="115000"/>
              </a:lnSpc>
              <a:spcBef>
                <a:spcPts val="2100"/>
              </a:spcBef>
              <a:spcAft>
                <a:spcPts val="0"/>
              </a:spcAft>
              <a:buSzPts val="2100"/>
              <a:buFont typeface="Nunito Light"/>
              <a:buChar char="○"/>
              <a:defRPr sz="2100"/>
            </a:lvl8pPr>
            <a:lvl9pPr indent="-361950" lvl="8" marL="4114800" rtl="0" algn="l">
              <a:lnSpc>
                <a:spcPct val="115000"/>
              </a:lnSpc>
              <a:spcBef>
                <a:spcPts val="2100"/>
              </a:spcBef>
              <a:spcAft>
                <a:spcPts val="2100"/>
              </a:spcAft>
              <a:buSzPts val="2100"/>
              <a:buFont typeface="Nunito Light"/>
              <a:buChar char="■"/>
              <a:defRPr sz="2100"/>
            </a:lvl9pPr>
          </a:lstStyle>
          <a:p/>
        </p:txBody>
      </p:sp>
      <p:sp>
        <p:nvSpPr>
          <p:cNvPr id="2118" name="Google Shape;2118;gd6373dda26_0_7337"/>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SECTION_TITLE_AND_DESCRIPTION_1_1">
    <p:spTree>
      <p:nvGrpSpPr>
        <p:cNvPr id="2119" name="Shape 2119"/>
        <p:cNvGrpSpPr/>
        <p:nvPr/>
      </p:nvGrpSpPr>
      <p:grpSpPr>
        <a:xfrm>
          <a:off x="0" y="0"/>
          <a:ext cx="0" cy="0"/>
          <a:chOff x="0" y="0"/>
          <a:chExt cx="0" cy="0"/>
        </a:xfrm>
      </p:grpSpPr>
      <p:sp>
        <p:nvSpPr>
          <p:cNvPr id="2120" name="Google Shape;2120;gd6373dda26_0_7342"/>
          <p:cNvSpPr txBox="1"/>
          <p:nvPr>
            <p:ph idx="1" type="subTitle"/>
          </p:nvPr>
        </p:nvSpPr>
        <p:spPr>
          <a:xfrm>
            <a:off x="4063800" y="2388033"/>
            <a:ext cx="4064400" cy="3630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2121" name="Google Shape;2121;gd6373dda26_0_7342"/>
          <p:cNvSpPr txBox="1"/>
          <p:nvPr>
            <p:ph idx="2" type="body"/>
          </p:nvPr>
        </p:nvSpPr>
        <p:spPr>
          <a:xfrm>
            <a:off x="-5155967" y="1703600"/>
            <a:ext cx="4683600" cy="3884400"/>
          </a:xfrm>
          <a:prstGeom prst="rect">
            <a:avLst/>
          </a:prstGeom>
          <a:noFill/>
          <a:ln>
            <a:noFill/>
          </a:ln>
        </p:spPr>
        <p:txBody>
          <a:bodyPr anchorCtr="0" anchor="t" bIns="121900" lIns="121900" spcFirstLastPara="1" rIns="121900" wrap="square" tIns="121900">
            <a:noAutofit/>
          </a:bodyPr>
          <a:lstStyle>
            <a:lvl1pPr indent="-361950" lvl="0" marL="457200" rtl="0" algn="l">
              <a:lnSpc>
                <a:spcPct val="100000"/>
              </a:lnSpc>
              <a:spcBef>
                <a:spcPts val="0"/>
              </a:spcBef>
              <a:spcAft>
                <a:spcPts val="0"/>
              </a:spcAft>
              <a:buSzPts val="2100"/>
              <a:buFont typeface="Raleway Thin"/>
              <a:buChar char="●"/>
              <a:defRPr sz="2100"/>
            </a:lvl1pPr>
            <a:lvl2pPr indent="-361950" lvl="1" marL="914400" rtl="0" algn="l">
              <a:lnSpc>
                <a:spcPct val="115000"/>
              </a:lnSpc>
              <a:spcBef>
                <a:spcPts val="0"/>
              </a:spcBef>
              <a:spcAft>
                <a:spcPts val="0"/>
              </a:spcAft>
              <a:buSzPts val="2100"/>
              <a:buFont typeface="Nunito Light"/>
              <a:buChar char="○"/>
              <a:defRPr sz="2100"/>
            </a:lvl2pPr>
            <a:lvl3pPr indent="-361950" lvl="2" marL="1371600" rtl="0" algn="l">
              <a:lnSpc>
                <a:spcPct val="115000"/>
              </a:lnSpc>
              <a:spcBef>
                <a:spcPts val="2100"/>
              </a:spcBef>
              <a:spcAft>
                <a:spcPts val="0"/>
              </a:spcAft>
              <a:buSzPts val="2100"/>
              <a:buFont typeface="Nunito Light"/>
              <a:buChar char="■"/>
              <a:defRPr sz="2100"/>
            </a:lvl3pPr>
            <a:lvl4pPr indent="-361950" lvl="3" marL="1828800" rtl="0" algn="l">
              <a:lnSpc>
                <a:spcPct val="115000"/>
              </a:lnSpc>
              <a:spcBef>
                <a:spcPts val="2100"/>
              </a:spcBef>
              <a:spcAft>
                <a:spcPts val="0"/>
              </a:spcAft>
              <a:buSzPts val="2100"/>
              <a:buFont typeface="Nunito Light"/>
              <a:buChar char="●"/>
              <a:defRPr sz="2100"/>
            </a:lvl4pPr>
            <a:lvl5pPr indent="-361950" lvl="4" marL="2286000" rtl="0" algn="l">
              <a:lnSpc>
                <a:spcPct val="115000"/>
              </a:lnSpc>
              <a:spcBef>
                <a:spcPts val="2100"/>
              </a:spcBef>
              <a:spcAft>
                <a:spcPts val="0"/>
              </a:spcAft>
              <a:buSzPts val="2100"/>
              <a:buFont typeface="Nunito Light"/>
              <a:buChar char="○"/>
              <a:defRPr sz="2100"/>
            </a:lvl5pPr>
            <a:lvl6pPr indent="-361950" lvl="5" marL="2743200" rtl="0" algn="l">
              <a:lnSpc>
                <a:spcPct val="115000"/>
              </a:lnSpc>
              <a:spcBef>
                <a:spcPts val="2100"/>
              </a:spcBef>
              <a:spcAft>
                <a:spcPts val="0"/>
              </a:spcAft>
              <a:buSzPts val="2100"/>
              <a:buFont typeface="Nunito Light"/>
              <a:buChar char="■"/>
              <a:defRPr sz="2100"/>
            </a:lvl6pPr>
            <a:lvl7pPr indent="-361950" lvl="6" marL="3200400" rtl="0" algn="l">
              <a:lnSpc>
                <a:spcPct val="115000"/>
              </a:lnSpc>
              <a:spcBef>
                <a:spcPts val="2100"/>
              </a:spcBef>
              <a:spcAft>
                <a:spcPts val="0"/>
              </a:spcAft>
              <a:buSzPts val="2100"/>
              <a:buFont typeface="Nunito Light"/>
              <a:buChar char="●"/>
              <a:defRPr sz="2100"/>
            </a:lvl7pPr>
            <a:lvl8pPr indent="-361950" lvl="7" marL="3657600" rtl="0" algn="l">
              <a:lnSpc>
                <a:spcPct val="115000"/>
              </a:lnSpc>
              <a:spcBef>
                <a:spcPts val="2100"/>
              </a:spcBef>
              <a:spcAft>
                <a:spcPts val="0"/>
              </a:spcAft>
              <a:buSzPts val="2100"/>
              <a:buFont typeface="Nunito Light"/>
              <a:buChar char="○"/>
              <a:defRPr sz="2100"/>
            </a:lvl8pPr>
            <a:lvl9pPr indent="-361950" lvl="8" marL="4114800" rtl="0" algn="l">
              <a:lnSpc>
                <a:spcPct val="115000"/>
              </a:lnSpc>
              <a:spcBef>
                <a:spcPts val="2100"/>
              </a:spcBef>
              <a:spcAft>
                <a:spcPts val="2100"/>
              </a:spcAft>
              <a:buSzPts val="2100"/>
              <a:buFont typeface="Nunito Light"/>
              <a:buChar char="■"/>
              <a:defRPr sz="2100"/>
            </a:lvl9pPr>
          </a:lstStyle>
          <a:p/>
        </p:txBody>
      </p:sp>
      <p:sp>
        <p:nvSpPr>
          <p:cNvPr id="2122" name="Google Shape;2122;gd6373dda26_0_7342"/>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123" name="Google Shape;2123;gd6373dda26_0_7342"/>
          <p:cNvSpPr/>
          <p:nvPr/>
        </p:nvSpPr>
        <p:spPr>
          <a:xfrm flipH="1" rot="5400000">
            <a:off x="-953202" y="2793387"/>
            <a:ext cx="5017816" cy="3111410"/>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24" name="Google Shape;2124;gd6373dda26_0_7342"/>
          <p:cNvSpPr/>
          <p:nvPr/>
        </p:nvSpPr>
        <p:spPr>
          <a:xfrm flipH="1" rot="-5400000">
            <a:off x="9251039" y="689692"/>
            <a:ext cx="3630655" cy="2251270"/>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1_2">
    <p:spTree>
      <p:nvGrpSpPr>
        <p:cNvPr id="2125" name="Shape 2125"/>
        <p:cNvGrpSpPr/>
        <p:nvPr/>
      </p:nvGrpSpPr>
      <p:grpSpPr>
        <a:xfrm>
          <a:off x="0" y="0"/>
          <a:ext cx="0" cy="0"/>
          <a:chOff x="0" y="0"/>
          <a:chExt cx="0" cy="0"/>
        </a:xfrm>
      </p:grpSpPr>
      <p:sp>
        <p:nvSpPr>
          <p:cNvPr id="2126" name="Google Shape;2126;gd6373dda26_0_734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127" name="Google Shape;2127;gd6373dda26_0_7348"/>
          <p:cNvSpPr txBox="1"/>
          <p:nvPr>
            <p:ph idx="1" type="subTitle"/>
          </p:nvPr>
        </p:nvSpPr>
        <p:spPr>
          <a:xfrm>
            <a:off x="691567" y="1455167"/>
            <a:ext cx="2622000" cy="18297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_1_2_1">
    <p:spTree>
      <p:nvGrpSpPr>
        <p:cNvPr id="2128" name="Shape 2128"/>
        <p:cNvGrpSpPr/>
        <p:nvPr/>
      </p:nvGrpSpPr>
      <p:grpSpPr>
        <a:xfrm>
          <a:off x="0" y="0"/>
          <a:ext cx="0" cy="0"/>
          <a:chOff x="0" y="0"/>
          <a:chExt cx="0" cy="0"/>
        </a:xfrm>
      </p:grpSpPr>
      <p:sp>
        <p:nvSpPr>
          <p:cNvPr id="2129" name="Google Shape;2129;gd6373dda26_0_7351"/>
          <p:cNvSpPr/>
          <p:nvPr/>
        </p:nvSpPr>
        <p:spPr>
          <a:xfrm rot="5400000">
            <a:off x="7558434" y="2224298"/>
            <a:ext cx="5748530" cy="3518666"/>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30" name="Google Shape;2130;gd6373dda26_0_7351"/>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131" name="Google Shape;2131;gd6373dda26_0_7351"/>
          <p:cNvSpPr txBox="1"/>
          <p:nvPr>
            <p:ph idx="1" type="subTitle"/>
          </p:nvPr>
        </p:nvSpPr>
        <p:spPr>
          <a:xfrm>
            <a:off x="8846367" y="4423033"/>
            <a:ext cx="2654100" cy="18417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2132" name="Google Shape;2132;gd6373dda26_0_7351"/>
          <p:cNvSpPr/>
          <p:nvPr/>
        </p:nvSpPr>
        <p:spPr>
          <a:xfrm flipH="1" rot="10800000">
            <a:off x="0" y="37"/>
            <a:ext cx="1841887" cy="147199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
    <p:spTree>
      <p:nvGrpSpPr>
        <p:cNvPr id="2133" name="Shape 2133"/>
        <p:cNvGrpSpPr/>
        <p:nvPr/>
      </p:nvGrpSpPr>
      <p:grpSpPr>
        <a:xfrm>
          <a:off x="0" y="0"/>
          <a:ext cx="0" cy="0"/>
          <a:chOff x="0" y="0"/>
          <a:chExt cx="0" cy="0"/>
        </a:xfrm>
      </p:grpSpPr>
      <p:sp>
        <p:nvSpPr>
          <p:cNvPr id="2134" name="Google Shape;2134;gd6373dda26_0_7356"/>
          <p:cNvSpPr txBox="1"/>
          <p:nvPr>
            <p:ph type="title"/>
          </p:nvPr>
        </p:nvSpPr>
        <p:spPr>
          <a:xfrm>
            <a:off x="1408267" y="44759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135" name="Google Shape;2135;gd6373dda26_0_7356"/>
          <p:cNvSpPr txBox="1"/>
          <p:nvPr>
            <p:ph idx="1" type="subTitle"/>
          </p:nvPr>
        </p:nvSpPr>
        <p:spPr>
          <a:xfrm>
            <a:off x="1268667" y="49204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136" name="Google Shape;2136;gd6373dda26_0_7356"/>
          <p:cNvSpPr txBox="1"/>
          <p:nvPr>
            <p:ph idx="2" type="title"/>
          </p:nvPr>
        </p:nvSpPr>
        <p:spPr>
          <a:xfrm>
            <a:off x="4873792" y="44759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137" name="Google Shape;2137;gd6373dda26_0_7356"/>
          <p:cNvSpPr txBox="1"/>
          <p:nvPr>
            <p:ph idx="3" type="subTitle"/>
          </p:nvPr>
        </p:nvSpPr>
        <p:spPr>
          <a:xfrm>
            <a:off x="4734192" y="49204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138" name="Google Shape;2138;gd6373dda26_0_7356"/>
          <p:cNvSpPr txBox="1"/>
          <p:nvPr>
            <p:ph idx="4" type="title"/>
          </p:nvPr>
        </p:nvSpPr>
        <p:spPr>
          <a:xfrm>
            <a:off x="8339319" y="44759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139" name="Google Shape;2139;gd6373dda26_0_7356"/>
          <p:cNvSpPr txBox="1"/>
          <p:nvPr>
            <p:ph idx="5" type="subTitle"/>
          </p:nvPr>
        </p:nvSpPr>
        <p:spPr>
          <a:xfrm>
            <a:off x="8199719" y="49204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140" name="Google Shape;2140;gd6373dda26_0_7356"/>
          <p:cNvSpPr/>
          <p:nvPr/>
        </p:nvSpPr>
        <p:spPr>
          <a:xfrm flipH="1" rot="-5400000">
            <a:off x="-1004802" y="4583133"/>
            <a:ext cx="3279560" cy="1269953"/>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41" name="Google Shape;2141;gd6373dda26_0_7356"/>
          <p:cNvSpPr/>
          <p:nvPr/>
        </p:nvSpPr>
        <p:spPr>
          <a:xfrm flipH="1" rot="10800000">
            <a:off x="9804404" y="17"/>
            <a:ext cx="2387558" cy="1389481"/>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42" name="Google Shape;2142;gd6373dda26_0_7356"/>
          <p:cNvSpPr txBox="1"/>
          <p:nvPr>
            <p:ph idx="6"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3">
    <p:spTree>
      <p:nvGrpSpPr>
        <p:cNvPr id="326" name="Shape 326"/>
        <p:cNvGrpSpPr/>
        <p:nvPr/>
      </p:nvGrpSpPr>
      <p:grpSpPr>
        <a:xfrm>
          <a:off x="0" y="0"/>
          <a:ext cx="0" cy="0"/>
          <a:chOff x="0" y="0"/>
          <a:chExt cx="0" cy="0"/>
        </a:xfrm>
      </p:grpSpPr>
      <p:sp>
        <p:nvSpPr>
          <p:cNvPr id="327" name="Google Shape;327;gd778a894d7_0_1826"/>
          <p:cNvSpPr/>
          <p:nvPr/>
        </p:nvSpPr>
        <p:spPr>
          <a:xfrm rot="5400000">
            <a:off x="10771738" y="5645466"/>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gd778a894d7_0_1826"/>
          <p:cNvSpPr/>
          <p:nvPr/>
        </p:nvSpPr>
        <p:spPr>
          <a:xfrm flipH="1" rot="10800000">
            <a:off x="9135054" y="5805429"/>
            <a:ext cx="782139" cy="666486"/>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9" name="Google Shape;329;gd778a894d7_0_1826"/>
          <p:cNvSpPr/>
          <p:nvPr/>
        </p:nvSpPr>
        <p:spPr>
          <a:xfrm flipH="1" rot="10800000">
            <a:off x="3" y="5081431"/>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d778a894d7_0_1826"/>
          <p:cNvSpPr/>
          <p:nvPr/>
        </p:nvSpPr>
        <p:spPr>
          <a:xfrm flipH="1" rot="10800000">
            <a:off x="813400" y="6335785"/>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gd778a894d7_0_1826"/>
          <p:cNvSpPr/>
          <p:nvPr/>
        </p:nvSpPr>
        <p:spPr>
          <a:xfrm flipH="1" rot="10800000">
            <a:off x="11781533" y="6234185"/>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gd778a894d7_0_1826"/>
          <p:cNvSpPr/>
          <p:nvPr/>
        </p:nvSpPr>
        <p:spPr>
          <a:xfrm flipH="1" rot="10800000">
            <a:off x="9591367" y="6539052"/>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gd778a894d7_0_1826"/>
          <p:cNvSpPr/>
          <p:nvPr/>
        </p:nvSpPr>
        <p:spPr>
          <a:xfrm flipH="1" rot="10800000">
            <a:off x="1463262" y="6249111"/>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gd778a894d7_0_1826"/>
          <p:cNvSpPr/>
          <p:nvPr/>
        </p:nvSpPr>
        <p:spPr>
          <a:xfrm flipH="1" rot="10800000">
            <a:off x="11496262" y="5127311"/>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3_2">
    <p:spTree>
      <p:nvGrpSpPr>
        <p:cNvPr id="2143" name="Shape 2143"/>
        <p:cNvGrpSpPr/>
        <p:nvPr/>
      </p:nvGrpSpPr>
      <p:grpSpPr>
        <a:xfrm>
          <a:off x="0" y="0"/>
          <a:ext cx="0" cy="0"/>
          <a:chOff x="0" y="0"/>
          <a:chExt cx="0" cy="0"/>
        </a:xfrm>
      </p:grpSpPr>
      <p:sp>
        <p:nvSpPr>
          <p:cNvPr id="2144" name="Google Shape;2144;gd6373dda26_0_7366"/>
          <p:cNvSpPr txBox="1"/>
          <p:nvPr>
            <p:ph type="title"/>
          </p:nvPr>
        </p:nvSpPr>
        <p:spPr>
          <a:xfrm>
            <a:off x="1408267" y="47807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145" name="Google Shape;2145;gd6373dda26_0_7366"/>
          <p:cNvSpPr txBox="1"/>
          <p:nvPr>
            <p:ph idx="1" type="subTitle"/>
          </p:nvPr>
        </p:nvSpPr>
        <p:spPr>
          <a:xfrm>
            <a:off x="1268667" y="52252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146" name="Google Shape;2146;gd6373dda26_0_7366"/>
          <p:cNvSpPr txBox="1"/>
          <p:nvPr>
            <p:ph idx="2" type="title"/>
          </p:nvPr>
        </p:nvSpPr>
        <p:spPr>
          <a:xfrm>
            <a:off x="4873792" y="34599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147" name="Google Shape;2147;gd6373dda26_0_7366"/>
          <p:cNvSpPr txBox="1"/>
          <p:nvPr>
            <p:ph idx="3" type="subTitle"/>
          </p:nvPr>
        </p:nvSpPr>
        <p:spPr>
          <a:xfrm>
            <a:off x="4734192" y="39044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148" name="Google Shape;2148;gd6373dda26_0_7366"/>
          <p:cNvSpPr txBox="1"/>
          <p:nvPr>
            <p:ph idx="4" type="title"/>
          </p:nvPr>
        </p:nvSpPr>
        <p:spPr>
          <a:xfrm>
            <a:off x="8339319" y="47807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149" name="Google Shape;2149;gd6373dda26_0_7366"/>
          <p:cNvSpPr txBox="1"/>
          <p:nvPr>
            <p:ph idx="5" type="subTitle"/>
          </p:nvPr>
        </p:nvSpPr>
        <p:spPr>
          <a:xfrm>
            <a:off x="8199719" y="52252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150" name="Google Shape;2150;gd6373dda26_0_7366"/>
          <p:cNvSpPr txBox="1"/>
          <p:nvPr>
            <p:ph idx="6"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151" name="Google Shape;2151;gd6373dda26_0_7366"/>
          <p:cNvSpPr/>
          <p:nvPr/>
        </p:nvSpPr>
        <p:spPr>
          <a:xfrm rot="5400000">
            <a:off x="-577464" y="577481"/>
            <a:ext cx="3039985" cy="1885012"/>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52" name="Google Shape;2152;gd6373dda26_0_7366"/>
          <p:cNvSpPr/>
          <p:nvPr/>
        </p:nvSpPr>
        <p:spPr>
          <a:xfrm rot="5400000">
            <a:off x="10770284" y="5436349"/>
            <a:ext cx="2017061" cy="826349"/>
          </a:xfrm>
          <a:custGeom>
            <a:rect b="b" l="l" r="r" t="t"/>
            <a:pathLst>
              <a:path extrusionOk="0" h="31057" w="75808">
                <a:moveTo>
                  <a:pt x="11918" y="1"/>
                </a:moveTo>
                <a:cubicBezTo>
                  <a:pt x="4334" y="8097"/>
                  <a:pt x="0" y="18479"/>
                  <a:pt x="11942" y="26433"/>
                </a:cubicBezTo>
                <a:cubicBezTo>
                  <a:pt x="14282" y="27993"/>
                  <a:pt x="16839" y="28856"/>
                  <a:pt x="19394" y="28856"/>
                </a:cubicBezTo>
                <a:cubicBezTo>
                  <a:pt x="21597" y="28856"/>
                  <a:pt x="23799" y="28215"/>
                  <a:pt x="25860" y="26826"/>
                </a:cubicBezTo>
                <a:cubicBezTo>
                  <a:pt x="30563" y="23658"/>
                  <a:pt x="33195" y="17932"/>
                  <a:pt x="38600" y="15717"/>
                </a:cubicBezTo>
                <a:cubicBezTo>
                  <a:pt x="39675" y="15275"/>
                  <a:pt x="40870" y="15042"/>
                  <a:pt x="42051" y="15042"/>
                </a:cubicBezTo>
                <a:cubicBezTo>
                  <a:pt x="44243" y="15042"/>
                  <a:pt x="46387" y="15846"/>
                  <a:pt x="47625" y="17610"/>
                </a:cubicBezTo>
                <a:cubicBezTo>
                  <a:pt x="49482" y="20253"/>
                  <a:pt x="48756" y="23980"/>
                  <a:pt x="50185" y="26861"/>
                </a:cubicBezTo>
                <a:cubicBezTo>
                  <a:pt x="51578" y="29684"/>
                  <a:pt x="54786" y="31056"/>
                  <a:pt x="57991" y="31056"/>
                </a:cubicBezTo>
                <a:cubicBezTo>
                  <a:pt x="59004" y="31056"/>
                  <a:pt x="60017" y="30919"/>
                  <a:pt x="60972" y="30647"/>
                </a:cubicBezTo>
                <a:cubicBezTo>
                  <a:pt x="64949" y="29516"/>
                  <a:pt x="68151" y="26635"/>
                  <a:pt x="71187" y="23825"/>
                </a:cubicBezTo>
                <a:cubicBezTo>
                  <a:pt x="72676" y="22456"/>
                  <a:pt x="74188" y="21075"/>
                  <a:pt x="75807" y="19872"/>
                </a:cubicBezTo>
                <a:lnTo>
                  <a:pt x="75807"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7">
    <p:bg>
      <p:bgPr>
        <a:solidFill>
          <a:schemeClr val="lt2"/>
        </a:solidFill>
      </p:bgPr>
    </p:bg>
    <p:spTree>
      <p:nvGrpSpPr>
        <p:cNvPr id="2153" name="Shape 2153"/>
        <p:cNvGrpSpPr/>
        <p:nvPr/>
      </p:nvGrpSpPr>
      <p:grpSpPr>
        <a:xfrm>
          <a:off x="0" y="0"/>
          <a:ext cx="0" cy="0"/>
          <a:chOff x="0" y="0"/>
          <a:chExt cx="0" cy="0"/>
        </a:xfrm>
      </p:grpSpPr>
      <p:sp>
        <p:nvSpPr>
          <p:cNvPr id="2154" name="Google Shape;2154;gd6373dda26_0_7376"/>
          <p:cNvSpPr/>
          <p:nvPr/>
        </p:nvSpPr>
        <p:spPr>
          <a:xfrm flipH="1">
            <a:off x="8748057" y="1785568"/>
            <a:ext cx="3455067" cy="5108596"/>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55" name="Google Shape;2155;gd6373dda26_0_7376"/>
          <p:cNvSpPr/>
          <p:nvPr/>
        </p:nvSpPr>
        <p:spPr>
          <a:xfrm flipH="1">
            <a:off x="-11182" y="-36067"/>
            <a:ext cx="3532456" cy="6930260"/>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56" name="Google Shape;2156;gd6373dda26_0_7376"/>
          <p:cNvSpPr txBox="1"/>
          <p:nvPr>
            <p:ph type="title"/>
          </p:nvPr>
        </p:nvSpPr>
        <p:spPr>
          <a:xfrm>
            <a:off x="3778400" y="3200648"/>
            <a:ext cx="4635300" cy="8673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157" name="Google Shape;2157;gd6373dda26_0_7376"/>
          <p:cNvSpPr txBox="1"/>
          <p:nvPr>
            <p:ph idx="1" type="subTitle"/>
          </p:nvPr>
        </p:nvSpPr>
        <p:spPr>
          <a:xfrm>
            <a:off x="3778400" y="4189083"/>
            <a:ext cx="4635300" cy="867300"/>
          </a:xfrm>
          <a:prstGeom prst="rect">
            <a:avLst/>
          </a:prstGeom>
          <a:noFill/>
          <a:ln>
            <a:noFill/>
          </a:ln>
        </p:spPr>
        <p:txBody>
          <a:bodyPr anchorCtr="0" anchor="ctr" bIns="121900" lIns="121900" spcFirstLastPara="1" rIns="121900" wrap="square" tIns="0">
            <a:noAutofit/>
          </a:bodyPr>
          <a:lstStyle>
            <a:lvl1pPr lvl="0" marR="152400" rtl="0" algn="ctr">
              <a:lnSpc>
                <a:spcPct val="100000"/>
              </a:lnSpc>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SzPts val="4300"/>
              <a:buNone/>
              <a:defRPr sz="4300"/>
            </a:lvl2pPr>
            <a:lvl3pPr lvl="2" rtl="0" algn="ctr">
              <a:lnSpc>
                <a:spcPct val="100000"/>
              </a:lnSpc>
              <a:spcBef>
                <a:spcPts val="0"/>
              </a:spcBef>
              <a:spcAft>
                <a:spcPts val="0"/>
              </a:spcAft>
              <a:buSzPts val="4300"/>
              <a:buNone/>
              <a:defRPr sz="4300"/>
            </a:lvl3pPr>
            <a:lvl4pPr lvl="3" rtl="0" algn="ctr">
              <a:lnSpc>
                <a:spcPct val="100000"/>
              </a:lnSpc>
              <a:spcBef>
                <a:spcPts val="0"/>
              </a:spcBef>
              <a:spcAft>
                <a:spcPts val="0"/>
              </a:spcAft>
              <a:buSzPts val="4300"/>
              <a:buNone/>
              <a:defRPr sz="4300"/>
            </a:lvl4pPr>
            <a:lvl5pPr lvl="4" rtl="0" algn="ctr">
              <a:lnSpc>
                <a:spcPct val="100000"/>
              </a:lnSpc>
              <a:spcBef>
                <a:spcPts val="0"/>
              </a:spcBef>
              <a:spcAft>
                <a:spcPts val="0"/>
              </a:spcAft>
              <a:buSzPts val="4300"/>
              <a:buNone/>
              <a:defRPr sz="4300"/>
            </a:lvl5pPr>
            <a:lvl6pPr lvl="5" rtl="0" algn="ctr">
              <a:lnSpc>
                <a:spcPct val="100000"/>
              </a:lnSpc>
              <a:spcBef>
                <a:spcPts val="0"/>
              </a:spcBef>
              <a:spcAft>
                <a:spcPts val="0"/>
              </a:spcAft>
              <a:buSzPts val="4300"/>
              <a:buNone/>
              <a:defRPr sz="4300"/>
            </a:lvl6pPr>
            <a:lvl7pPr lvl="6" rtl="0" algn="ctr">
              <a:lnSpc>
                <a:spcPct val="100000"/>
              </a:lnSpc>
              <a:spcBef>
                <a:spcPts val="0"/>
              </a:spcBef>
              <a:spcAft>
                <a:spcPts val="0"/>
              </a:spcAft>
              <a:buSzPts val="4300"/>
              <a:buNone/>
              <a:defRPr sz="4300"/>
            </a:lvl7pPr>
            <a:lvl8pPr lvl="7" rtl="0" algn="ctr">
              <a:lnSpc>
                <a:spcPct val="100000"/>
              </a:lnSpc>
              <a:spcBef>
                <a:spcPts val="0"/>
              </a:spcBef>
              <a:spcAft>
                <a:spcPts val="0"/>
              </a:spcAft>
              <a:buSzPts val="4300"/>
              <a:buNone/>
              <a:defRPr sz="4300"/>
            </a:lvl8pPr>
            <a:lvl9pPr lvl="8" rtl="0" algn="ctr">
              <a:lnSpc>
                <a:spcPct val="100000"/>
              </a:lnSpc>
              <a:spcBef>
                <a:spcPts val="0"/>
              </a:spcBef>
              <a:spcAft>
                <a:spcPts val="0"/>
              </a:spcAft>
              <a:buSzPts val="4300"/>
              <a:buNone/>
              <a:defRPr sz="4300"/>
            </a:lvl9pPr>
          </a:lstStyle>
          <a:p/>
        </p:txBody>
      </p:sp>
      <p:sp>
        <p:nvSpPr>
          <p:cNvPr id="2158" name="Google Shape;2158;gd6373dda26_0_7376"/>
          <p:cNvSpPr txBox="1"/>
          <p:nvPr>
            <p:ph idx="2" type="title"/>
          </p:nvPr>
        </p:nvSpPr>
        <p:spPr>
          <a:xfrm>
            <a:off x="3778400" y="1801717"/>
            <a:ext cx="4635300" cy="1304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chemeClr val="lt1"/>
              </a:buClr>
              <a:buSzPts val="13300"/>
              <a:buNone/>
              <a:defRPr sz="13300">
                <a:solidFill>
                  <a:schemeClr val="lt1"/>
                </a:solidFill>
              </a:defRPr>
            </a:lvl1pPr>
            <a:lvl2pPr lvl="1" rtl="0" algn="ctr">
              <a:lnSpc>
                <a:spcPct val="100000"/>
              </a:lnSpc>
              <a:spcBef>
                <a:spcPts val="0"/>
              </a:spcBef>
              <a:spcAft>
                <a:spcPts val="0"/>
              </a:spcAft>
              <a:buSzPts val="9600"/>
              <a:buNone/>
              <a:defRPr sz="9600"/>
            </a:lvl2pPr>
            <a:lvl3pPr lvl="2" rtl="0" algn="ctr">
              <a:lnSpc>
                <a:spcPct val="100000"/>
              </a:lnSpc>
              <a:spcBef>
                <a:spcPts val="0"/>
              </a:spcBef>
              <a:spcAft>
                <a:spcPts val="0"/>
              </a:spcAft>
              <a:buSzPts val="9600"/>
              <a:buNone/>
              <a:defRPr sz="9600"/>
            </a:lvl3pPr>
            <a:lvl4pPr lvl="3" rtl="0" algn="ctr">
              <a:lnSpc>
                <a:spcPct val="100000"/>
              </a:lnSpc>
              <a:spcBef>
                <a:spcPts val="0"/>
              </a:spcBef>
              <a:spcAft>
                <a:spcPts val="0"/>
              </a:spcAft>
              <a:buSzPts val="9600"/>
              <a:buNone/>
              <a:defRPr sz="9600"/>
            </a:lvl4pPr>
            <a:lvl5pPr lvl="4" rtl="0" algn="ctr">
              <a:lnSpc>
                <a:spcPct val="100000"/>
              </a:lnSpc>
              <a:spcBef>
                <a:spcPts val="0"/>
              </a:spcBef>
              <a:spcAft>
                <a:spcPts val="0"/>
              </a:spcAft>
              <a:buSzPts val="9600"/>
              <a:buNone/>
              <a:defRPr sz="9600"/>
            </a:lvl5pPr>
            <a:lvl6pPr lvl="5" rtl="0" algn="ctr">
              <a:lnSpc>
                <a:spcPct val="100000"/>
              </a:lnSpc>
              <a:spcBef>
                <a:spcPts val="0"/>
              </a:spcBef>
              <a:spcAft>
                <a:spcPts val="0"/>
              </a:spcAft>
              <a:buSzPts val="9600"/>
              <a:buNone/>
              <a:defRPr sz="9600"/>
            </a:lvl6pPr>
            <a:lvl7pPr lvl="6" rtl="0" algn="ctr">
              <a:lnSpc>
                <a:spcPct val="100000"/>
              </a:lnSpc>
              <a:spcBef>
                <a:spcPts val="0"/>
              </a:spcBef>
              <a:spcAft>
                <a:spcPts val="0"/>
              </a:spcAft>
              <a:buSzPts val="9600"/>
              <a:buNone/>
              <a:defRPr sz="9600"/>
            </a:lvl7pPr>
            <a:lvl8pPr lvl="7" rtl="0" algn="ctr">
              <a:lnSpc>
                <a:spcPct val="100000"/>
              </a:lnSpc>
              <a:spcBef>
                <a:spcPts val="0"/>
              </a:spcBef>
              <a:spcAft>
                <a:spcPts val="0"/>
              </a:spcAft>
              <a:buSzPts val="9600"/>
              <a:buNone/>
              <a:defRPr sz="9600"/>
            </a:lvl8pPr>
            <a:lvl9pPr lvl="8" rtl="0" algn="ctr">
              <a:lnSpc>
                <a:spcPct val="100000"/>
              </a:lnSpc>
              <a:spcBef>
                <a:spcPts val="0"/>
              </a:spcBef>
              <a:spcAft>
                <a:spcPts val="0"/>
              </a:spcAft>
              <a:buSzPts val="9600"/>
              <a:buNone/>
              <a:defRPr sz="9600"/>
            </a:lvl9pPr>
          </a:lstStyle>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8_1">
    <p:bg>
      <p:bgPr>
        <a:solidFill>
          <a:schemeClr val="dk2"/>
        </a:solidFill>
      </p:bgPr>
    </p:bg>
    <p:spTree>
      <p:nvGrpSpPr>
        <p:cNvPr id="2159" name="Shape 2159"/>
        <p:cNvGrpSpPr/>
        <p:nvPr/>
      </p:nvGrpSpPr>
      <p:grpSpPr>
        <a:xfrm>
          <a:off x="0" y="0"/>
          <a:ext cx="0" cy="0"/>
          <a:chOff x="0" y="0"/>
          <a:chExt cx="0" cy="0"/>
        </a:xfrm>
      </p:grpSpPr>
      <p:sp>
        <p:nvSpPr>
          <p:cNvPr id="2160" name="Google Shape;2160;gd6373dda26_0_7382"/>
          <p:cNvSpPr/>
          <p:nvPr/>
        </p:nvSpPr>
        <p:spPr>
          <a:xfrm rot="10800000">
            <a:off x="9580962" y="19"/>
            <a:ext cx="2611038" cy="3486614"/>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61" name="Google Shape;2161;gd6373dda26_0_7382"/>
          <p:cNvSpPr/>
          <p:nvPr/>
        </p:nvSpPr>
        <p:spPr>
          <a:xfrm rot="10800000">
            <a:off x="170" y="-7407"/>
            <a:ext cx="4869596" cy="6872673"/>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62" name="Google Shape;2162;gd6373dda26_0_7382"/>
          <p:cNvSpPr txBox="1"/>
          <p:nvPr>
            <p:ph type="title"/>
          </p:nvPr>
        </p:nvSpPr>
        <p:spPr>
          <a:xfrm>
            <a:off x="5442833" y="3901015"/>
            <a:ext cx="4635300" cy="8673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163" name="Google Shape;2163;gd6373dda26_0_7382"/>
          <p:cNvSpPr txBox="1"/>
          <p:nvPr>
            <p:ph idx="1" type="subTitle"/>
          </p:nvPr>
        </p:nvSpPr>
        <p:spPr>
          <a:xfrm>
            <a:off x="5442833" y="4889449"/>
            <a:ext cx="4635300" cy="867300"/>
          </a:xfrm>
          <a:prstGeom prst="rect">
            <a:avLst/>
          </a:prstGeom>
          <a:noFill/>
          <a:ln>
            <a:noFill/>
          </a:ln>
        </p:spPr>
        <p:txBody>
          <a:bodyPr anchorCtr="0" anchor="ctr" bIns="121900" lIns="121900" spcFirstLastPara="1" rIns="121900" wrap="square" tIns="0">
            <a:noAutofit/>
          </a:bodyPr>
          <a:lstStyle>
            <a:lvl1pPr lvl="0" marR="152400" rtl="0" algn="ctr">
              <a:lnSpc>
                <a:spcPct val="100000"/>
              </a:lnSpc>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SzPts val="4300"/>
              <a:buNone/>
              <a:defRPr sz="4300"/>
            </a:lvl2pPr>
            <a:lvl3pPr lvl="2" rtl="0" algn="ctr">
              <a:lnSpc>
                <a:spcPct val="100000"/>
              </a:lnSpc>
              <a:spcBef>
                <a:spcPts val="0"/>
              </a:spcBef>
              <a:spcAft>
                <a:spcPts val="0"/>
              </a:spcAft>
              <a:buSzPts val="4300"/>
              <a:buNone/>
              <a:defRPr sz="4300"/>
            </a:lvl3pPr>
            <a:lvl4pPr lvl="3" rtl="0" algn="ctr">
              <a:lnSpc>
                <a:spcPct val="100000"/>
              </a:lnSpc>
              <a:spcBef>
                <a:spcPts val="0"/>
              </a:spcBef>
              <a:spcAft>
                <a:spcPts val="0"/>
              </a:spcAft>
              <a:buSzPts val="4300"/>
              <a:buNone/>
              <a:defRPr sz="4300"/>
            </a:lvl4pPr>
            <a:lvl5pPr lvl="4" rtl="0" algn="ctr">
              <a:lnSpc>
                <a:spcPct val="100000"/>
              </a:lnSpc>
              <a:spcBef>
                <a:spcPts val="0"/>
              </a:spcBef>
              <a:spcAft>
                <a:spcPts val="0"/>
              </a:spcAft>
              <a:buSzPts val="4300"/>
              <a:buNone/>
              <a:defRPr sz="4300"/>
            </a:lvl5pPr>
            <a:lvl6pPr lvl="5" rtl="0" algn="ctr">
              <a:lnSpc>
                <a:spcPct val="100000"/>
              </a:lnSpc>
              <a:spcBef>
                <a:spcPts val="0"/>
              </a:spcBef>
              <a:spcAft>
                <a:spcPts val="0"/>
              </a:spcAft>
              <a:buSzPts val="4300"/>
              <a:buNone/>
              <a:defRPr sz="4300"/>
            </a:lvl6pPr>
            <a:lvl7pPr lvl="6" rtl="0" algn="ctr">
              <a:lnSpc>
                <a:spcPct val="100000"/>
              </a:lnSpc>
              <a:spcBef>
                <a:spcPts val="0"/>
              </a:spcBef>
              <a:spcAft>
                <a:spcPts val="0"/>
              </a:spcAft>
              <a:buSzPts val="4300"/>
              <a:buNone/>
              <a:defRPr sz="4300"/>
            </a:lvl7pPr>
            <a:lvl8pPr lvl="7" rtl="0" algn="ctr">
              <a:lnSpc>
                <a:spcPct val="100000"/>
              </a:lnSpc>
              <a:spcBef>
                <a:spcPts val="0"/>
              </a:spcBef>
              <a:spcAft>
                <a:spcPts val="0"/>
              </a:spcAft>
              <a:buSzPts val="4300"/>
              <a:buNone/>
              <a:defRPr sz="4300"/>
            </a:lvl8pPr>
            <a:lvl9pPr lvl="8" rtl="0" algn="ctr">
              <a:lnSpc>
                <a:spcPct val="100000"/>
              </a:lnSpc>
              <a:spcBef>
                <a:spcPts val="0"/>
              </a:spcBef>
              <a:spcAft>
                <a:spcPts val="0"/>
              </a:spcAft>
              <a:buSzPts val="4300"/>
              <a:buNone/>
              <a:defRPr sz="4300"/>
            </a:lvl9pPr>
          </a:lstStyle>
          <a:p/>
        </p:txBody>
      </p:sp>
      <p:sp>
        <p:nvSpPr>
          <p:cNvPr id="2164" name="Google Shape;2164;gd6373dda26_0_7382"/>
          <p:cNvSpPr txBox="1"/>
          <p:nvPr>
            <p:ph idx="2" type="title"/>
          </p:nvPr>
        </p:nvSpPr>
        <p:spPr>
          <a:xfrm>
            <a:off x="5442833" y="2502084"/>
            <a:ext cx="4635300" cy="1304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chemeClr val="lt1"/>
              </a:buClr>
              <a:buSzPts val="13300"/>
              <a:buNone/>
              <a:defRPr sz="13300">
                <a:solidFill>
                  <a:schemeClr val="lt1"/>
                </a:solidFill>
              </a:defRPr>
            </a:lvl1pPr>
            <a:lvl2pPr lvl="1" rtl="0" algn="ctr">
              <a:lnSpc>
                <a:spcPct val="100000"/>
              </a:lnSpc>
              <a:spcBef>
                <a:spcPts val="0"/>
              </a:spcBef>
              <a:spcAft>
                <a:spcPts val="0"/>
              </a:spcAft>
              <a:buSzPts val="9600"/>
              <a:buNone/>
              <a:defRPr sz="9600"/>
            </a:lvl2pPr>
            <a:lvl3pPr lvl="2" rtl="0" algn="ctr">
              <a:lnSpc>
                <a:spcPct val="100000"/>
              </a:lnSpc>
              <a:spcBef>
                <a:spcPts val="0"/>
              </a:spcBef>
              <a:spcAft>
                <a:spcPts val="0"/>
              </a:spcAft>
              <a:buSzPts val="9600"/>
              <a:buNone/>
              <a:defRPr sz="9600"/>
            </a:lvl3pPr>
            <a:lvl4pPr lvl="3" rtl="0" algn="ctr">
              <a:lnSpc>
                <a:spcPct val="100000"/>
              </a:lnSpc>
              <a:spcBef>
                <a:spcPts val="0"/>
              </a:spcBef>
              <a:spcAft>
                <a:spcPts val="0"/>
              </a:spcAft>
              <a:buSzPts val="9600"/>
              <a:buNone/>
              <a:defRPr sz="9600"/>
            </a:lvl4pPr>
            <a:lvl5pPr lvl="4" rtl="0" algn="ctr">
              <a:lnSpc>
                <a:spcPct val="100000"/>
              </a:lnSpc>
              <a:spcBef>
                <a:spcPts val="0"/>
              </a:spcBef>
              <a:spcAft>
                <a:spcPts val="0"/>
              </a:spcAft>
              <a:buSzPts val="9600"/>
              <a:buNone/>
              <a:defRPr sz="9600"/>
            </a:lvl5pPr>
            <a:lvl6pPr lvl="5" rtl="0" algn="ctr">
              <a:lnSpc>
                <a:spcPct val="100000"/>
              </a:lnSpc>
              <a:spcBef>
                <a:spcPts val="0"/>
              </a:spcBef>
              <a:spcAft>
                <a:spcPts val="0"/>
              </a:spcAft>
              <a:buSzPts val="9600"/>
              <a:buNone/>
              <a:defRPr sz="9600"/>
            </a:lvl6pPr>
            <a:lvl7pPr lvl="6" rtl="0" algn="ctr">
              <a:lnSpc>
                <a:spcPct val="100000"/>
              </a:lnSpc>
              <a:spcBef>
                <a:spcPts val="0"/>
              </a:spcBef>
              <a:spcAft>
                <a:spcPts val="0"/>
              </a:spcAft>
              <a:buSzPts val="9600"/>
              <a:buNone/>
              <a:defRPr sz="9600"/>
            </a:lvl7pPr>
            <a:lvl8pPr lvl="7" rtl="0" algn="ctr">
              <a:lnSpc>
                <a:spcPct val="100000"/>
              </a:lnSpc>
              <a:spcBef>
                <a:spcPts val="0"/>
              </a:spcBef>
              <a:spcAft>
                <a:spcPts val="0"/>
              </a:spcAft>
              <a:buSzPts val="9600"/>
              <a:buNone/>
              <a:defRPr sz="9600"/>
            </a:lvl8pPr>
            <a:lvl9pPr lvl="8" rtl="0" algn="ctr">
              <a:lnSpc>
                <a:spcPct val="100000"/>
              </a:lnSpc>
              <a:spcBef>
                <a:spcPts val="0"/>
              </a:spcBef>
              <a:spcAft>
                <a:spcPts val="0"/>
              </a:spcAft>
              <a:buSzPts val="9600"/>
              <a:buNone/>
              <a:defRPr sz="9600"/>
            </a:lvl9pPr>
          </a:lstStyle>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65" name="Shape 2165"/>
        <p:cNvGrpSpPr/>
        <p:nvPr/>
      </p:nvGrpSpPr>
      <p:grpSpPr>
        <a:xfrm>
          <a:off x="0" y="0"/>
          <a:ext cx="0" cy="0"/>
          <a:chOff x="0" y="0"/>
          <a:chExt cx="0" cy="0"/>
        </a:xfrm>
      </p:grpSpPr>
      <p:sp>
        <p:nvSpPr>
          <p:cNvPr id="2166" name="Google Shape;2166;gd6373dda26_0_7388"/>
          <p:cNvSpPr/>
          <p:nvPr/>
        </p:nvSpPr>
        <p:spPr>
          <a:xfrm>
            <a:off x="6096455" y="-123392"/>
            <a:ext cx="6096162" cy="6986749"/>
          </a:xfrm>
          <a:custGeom>
            <a:rect b="b" l="l" r="r" t="t"/>
            <a:pathLst>
              <a:path extrusionOk="0" h="160735" w="142876">
                <a:moveTo>
                  <a:pt x="1" y="1"/>
                </a:moveTo>
                <a:lnTo>
                  <a:pt x="1" y="160735"/>
                </a:lnTo>
                <a:lnTo>
                  <a:pt x="142876" y="160735"/>
                </a:lnTo>
                <a:lnTo>
                  <a:pt x="142876"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67" name="Google Shape;2167;gd6373dda26_0_7388"/>
          <p:cNvSpPr/>
          <p:nvPr/>
        </p:nvSpPr>
        <p:spPr>
          <a:xfrm>
            <a:off x="6172138" y="592028"/>
            <a:ext cx="5576984" cy="6270714"/>
          </a:xfrm>
          <a:custGeom>
            <a:rect b="b" l="l" r="r" t="t"/>
            <a:pathLst>
              <a:path extrusionOk="0" h="146967" w="130708">
                <a:moveTo>
                  <a:pt x="74489" y="0"/>
                </a:moveTo>
                <a:cubicBezTo>
                  <a:pt x="72000" y="0"/>
                  <a:pt x="69515" y="149"/>
                  <a:pt x="67057" y="449"/>
                </a:cubicBezTo>
                <a:cubicBezTo>
                  <a:pt x="35434" y="4307"/>
                  <a:pt x="1" y="32012"/>
                  <a:pt x="13824" y="67791"/>
                </a:cubicBezTo>
                <a:cubicBezTo>
                  <a:pt x="16443" y="74589"/>
                  <a:pt x="20908" y="80542"/>
                  <a:pt x="23742" y="87245"/>
                </a:cubicBezTo>
                <a:cubicBezTo>
                  <a:pt x="31564" y="105724"/>
                  <a:pt x="26159" y="126631"/>
                  <a:pt x="23730" y="146967"/>
                </a:cubicBezTo>
                <a:lnTo>
                  <a:pt x="118873" y="146967"/>
                </a:lnTo>
                <a:cubicBezTo>
                  <a:pt x="118968" y="145955"/>
                  <a:pt x="118980" y="144919"/>
                  <a:pt x="118909" y="143871"/>
                </a:cubicBezTo>
                <a:cubicBezTo>
                  <a:pt x="118325" y="134715"/>
                  <a:pt x="111765" y="127238"/>
                  <a:pt x="106086" y="120023"/>
                </a:cubicBezTo>
                <a:cubicBezTo>
                  <a:pt x="100418" y="112796"/>
                  <a:pt x="95084" y="103819"/>
                  <a:pt x="97442" y="94937"/>
                </a:cubicBezTo>
                <a:cubicBezTo>
                  <a:pt x="100025" y="85197"/>
                  <a:pt x="110479" y="80197"/>
                  <a:pt x="117444" y="72910"/>
                </a:cubicBezTo>
                <a:cubicBezTo>
                  <a:pt x="130708" y="59039"/>
                  <a:pt x="130231" y="35251"/>
                  <a:pt x="118504" y="20047"/>
                </a:cubicBezTo>
                <a:cubicBezTo>
                  <a:pt x="108299" y="6803"/>
                  <a:pt x="91301" y="0"/>
                  <a:pt x="74489"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68" name="Google Shape;2168;gd6373dda26_0_7388"/>
          <p:cNvSpPr/>
          <p:nvPr/>
        </p:nvSpPr>
        <p:spPr>
          <a:xfrm>
            <a:off x="433" y="-127033"/>
            <a:ext cx="6096162" cy="6986749"/>
          </a:xfrm>
          <a:custGeom>
            <a:rect b="b" l="l" r="r" t="t"/>
            <a:pathLst>
              <a:path extrusionOk="0" h="160735" w="142876">
                <a:moveTo>
                  <a:pt x="1" y="0"/>
                </a:moveTo>
                <a:lnTo>
                  <a:pt x="1" y="160734"/>
                </a:lnTo>
                <a:lnTo>
                  <a:pt x="142876" y="160734"/>
                </a:lnTo>
                <a:lnTo>
                  <a:pt x="142876"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69" name="Google Shape;2169;gd6373dda26_0_7388"/>
          <p:cNvSpPr/>
          <p:nvPr/>
        </p:nvSpPr>
        <p:spPr>
          <a:xfrm>
            <a:off x="447" y="872988"/>
            <a:ext cx="5675546" cy="5986720"/>
          </a:xfrm>
          <a:custGeom>
            <a:rect b="b" l="l" r="r" t="t"/>
            <a:pathLst>
              <a:path extrusionOk="0" h="140311" w="133018">
                <a:moveTo>
                  <a:pt x="71205" y="1"/>
                </a:moveTo>
                <a:cubicBezTo>
                  <a:pt x="55200" y="1"/>
                  <a:pt x="39175" y="5665"/>
                  <a:pt x="26921" y="15998"/>
                </a:cubicBezTo>
                <a:cubicBezTo>
                  <a:pt x="21611" y="20462"/>
                  <a:pt x="16931" y="25868"/>
                  <a:pt x="14276" y="32285"/>
                </a:cubicBezTo>
                <a:cubicBezTo>
                  <a:pt x="11633" y="38703"/>
                  <a:pt x="11205" y="46227"/>
                  <a:pt x="14122" y="52514"/>
                </a:cubicBezTo>
                <a:cubicBezTo>
                  <a:pt x="19765" y="64658"/>
                  <a:pt x="35684" y="69171"/>
                  <a:pt x="41780" y="81089"/>
                </a:cubicBezTo>
                <a:cubicBezTo>
                  <a:pt x="46769" y="90852"/>
                  <a:pt x="43494" y="103294"/>
                  <a:pt x="36327" y="111593"/>
                </a:cubicBezTo>
                <a:cubicBezTo>
                  <a:pt x="29171" y="119891"/>
                  <a:pt x="18848" y="124749"/>
                  <a:pt x="8514" y="128392"/>
                </a:cubicBezTo>
                <a:cubicBezTo>
                  <a:pt x="5668" y="129392"/>
                  <a:pt x="2775" y="130345"/>
                  <a:pt x="1" y="131512"/>
                </a:cubicBezTo>
                <a:lnTo>
                  <a:pt x="1" y="140310"/>
                </a:lnTo>
                <a:lnTo>
                  <a:pt x="97787" y="140310"/>
                </a:lnTo>
                <a:cubicBezTo>
                  <a:pt x="102561" y="131928"/>
                  <a:pt x="107443" y="123594"/>
                  <a:pt x="111967" y="115117"/>
                </a:cubicBezTo>
                <a:cubicBezTo>
                  <a:pt x="123564" y="93352"/>
                  <a:pt x="133017" y="68909"/>
                  <a:pt x="130600" y="43811"/>
                </a:cubicBezTo>
                <a:cubicBezTo>
                  <a:pt x="128374" y="20724"/>
                  <a:pt x="104871" y="5091"/>
                  <a:pt x="83214" y="1091"/>
                </a:cubicBezTo>
                <a:cubicBezTo>
                  <a:pt x="79252" y="359"/>
                  <a:pt x="75229" y="1"/>
                  <a:pt x="7120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70" name="Google Shape;2170;gd6373dda26_0_7388"/>
          <p:cNvSpPr txBox="1"/>
          <p:nvPr>
            <p:ph type="title"/>
          </p:nvPr>
        </p:nvSpPr>
        <p:spPr>
          <a:xfrm>
            <a:off x="1395467" y="1921167"/>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171" name="Google Shape;2171;gd6373dda26_0_7388"/>
          <p:cNvSpPr txBox="1"/>
          <p:nvPr>
            <p:ph idx="1" type="subTitle"/>
          </p:nvPr>
        </p:nvSpPr>
        <p:spPr>
          <a:xfrm>
            <a:off x="1397467" y="2664567"/>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4000"/>
              <a:buNone/>
              <a:defRPr sz="21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2172" name="Google Shape;2172;gd6373dda26_0_7388"/>
          <p:cNvSpPr txBox="1"/>
          <p:nvPr>
            <p:ph idx="2" type="title"/>
          </p:nvPr>
        </p:nvSpPr>
        <p:spPr>
          <a:xfrm>
            <a:off x="7491468" y="1921167"/>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173" name="Google Shape;2173;gd6373dda26_0_7388"/>
          <p:cNvSpPr txBox="1"/>
          <p:nvPr>
            <p:ph idx="3" type="subTitle"/>
          </p:nvPr>
        </p:nvSpPr>
        <p:spPr>
          <a:xfrm>
            <a:off x="7493467" y="2663833"/>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2100"/>
              <a:buNone/>
              <a:defRPr sz="2100">
                <a:solidFill>
                  <a:schemeClr val="dk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1_1_2_1_1">
    <p:bg>
      <p:bgPr>
        <a:solidFill>
          <a:schemeClr val="dk1"/>
        </a:solidFill>
      </p:bgPr>
    </p:bg>
    <p:spTree>
      <p:nvGrpSpPr>
        <p:cNvPr id="2174" name="Shape 2174"/>
        <p:cNvGrpSpPr/>
        <p:nvPr/>
      </p:nvGrpSpPr>
      <p:grpSpPr>
        <a:xfrm>
          <a:off x="0" y="0"/>
          <a:ext cx="0" cy="0"/>
          <a:chOff x="0" y="0"/>
          <a:chExt cx="0" cy="0"/>
        </a:xfrm>
      </p:grpSpPr>
      <p:sp>
        <p:nvSpPr>
          <p:cNvPr id="2175" name="Google Shape;2175;gd6373dda26_0_7397"/>
          <p:cNvSpPr/>
          <p:nvPr/>
        </p:nvSpPr>
        <p:spPr>
          <a:xfrm>
            <a:off x="691567" y="981967"/>
            <a:ext cx="5319224" cy="3864105"/>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76" name="Google Shape;2176;gd6373dda26_0_7397"/>
          <p:cNvSpPr txBox="1"/>
          <p:nvPr>
            <p:ph type="title"/>
          </p:nvPr>
        </p:nvSpPr>
        <p:spPr>
          <a:xfrm>
            <a:off x="1781367" y="2225967"/>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177" name="Google Shape;2177;gd6373dda26_0_7397"/>
          <p:cNvSpPr txBox="1"/>
          <p:nvPr>
            <p:ph idx="1" type="subTitle"/>
          </p:nvPr>
        </p:nvSpPr>
        <p:spPr>
          <a:xfrm>
            <a:off x="1783367" y="2969367"/>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4000"/>
              <a:buNone/>
              <a:defRPr sz="21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1_1_2_1_1_1">
    <p:bg>
      <p:bgPr>
        <a:solidFill>
          <a:schemeClr val="lt2"/>
        </a:solidFill>
      </p:bgPr>
    </p:bg>
    <p:spTree>
      <p:nvGrpSpPr>
        <p:cNvPr id="2178" name="Shape 2178"/>
        <p:cNvGrpSpPr/>
        <p:nvPr/>
      </p:nvGrpSpPr>
      <p:grpSpPr>
        <a:xfrm>
          <a:off x="0" y="0"/>
          <a:ext cx="0" cy="0"/>
          <a:chOff x="0" y="0"/>
          <a:chExt cx="0" cy="0"/>
        </a:xfrm>
      </p:grpSpPr>
      <p:sp>
        <p:nvSpPr>
          <p:cNvPr id="2179" name="Google Shape;2179;gd6373dda26_0_7401"/>
          <p:cNvSpPr/>
          <p:nvPr/>
        </p:nvSpPr>
        <p:spPr>
          <a:xfrm>
            <a:off x="6181233" y="785751"/>
            <a:ext cx="5319224" cy="3864105"/>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80" name="Google Shape;2180;gd6373dda26_0_7401"/>
          <p:cNvSpPr txBox="1"/>
          <p:nvPr>
            <p:ph type="title"/>
          </p:nvPr>
        </p:nvSpPr>
        <p:spPr>
          <a:xfrm>
            <a:off x="7288268" y="2045651"/>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181" name="Google Shape;2181;gd6373dda26_0_7401"/>
          <p:cNvSpPr txBox="1"/>
          <p:nvPr>
            <p:ph idx="1" type="subTitle"/>
          </p:nvPr>
        </p:nvSpPr>
        <p:spPr>
          <a:xfrm>
            <a:off x="7290267" y="2788317"/>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2100"/>
              <a:buNone/>
              <a:defRPr sz="2100">
                <a:solidFill>
                  <a:schemeClr val="dk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itles and Two Columns 2">
  <p:cSld name="CUSTOM_6_2">
    <p:bg>
      <p:bgPr>
        <a:solidFill>
          <a:schemeClr val="accent2"/>
        </a:solidFill>
      </p:bgPr>
    </p:bg>
    <p:spTree>
      <p:nvGrpSpPr>
        <p:cNvPr id="2182" name="Shape 2182"/>
        <p:cNvGrpSpPr/>
        <p:nvPr/>
      </p:nvGrpSpPr>
      <p:grpSpPr>
        <a:xfrm>
          <a:off x="0" y="0"/>
          <a:ext cx="0" cy="0"/>
          <a:chOff x="0" y="0"/>
          <a:chExt cx="0" cy="0"/>
        </a:xfrm>
      </p:grpSpPr>
      <p:grpSp>
        <p:nvGrpSpPr>
          <p:cNvPr id="2183" name="Google Shape;2183;gd6373dda26_0_7405"/>
          <p:cNvGrpSpPr/>
          <p:nvPr/>
        </p:nvGrpSpPr>
        <p:grpSpPr>
          <a:xfrm>
            <a:off x="691554" y="835701"/>
            <a:ext cx="5085861" cy="3826515"/>
            <a:chOff x="1622050" y="1269575"/>
            <a:chExt cx="747525" cy="562425"/>
          </a:xfrm>
        </p:grpSpPr>
        <p:sp>
          <p:nvSpPr>
            <p:cNvPr id="2184" name="Google Shape;2184;gd6373dda26_0_7405"/>
            <p:cNvSpPr/>
            <p:nvPr/>
          </p:nvSpPr>
          <p:spPr>
            <a:xfrm>
              <a:off x="1622050" y="1317950"/>
              <a:ext cx="747525" cy="458225"/>
            </a:xfrm>
            <a:custGeom>
              <a:rect b="b" l="l" r="r" t="t"/>
              <a:pathLst>
                <a:path extrusionOk="0" h="18329" w="29901">
                  <a:moveTo>
                    <a:pt x="8322" y="1"/>
                  </a:moveTo>
                  <a:cubicBezTo>
                    <a:pt x="6547" y="1"/>
                    <a:pt x="4771" y="572"/>
                    <a:pt x="3352" y="1641"/>
                  </a:cubicBezTo>
                  <a:cubicBezTo>
                    <a:pt x="1456" y="3078"/>
                    <a:pt x="235" y="5384"/>
                    <a:pt x="127" y="7758"/>
                  </a:cubicBezTo>
                  <a:cubicBezTo>
                    <a:pt x="0" y="10533"/>
                    <a:pt x="1339" y="13259"/>
                    <a:pt x="3410" y="15106"/>
                  </a:cubicBezTo>
                  <a:cubicBezTo>
                    <a:pt x="5472" y="16943"/>
                    <a:pt x="8198" y="17950"/>
                    <a:pt x="10954" y="18233"/>
                  </a:cubicBezTo>
                  <a:cubicBezTo>
                    <a:pt x="11570" y="18298"/>
                    <a:pt x="12187" y="18329"/>
                    <a:pt x="12804" y="18329"/>
                  </a:cubicBezTo>
                  <a:cubicBezTo>
                    <a:pt x="14955" y="18329"/>
                    <a:pt x="17100" y="17959"/>
                    <a:pt x="19181" y="17412"/>
                  </a:cubicBezTo>
                  <a:cubicBezTo>
                    <a:pt x="21243" y="16865"/>
                    <a:pt x="22992" y="15966"/>
                    <a:pt x="24633" y="14598"/>
                  </a:cubicBezTo>
                  <a:cubicBezTo>
                    <a:pt x="27369" y="12341"/>
                    <a:pt x="29900" y="9400"/>
                    <a:pt x="29519" y="5618"/>
                  </a:cubicBezTo>
                  <a:cubicBezTo>
                    <a:pt x="29363" y="3947"/>
                    <a:pt x="28239" y="2355"/>
                    <a:pt x="26519" y="2071"/>
                  </a:cubicBezTo>
                  <a:cubicBezTo>
                    <a:pt x="26213" y="2022"/>
                    <a:pt x="25906" y="2002"/>
                    <a:pt x="25599" y="2002"/>
                  </a:cubicBezTo>
                  <a:cubicBezTo>
                    <a:pt x="24577" y="2002"/>
                    <a:pt x="23557" y="2223"/>
                    <a:pt x="22542" y="2306"/>
                  </a:cubicBezTo>
                  <a:cubicBezTo>
                    <a:pt x="21422" y="2393"/>
                    <a:pt x="20294" y="2465"/>
                    <a:pt x="19172" y="2465"/>
                  </a:cubicBezTo>
                  <a:cubicBezTo>
                    <a:pt x="19042" y="2465"/>
                    <a:pt x="18911" y="2464"/>
                    <a:pt x="18781" y="2462"/>
                  </a:cubicBezTo>
                  <a:cubicBezTo>
                    <a:pt x="17334" y="2433"/>
                    <a:pt x="15898" y="2267"/>
                    <a:pt x="14520" y="1827"/>
                  </a:cubicBezTo>
                  <a:cubicBezTo>
                    <a:pt x="13035" y="1348"/>
                    <a:pt x="11648" y="567"/>
                    <a:pt x="10133" y="205"/>
                  </a:cubicBezTo>
                  <a:cubicBezTo>
                    <a:pt x="9539" y="68"/>
                    <a:pt x="8931" y="1"/>
                    <a:pt x="832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85" name="Google Shape;2185;gd6373dda26_0_7405"/>
            <p:cNvSpPr/>
            <p:nvPr/>
          </p:nvSpPr>
          <p:spPr>
            <a:xfrm>
              <a:off x="1637675" y="1269575"/>
              <a:ext cx="648825" cy="562425"/>
            </a:xfrm>
            <a:custGeom>
              <a:rect b="b" l="l" r="r" t="t"/>
              <a:pathLst>
                <a:path extrusionOk="0" h="22497" w="25953">
                  <a:moveTo>
                    <a:pt x="19121" y="0"/>
                  </a:moveTo>
                  <a:cubicBezTo>
                    <a:pt x="18792" y="0"/>
                    <a:pt x="18462" y="27"/>
                    <a:pt x="18136" y="78"/>
                  </a:cubicBezTo>
                  <a:cubicBezTo>
                    <a:pt x="16641" y="313"/>
                    <a:pt x="15166" y="1055"/>
                    <a:pt x="13925" y="1896"/>
                  </a:cubicBezTo>
                  <a:cubicBezTo>
                    <a:pt x="13329" y="2287"/>
                    <a:pt x="12869" y="2814"/>
                    <a:pt x="12215" y="3146"/>
                  </a:cubicBezTo>
                  <a:cubicBezTo>
                    <a:pt x="11540" y="3488"/>
                    <a:pt x="10817" y="3713"/>
                    <a:pt x="10075" y="3869"/>
                  </a:cubicBezTo>
                  <a:cubicBezTo>
                    <a:pt x="9997" y="3879"/>
                    <a:pt x="9918" y="3899"/>
                    <a:pt x="9830" y="3918"/>
                  </a:cubicBezTo>
                  <a:cubicBezTo>
                    <a:pt x="8482" y="4163"/>
                    <a:pt x="7085" y="4211"/>
                    <a:pt x="5727" y="4456"/>
                  </a:cubicBezTo>
                  <a:cubicBezTo>
                    <a:pt x="3899" y="4778"/>
                    <a:pt x="2140" y="5316"/>
                    <a:pt x="1144" y="7026"/>
                  </a:cubicBezTo>
                  <a:cubicBezTo>
                    <a:pt x="186" y="8696"/>
                    <a:pt x="1" y="10895"/>
                    <a:pt x="860" y="12644"/>
                  </a:cubicBezTo>
                  <a:cubicBezTo>
                    <a:pt x="1486" y="13905"/>
                    <a:pt x="2463" y="15106"/>
                    <a:pt x="3655" y="15849"/>
                  </a:cubicBezTo>
                  <a:cubicBezTo>
                    <a:pt x="5179" y="16816"/>
                    <a:pt x="6860" y="17539"/>
                    <a:pt x="8599" y="17999"/>
                  </a:cubicBezTo>
                  <a:cubicBezTo>
                    <a:pt x="10505" y="18487"/>
                    <a:pt x="12527" y="18692"/>
                    <a:pt x="14198" y="19718"/>
                  </a:cubicBezTo>
                  <a:cubicBezTo>
                    <a:pt x="15078" y="20256"/>
                    <a:pt x="15810" y="20998"/>
                    <a:pt x="16690" y="21546"/>
                  </a:cubicBezTo>
                  <a:cubicBezTo>
                    <a:pt x="17684" y="22168"/>
                    <a:pt x="18865" y="22496"/>
                    <a:pt x="20038" y="22496"/>
                  </a:cubicBezTo>
                  <a:cubicBezTo>
                    <a:pt x="21056" y="22496"/>
                    <a:pt x="22067" y="22249"/>
                    <a:pt x="22943" y="21731"/>
                  </a:cubicBezTo>
                  <a:cubicBezTo>
                    <a:pt x="24839" y="20617"/>
                    <a:pt x="25953" y="18243"/>
                    <a:pt x="25425" y="16113"/>
                  </a:cubicBezTo>
                  <a:cubicBezTo>
                    <a:pt x="25093" y="14774"/>
                    <a:pt x="24204" y="13641"/>
                    <a:pt x="23715" y="12351"/>
                  </a:cubicBezTo>
                  <a:cubicBezTo>
                    <a:pt x="23285" y="11247"/>
                    <a:pt x="23158" y="10025"/>
                    <a:pt x="23354" y="8863"/>
                  </a:cubicBezTo>
                  <a:cubicBezTo>
                    <a:pt x="23549" y="7661"/>
                    <a:pt x="24057" y="6517"/>
                    <a:pt x="24175" y="5306"/>
                  </a:cubicBezTo>
                  <a:cubicBezTo>
                    <a:pt x="24282" y="4290"/>
                    <a:pt x="23921" y="2990"/>
                    <a:pt x="23354" y="2130"/>
                  </a:cubicBezTo>
                  <a:cubicBezTo>
                    <a:pt x="22400" y="670"/>
                    <a:pt x="20779" y="0"/>
                    <a:pt x="19121"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2186" name="Google Shape;2186;gd6373dda26_0_7405"/>
          <p:cNvSpPr txBox="1"/>
          <p:nvPr>
            <p:ph type="title"/>
          </p:nvPr>
        </p:nvSpPr>
        <p:spPr>
          <a:xfrm>
            <a:off x="1364100" y="1908484"/>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187" name="Google Shape;2187;gd6373dda26_0_7405"/>
          <p:cNvSpPr txBox="1"/>
          <p:nvPr>
            <p:ph idx="1" type="subTitle"/>
          </p:nvPr>
        </p:nvSpPr>
        <p:spPr>
          <a:xfrm>
            <a:off x="1366100" y="2651883"/>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4000"/>
              <a:buNone/>
              <a:defRPr sz="21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grpSp>
        <p:nvGrpSpPr>
          <p:cNvPr id="2188" name="Google Shape;2188;gd6373dda26_0_7405"/>
          <p:cNvGrpSpPr/>
          <p:nvPr/>
        </p:nvGrpSpPr>
        <p:grpSpPr>
          <a:xfrm>
            <a:off x="6414459" y="2085789"/>
            <a:ext cx="5085800" cy="3890308"/>
            <a:chOff x="3087400" y="3874950"/>
            <a:chExt cx="743625" cy="568825"/>
          </a:xfrm>
        </p:grpSpPr>
        <p:sp>
          <p:nvSpPr>
            <p:cNvPr id="2189" name="Google Shape;2189;gd6373dda26_0_7405"/>
            <p:cNvSpPr/>
            <p:nvPr/>
          </p:nvSpPr>
          <p:spPr>
            <a:xfrm>
              <a:off x="3115750" y="3884900"/>
              <a:ext cx="691325" cy="558875"/>
            </a:xfrm>
            <a:custGeom>
              <a:rect b="b" l="l" r="r" t="t"/>
              <a:pathLst>
                <a:path extrusionOk="0" h="22355" w="27653">
                  <a:moveTo>
                    <a:pt x="12690" y="0"/>
                  </a:moveTo>
                  <a:cubicBezTo>
                    <a:pt x="12567" y="0"/>
                    <a:pt x="12444" y="2"/>
                    <a:pt x="12322" y="6"/>
                  </a:cubicBezTo>
                  <a:cubicBezTo>
                    <a:pt x="8706" y="133"/>
                    <a:pt x="6000" y="1951"/>
                    <a:pt x="3449" y="4335"/>
                  </a:cubicBezTo>
                  <a:cubicBezTo>
                    <a:pt x="2502" y="5214"/>
                    <a:pt x="2003" y="6748"/>
                    <a:pt x="1583" y="7931"/>
                  </a:cubicBezTo>
                  <a:cubicBezTo>
                    <a:pt x="665" y="10500"/>
                    <a:pt x="0" y="13236"/>
                    <a:pt x="332" y="15943"/>
                  </a:cubicBezTo>
                  <a:cubicBezTo>
                    <a:pt x="362" y="16197"/>
                    <a:pt x="411" y="16451"/>
                    <a:pt x="459" y="16705"/>
                  </a:cubicBezTo>
                  <a:cubicBezTo>
                    <a:pt x="928" y="18767"/>
                    <a:pt x="2218" y="20467"/>
                    <a:pt x="4192" y="21464"/>
                  </a:cubicBezTo>
                  <a:cubicBezTo>
                    <a:pt x="5384" y="22069"/>
                    <a:pt x="6718" y="22354"/>
                    <a:pt x="8059" y="22354"/>
                  </a:cubicBezTo>
                  <a:cubicBezTo>
                    <a:pt x="8906" y="22354"/>
                    <a:pt x="9755" y="22240"/>
                    <a:pt x="10573" y="22021"/>
                  </a:cubicBezTo>
                  <a:cubicBezTo>
                    <a:pt x="13162" y="21317"/>
                    <a:pt x="15439" y="19617"/>
                    <a:pt x="18077" y="19138"/>
                  </a:cubicBezTo>
                  <a:cubicBezTo>
                    <a:pt x="19924" y="18806"/>
                    <a:pt x="21927" y="19060"/>
                    <a:pt x="23559" y="18151"/>
                  </a:cubicBezTo>
                  <a:cubicBezTo>
                    <a:pt x="24477" y="17633"/>
                    <a:pt x="25171" y="16803"/>
                    <a:pt x="25796" y="15963"/>
                  </a:cubicBezTo>
                  <a:cubicBezTo>
                    <a:pt x="26246" y="15376"/>
                    <a:pt x="26666" y="14761"/>
                    <a:pt x="26930" y="14077"/>
                  </a:cubicBezTo>
                  <a:cubicBezTo>
                    <a:pt x="27653" y="12220"/>
                    <a:pt x="27057" y="10061"/>
                    <a:pt x="25884" y="8448"/>
                  </a:cubicBezTo>
                  <a:cubicBezTo>
                    <a:pt x="24985" y="7198"/>
                    <a:pt x="23783" y="6221"/>
                    <a:pt x="22533" y="5341"/>
                  </a:cubicBezTo>
                  <a:cubicBezTo>
                    <a:pt x="21468" y="4599"/>
                    <a:pt x="20930" y="3485"/>
                    <a:pt x="19943" y="2625"/>
                  </a:cubicBezTo>
                  <a:cubicBezTo>
                    <a:pt x="17955" y="898"/>
                    <a:pt x="15315" y="0"/>
                    <a:pt x="1269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90" name="Google Shape;2190;gd6373dda26_0_7405"/>
            <p:cNvSpPr/>
            <p:nvPr/>
          </p:nvSpPr>
          <p:spPr>
            <a:xfrm>
              <a:off x="3087400" y="3874950"/>
              <a:ext cx="743625" cy="540200"/>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2191" name="Google Shape;2191;gd6373dda26_0_7405"/>
          <p:cNvSpPr txBox="1"/>
          <p:nvPr>
            <p:ph idx="2" type="title"/>
          </p:nvPr>
        </p:nvSpPr>
        <p:spPr>
          <a:xfrm>
            <a:off x="7265884" y="3322000"/>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192" name="Google Shape;2192;gd6373dda26_0_7405"/>
          <p:cNvSpPr txBox="1"/>
          <p:nvPr>
            <p:ph idx="3" type="subTitle"/>
          </p:nvPr>
        </p:nvSpPr>
        <p:spPr>
          <a:xfrm>
            <a:off x="7267884" y="4064667"/>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2100"/>
              <a:buNone/>
              <a:defRPr sz="2100">
                <a:solidFill>
                  <a:schemeClr val="dk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2193" name="Google Shape;2193;gd6373dda26_0_7405"/>
          <p:cNvSpPr/>
          <p:nvPr/>
        </p:nvSpPr>
        <p:spPr>
          <a:xfrm>
            <a:off x="0" y="5156983"/>
            <a:ext cx="2743273" cy="1701029"/>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94" name="Google Shape;2194;gd6373dda26_0_7405"/>
          <p:cNvSpPr/>
          <p:nvPr/>
        </p:nvSpPr>
        <p:spPr>
          <a:xfrm rot="10800000">
            <a:off x="10052919" y="13951"/>
            <a:ext cx="2139082" cy="1326386"/>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95" name="Shape 2195"/>
        <p:cNvGrpSpPr/>
        <p:nvPr/>
      </p:nvGrpSpPr>
      <p:grpSpPr>
        <a:xfrm>
          <a:off x="0" y="0"/>
          <a:ext cx="0" cy="0"/>
          <a:chOff x="0" y="0"/>
          <a:chExt cx="0" cy="0"/>
        </a:xfrm>
      </p:grpSpPr>
      <p:sp>
        <p:nvSpPr>
          <p:cNvPr id="2196" name="Google Shape;2196;gd6373dda26_0_7418"/>
          <p:cNvSpPr txBox="1"/>
          <p:nvPr>
            <p:ph idx="1" type="subTitle"/>
          </p:nvPr>
        </p:nvSpPr>
        <p:spPr>
          <a:xfrm>
            <a:off x="720367" y="1599233"/>
            <a:ext cx="4999500" cy="28527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2100"/>
              <a:buNone/>
              <a:defRPr sz="2100"/>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2197" name="Google Shape;2197;gd6373dda26_0_7418"/>
          <p:cNvSpPr/>
          <p:nvPr/>
        </p:nvSpPr>
        <p:spPr>
          <a:xfrm>
            <a:off x="-3633" y="-8900"/>
            <a:ext cx="1698178" cy="3107736"/>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98" name="Google Shape;2198;gd6373dda26_0_7418"/>
          <p:cNvSpPr/>
          <p:nvPr/>
        </p:nvSpPr>
        <p:spPr>
          <a:xfrm>
            <a:off x="8823175" y="-8900"/>
            <a:ext cx="3372814" cy="108482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99" name="Google Shape;2199;gd6373dda26_0_741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8">
  <p:cSld name="CUSTOM_9">
    <p:spTree>
      <p:nvGrpSpPr>
        <p:cNvPr id="2200" name="Shape 2200"/>
        <p:cNvGrpSpPr/>
        <p:nvPr/>
      </p:nvGrpSpPr>
      <p:grpSpPr>
        <a:xfrm>
          <a:off x="0" y="0"/>
          <a:ext cx="0" cy="0"/>
          <a:chOff x="0" y="0"/>
          <a:chExt cx="0" cy="0"/>
        </a:xfrm>
      </p:grpSpPr>
      <p:sp>
        <p:nvSpPr>
          <p:cNvPr id="2201" name="Google Shape;2201;gd6373dda26_0_7423"/>
          <p:cNvSpPr txBox="1"/>
          <p:nvPr>
            <p:ph idx="1" type="subTitle"/>
          </p:nvPr>
        </p:nvSpPr>
        <p:spPr>
          <a:xfrm>
            <a:off x="6198200" y="1685900"/>
            <a:ext cx="4999500" cy="26508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2100"/>
              <a:buNone/>
              <a:defRPr sz="2100"/>
            </a:lvl1pPr>
            <a:lvl2pPr lvl="1" rtl="0" algn="r">
              <a:lnSpc>
                <a:spcPct val="115000"/>
              </a:lnSpc>
              <a:spcBef>
                <a:spcPts val="0"/>
              </a:spcBef>
              <a:spcAft>
                <a:spcPts val="0"/>
              </a:spcAft>
              <a:buSzPts val="1900"/>
              <a:buNone/>
              <a:defRPr/>
            </a:lvl2pPr>
            <a:lvl3pPr lvl="2" rtl="0" algn="r">
              <a:lnSpc>
                <a:spcPct val="115000"/>
              </a:lnSpc>
              <a:spcBef>
                <a:spcPts val="2100"/>
              </a:spcBef>
              <a:spcAft>
                <a:spcPts val="0"/>
              </a:spcAft>
              <a:buSzPts val="1900"/>
              <a:buNone/>
              <a:defRPr/>
            </a:lvl3pPr>
            <a:lvl4pPr lvl="3" rtl="0" algn="r">
              <a:lnSpc>
                <a:spcPct val="115000"/>
              </a:lnSpc>
              <a:spcBef>
                <a:spcPts val="2100"/>
              </a:spcBef>
              <a:spcAft>
                <a:spcPts val="0"/>
              </a:spcAft>
              <a:buSzPts val="1900"/>
              <a:buNone/>
              <a:defRPr/>
            </a:lvl4pPr>
            <a:lvl5pPr lvl="4" rtl="0" algn="r">
              <a:lnSpc>
                <a:spcPct val="115000"/>
              </a:lnSpc>
              <a:spcBef>
                <a:spcPts val="2100"/>
              </a:spcBef>
              <a:spcAft>
                <a:spcPts val="0"/>
              </a:spcAft>
              <a:buSzPts val="1900"/>
              <a:buNone/>
              <a:defRPr/>
            </a:lvl5pPr>
            <a:lvl6pPr lvl="5" rtl="0" algn="r">
              <a:lnSpc>
                <a:spcPct val="115000"/>
              </a:lnSpc>
              <a:spcBef>
                <a:spcPts val="2100"/>
              </a:spcBef>
              <a:spcAft>
                <a:spcPts val="0"/>
              </a:spcAft>
              <a:buSzPts val="1900"/>
              <a:buNone/>
              <a:defRPr/>
            </a:lvl6pPr>
            <a:lvl7pPr lvl="6" rtl="0" algn="r">
              <a:lnSpc>
                <a:spcPct val="115000"/>
              </a:lnSpc>
              <a:spcBef>
                <a:spcPts val="2100"/>
              </a:spcBef>
              <a:spcAft>
                <a:spcPts val="0"/>
              </a:spcAft>
              <a:buSzPts val="1900"/>
              <a:buNone/>
              <a:defRPr/>
            </a:lvl7pPr>
            <a:lvl8pPr lvl="7" rtl="0" algn="r">
              <a:lnSpc>
                <a:spcPct val="115000"/>
              </a:lnSpc>
              <a:spcBef>
                <a:spcPts val="2100"/>
              </a:spcBef>
              <a:spcAft>
                <a:spcPts val="0"/>
              </a:spcAft>
              <a:buSzPts val="1900"/>
              <a:buNone/>
              <a:defRPr/>
            </a:lvl8pPr>
            <a:lvl9pPr lvl="8" rtl="0" algn="r">
              <a:lnSpc>
                <a:spcPct val="115000"/>
              </a:lnSpc>
              <a:spcBef>
                <a:spcPts val="2100"/>
              </a:spcBef>
              <a:spcAft>
                <a:spcPts val="2100"/>
              </a:spcAft>
              <a:buSzPts val="1900"/>
              <a:buNone/>
              <a:defRPr/>
            </a:lvl9pPr>
          </a:lstStyle>
          <a:p/>
        </p:txBody>
      </p:sp>
      <p:sp>
        <p:nvSpPr>
          <p:cNvPr id="2202" name="Google Shape;2202;gd6373dda26_0_7423"/>
          <p:cNvSpPr/>
          <p:nvPr/>
        </p:nvSpPr>
        <p:spPr>
          <a:xfrm flipH="1" rot="5400000">
            <a:off x="8056756" y="2722755"/>
            <a:ext cx="2922392" cy="5348098"/>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03" name="Google Shape;2203;gd6373dda26_0_7423"/>
          <p:cNvSpPr/>
          <p:nvPr/>
        </p:nvSpPr>
        <p:spPr>
          <a:xfrm flipH="1">
            <a:off x="97" y="0"/>
            <a:ext cx="4360750" cy="168588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04" name="Google Shape;2204;gd6373dda26_0_7423"/>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3">
  <p:cSld name="CUSTOM_1_1_3_1">
    <p:spTree>
      <p:nvGrpSpPr>
        <p:cNvPr id="2205" name="Shape 2205"/>
        <p:cNvGrpSpPr/>
        <p:nvPr/>
      </p:nvGrpSpPr>
      <p:grpSpPr>
        <a:xfrm>
          <a:off x="0" y="0"/>
          <a:ext cx="0" cy="0"/>
          <a:chOff x="0" y="0"/>
          <a:chExt cx="0" cy="0"/>
        </a:xfrm>
      </p:grpSpPr>
      <p:sp>
        <p:nvSpPr>
          <p:cNvPr id="2206" name="Google Shape;2206;gd6373dda26_0_742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207" name="Google Shape;2207;gd6373dda26_0_7428"/>
          <p:cNvSpPr/>
          <p:nvPr/>
        </p:nvSpPr>
        <p:spPr>
          <a:xfrm flipH="1">
            <a:off x="7207405" y="0"/>
            <a:ext cx="4984595" cy="2708124"/>
          </a:xfrm>
          <a:custGeom>
            <a:rect b="b" l="l" r="r" t="t"/>
            <a:pathLst>
              <a:path extrusionOk="0" h="63322" w="116551">
                <a:moveTo>
                  <a:pt x="0" y="0"/>
                </a:moveTo>
                <a:lnTo>
                  <a:pt x="0" y="62853"/>
                </a:lnTo>
                <a:cubicBezTo>
                  <a:pt x="1749" y="63162"/>
                  <a:pt x="3513" y="63321"/>
                  <a:pt x="5266" y="63321"/>
                </a:cubicBezTo>
                <a:cubicBezTo>
                  <a:pt x="10613" y="63321"/>
                  <a:pt x="15856" y="61834"/>
                  <a:pt x="20241" y="58543"/>
                </a:cubicBezTo>
                <a:cubicBezTo>
                  <a:pt x="34123" y="48137"/>
                  <a:pt x="34909" y="25932"/>
                  <a:pt x="49149" y="16038"/>
                </a:cubicBezTo>
                <a:cubicBezTo>
                  <a:pt x="55666" y="11497"/>
                  <a:pt x="63898" y="10427"/>
                  <a:pt x="71911" y="10427"/>
                </a:cubicBezTo>
                <a:cubicBezTo>
                  <a:pt x="72829" y="10427"/>
                  <a:pt x="73743" y="10441"/>
                  <a:pt x="74652" y="10466"/>
                </a:cubicBezTo>
                <a:cubicBezTo>
                  <a:pt x="79315" y="10591"/>
                  <a:pt x="84021" y="10942"/>
                  <a:pt x="88690" y="10942"/>
                </a:cubicBezTo>
                <a:cubicBezTo>
                  <a:pt x="92878" y="10942"/>
                  <a:pt x="97037" y="10659"/>
                  <a:pt x="101108" y="9680"/>
                </a:cubicBezTo>
                <a:cubicBezTo>
                  <a:pt x="105775" y="8549"/>
                  <a:pt x="113467" y="4953"/>
                  <a:pt x="11655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4">
    <p:spTree>
      <p:nvGrpSpPr>
        <p:cNvPr id="335" name="Shape 335"/>
        <p:cNvGrpSpPr/>
        <p:nvPr/>
      </p:nvGrpSpPr>
      <p:grpSpPr>
        <a:xfrm>
          <a:off x="0" y="0"/>
          <a:ext cx="0" cy="0"/>
          <a:chOff x="0" y="0"/>
          <a:chExt cx="0" cy="0"/>
        </a:xfrm>
      </p:grpSpPr>
      <p:sp>
        <p:nvSpPr>
          <p:cNvPr id="336" name="Google Shape;336;gd778a894d7_0_1835"/>
          <p:cNvSpPr/>
          <p:nvPr/>
        </p:nvSpPr>
        <p:spPr>
          <a:xfrm flipH="1">
            <a:off x="522166" y="242916"/>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gd778a894d7_0_1835"/>
          <p:cNvSpPr/>
          <p:nvPr/>
        </p:nvSpPr>
        <p:spPr>
          <a:xfrm flipH="1">
            <a:off x="4" y="5073477"/>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gd778a894d7_0_1835"/>
          <p:cNvSpPr/>
          <p:nvPr/>
        </p:nvSpPr>
        <p:spPr>
          <a:xfrm flipH="1" rot="10800000">
            <a:off x="11183604" y="867026"/>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gd778a894d7_0_1835"/>
          <p:cNvSpPr/>
          <p:nvPr/>
        </p:nvSpPr>
        <p:spPr>
          <a:xfrm flipH="1" rot="5400000">
            <a:off x="11772673" y="449053"/>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gd778a894d7_0_1835"/>
          <p:cNvSpPr/>
          <p:nvPr/>
        </p:nvSpPr>
        <p:spPr>
          <a:xfrm flipH="1" rot="5400000">
            <a:off x="11556773" y="2074653"/>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gd778a894d7_0_1835"/>
          <p:cNvSpPr/>
          <p:nvPr/>
        </p:nvSpPr>
        <p:spPr>
          <a:xfrm flipH="1">
            <a:off x="870958" y="1300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gd778a894d7_0_1835"/>
          <p:cNvSpPr/>
          <p:nvPr/>
        </p:nvSpPr>
        <p:spPr>
          <a:xfrm flipH="1" rot="5400000">
            <a:off x="366891" y="528564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gd778a894d7_0_1835"/>
          <p:cNvSpPr/>
          <p:nvPr/>
        </p:nvSpPr>
        <p:spPr>
          <a:xfrm flipH="1">
            <a:off x="11049928" y="539683"/>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d778a894d7_0_1835"/>
          <p:cNvSpPr/>
          <p:nvPr/>
        </p:nvSpPr>
        <p:spPr>
          <a:xfrm flipH="1">
            <a:off x="759928" y="4930217"/>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gd778a894d7_0_1835"/>
          <p:cNvSpPr/>
          <p:nvPr/>
        </p:nvSpPr>
        <p:spPr>
          <a:xfrm flipH="1">
            <a:off x="2017528" y="539683"/>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0">
  <p:cSld name="CUSTOM_1_1_3_1_1_1_1_1_1_1_1">
    <p:spTree>
      <p:nvGrpSpPr>
        <p:cNvPr id="2208" name="Shape 2208"/>
        <p:cNvGrpSpPr/>
        <p:nvPr/>
      </p:nvGrpSpPr>
      <p:grpSpPr>
        <a:xfrm>
          <a:off x="0" y="0"/>
          <a:ext cx="0" cy="0"/>
          <a:chOff x="0" y="0"/>
          <a:chExt cx="0" cy="0"/>
        </a:xfrm>
      </p:grpSpPr>
      <p:sp>
        <p:nvSpPr>
          <p:cNvPr id="2209" name="Google Shape;2209;gd6373dda26_0_7431"/>
          <p:cNvSpPr txBox="1"/>
          <p:nvPr>
            <p:ph type="title"/>
          </p:nvPr>
        </p:nvSpPr>
        <p:spPr>
          <a:xfrm>
            <a:off x="691567" y="691567"/>
            <a:ext cx="5417100" cy="1541700"/>
          </a:xfrm>
          <a:prstGeom prst="rect">
            <a:avLst/>
          </a:prstGeom>
          <a:noFill/>
          <a:ln>
            <a:noFill/>
          </a:ln>
        </p:spPr>
        <p:txBody>
          <a:bodyPr anchorCtr="0" anchor="b"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210" name="Google Shape;2210;gd6373dda26_0_7431"/>
          <p:cNvSpPr/>
          <p:nvPr/>
        </p:nvSpPr>
        <p:spPr>
          <a:xfrm flipH="1" rot="-5400000">
            <a:off x="9869537" y="544660"/>
            <a:ext cx="2867216" cy="1777882"/>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11" name="Google Shape;2211;gd6373dda26_0_7431"/>
          <p:cNvSpPr/>
          <p:nvPr/>
        </p:nvSpPr>
        <p:spPr>
          <a:xfrm flipH="1" rot="10800000">
            <a:off x="0" y="5480966"/>
            <a:ext cx="2694239" cy="1377037"/>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12" name="Shape 2212"/>
        <p:cNvGrpSpPr/>
        <p:nvPr/>
      </p:nvGrpSpPr>
      <p:grpSpPr>
        <a:xfrm>
          <a:off x="0" y="0"/>
          <a:ext cx="0" cy="0"/>
          <a:chOff x="0" y="0"/>
          <a:chExt cx="0" cy="0"/>
        </a:xfrm>
      </p:grpSpPr>
      <p:sp>
        <p:nvSpPr>
          <p:cNvPr id="2213" name="Google Shape;2213;gd6373dda26_0_7435"/>
          <p:cNvSpPr/>
          <p:nvPr/>
        </p:nvSpPr>
        <p:spPr>
          <a:xfrm>
            <a:off x="5408623" y="0"/>
            <a:ext cx="678340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14" name="Google Shape;2214;gd6373dda26_0_7435"/>
          <p:cNvSpPr/>
          <p:nvPr/>
        </p:nvSpPr>
        <p:spPr>
          <a:xfrm>
            <a:off x="10562224" y="3732760"/>
            <a:ext cx="1629783" cy="3125252"/>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15" name="Google Shape;2215;gd6373dda26_0_7435"/>
          <p:cNvSpPr txBox="1"/>
          <p:nvPr>
            <p:ph type="title"/>
          </p:nvPr>
        </p:nvSpPr>
        <p:spPr>
          <a:xfrm>
            <a:off x="7594600" y="718800"/>
            <a:ext cx="3637500" cy="2806800"/>
          </a:xfrm>
          <a:prstGeom prst="rect">
            <a:avLst/>
          </a:prstGeom>
          <a:noFill/>
          <a:ln>
            <a:noFill/>
          </a:ln>
        </p:spPr>
        <p:txBody>
          <a:bodyPr anchorCtr="0" anchor="t" bIns="121900" lIns="121900" spcFirstLastPara="1" rIns="121900" wrap="square" tIns="121900">
            <a:noAutofit/>
          </a:bodyPr>
          <a:lstStyle>
            <a:lvl1pPr lvl="0" rtl="0" algn="r">
              <a:lnSpc>
                <a:spcPct val="80000"/>
              </a:lnSpc>
              <a:spcBef>
                <a:spcPts val="0"/>
              </a:spcBef>
              <a:spcAft>
                <a:spcPts val="0"/>
              </a:spcAft>
              <a:buSzPts val="6400"/>
              <a:buNone/>
              <a:defRPr sz="4800"/>
            </a:lvl1pPr>
            <a:lvl2pPr lvl="1" rtl="0" algn="r">
              <a:lnSpc>
                <a:spcPct val="100000"/>
              </a:lnSpc>
              <a:spcBef>
                <a:spcPts val="0"/>
              </a:spcBef>
              <a:spcAft>
                <a:spcPts val="0"/>
              </a:spcAft>
              <a:buSzPts val="6400"/>
              <a:buNone/>
              <a:defRPr sz="6400"/>
            </a:lvl2pPr>
            <a:lvl3pPr lvl="2" rtl="0" algn="r">
              <a:lnSpc>
                <a:spcPct val="100000"/>
              </a:lnSpc>
              <a:spcBef>
                <a:spcPts val="0"/>
              </a:spcBef>
              <a:spcAft>
                <a:spcPts val="0"/>
              </a:spcAft>
              <a:buSzPts val="6400"/>
              <a:buNone/>
              <a:defRPr sz="6400"/>
            </a:lvl3pPr>
            <a:lvl4pPr lvl="3" rtl="0" algn="r">
              <a:lnSpc>
                <a:spcPct val="100000"/>
              </a:lnSpc>
              <a:spcBef>
                <a:spcPts val="0"/>
              </a:spcBef>
              <a:spcAft>
                <a:spcPts val="0"/>
              </a:spcAft>
              <a:buSzPts val="6400"/>
              <a:buNone/>
              <a:defRPr sz="6400"/>
            </a:lvl4pPr>
            <a:lvl5pPr lvl="4" rtl="0" algn="r">
              <a:lnSpc>
                <a:spcPct val="100000"/>
              </a:lnSpc>
              <a:spcBef>
                <a:spcPts val="0"/>
              </a:spcBef>
              <a:spcAft>
                <a:spcPts val="0"/>
              </a:spcAft>
              <a:buSzPts val="6400"/>
              <a:buNone/>
              <a:defRPr sz="6400"/>
            </a:lvl5pPr>
            <a:lvl6pPr lvl="5" rtl="0" algn="r">
              <a:lnSpc>
                <a:spcPct val="100000"/>
              </a:lnSpc>
              <a:spcBef>
                <a:spcPts val="0"/>
              </a:spcBef>
              <a:spcAft>
                <a:spcPts val="0"/>
              </a:spcAft>
              <a:buSzPts val="6400"/>
              <a:buNone/>
              <a:defRPr sz="6400"/>
            </a:lvl6pPr>
            <a:lvl7pPr lvl="6" rtl="0" algn="r">
              <a:lnSpc>
                <a:spcPct val="100000"/>
              </a:lnSpc>
              <a:spcBef>
                <a:spcPts val="0"/>
              </a:spcBef>
              <a:spcAft>
                <a:spcPts val="0"/>
              </a:spcAft>
              <a:buSzPts val="6400"/>
              <a:buNone/>
              <a:defRPr sz="6400"/>
            </a:lvl7pPr>
            <a:lvl8pPr lvl="7" rtl="0" algn="r">
              <a:lnSpc>
                <a:spcPct val="100000"/>
              </a:lnSpc>
              <a:spcBef>
                <a:spcPts val="0"/>
              </a:spcBef>
              <a:spcAft>
                <a:spcPts val="0"/>
              </a:spcAft>
              <a:buSzPts val="6400"/>
              <a:buNone/>
              <a:defRPr sz="6400"/>
            </a:lvl8pPr>
            <a:lvl9pPr lvl="8" rtl="0" algn="r">
              <a:lnSpc>
                <a:spcPct val="100000"/>
              </a:lnSpc>
              <a:spcBef>
                <a:spcPts val="0"/>
              </a:spcBef>
              <a:spcAft>
                <a:spcPts val="0"/>
              </a:spcAft>
              <a:buSzPts val="6400"/>
              <a:buNone/>
              <a:defRPr sz="6400"/>
            </a:lvl9pPr>
          </a:lstStyle>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1">
  <p:cSld name="CUSTOM_1_1_3_1_1_1_1_1_1_1_1_1">
    <p:spTree>
      <p:nvGrpSpPr>
        <p:cNvPr id="2216" name="Shape 2216"/>
        <p:cNvGrpSpPr/>
        <p:nvPr/>
      </p:nvGrpSpPr>
      <p:grpSpPr>
        <a:xfrm>
          <a:off x="0" y="0"/>
          <a:ext cx="0" cy="0"/>
          <a:chOff x="0" y="0"/>
          <a:chExt cx="0" cy="0"/>
        </a:xfrm>
      </p:grpSpPr>
      <p:sp>
        <p:nvSpPr>
          <p:cNvPr id="2217" name="Google Shape;2217;gd6373dda26_0_7439"/>
          <p:cNvSpPr/>
          <p:nvPr/>
        </p:nvSpPr>
        <p:spPr>
          <a:xfrm rot="10800000">
            <a:off x="-141" y="-80"/>
            <a:ext cx="678340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18" name="Google Shape;2218;gd6373dda26_0_7439"/>
          <p:cNvSpPr/>
          <p:nvPr/>
        </p:nvSpPr>
        <p:spPr>
          <a:xfrm rot="10800000">
            <a:off x="34" y="113"/>
            <a:ext cx="1026160" cy="1967751"/>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19" name="Google Shape;2219;gd6373dda26_0_7439"/>
          <p:cNvSpPr txBox="1"/>
          <p:nvPr>
            <p:ph type="title"/>
          </p:nvPr>
        </p:nvSpPr>
        <p:spPr>
          <a:xfrm>
            <a:off x="691567" y="3457833"/>
            <a:ext cx="3637500" cy="2806800"/>
          </a:xfrm>
          <a:prstGeom prst="rect">
            <a:avLst/>
          </a:prstGeom>
          <a:noFill/>
          <a:ln>
            <a:noFill/>
          </a:ln>
        </p:spPr>
        <p:txBody>
          <a:bodyPr anchorCtr="0" anchor="t" bIns="121900" lIns="121900" spcFirstLastPara="1" rIns="121900" wrap="square" tIns="121900">
            <a:noAutofit/>
          </a:bodyPr>
          <a:lstStyle>
            <a:lvl1pPr lvl="0" rtl="0" algn="l">
              <a:lnSpc>
                <a:spcPct val="80000"/>
              </a:lnSpc>
              <a:spcBef>
                <a:spcPts val="0"/>
              </a:spcBef>
              <a:spcAft>
                <a:spcPts val="0"/>
              </a:spcAft>
              <a:buClr>
                <a:schemeClr val="lt1"/>
              </a:buClr>
              <a:buSzPts val="6400"/>
              <a:buNone/>
              <a:defRPr sz="4800">
                <a:solidFill>
                  <a:schemeClr val="lt1"/>
                </a:solidFill>
              </a:defRPr>
            </a:lvl1pPr>
            <a:lvl2pPr lvl="1" rtl="0" algn="r">
              <a:lnSpc>
                <a:spcPct val="100000"/>
              </a:lnSpc>
              <a:spcBef>
                <a:spcPts val="0"/>
              </a:spcBef>
              <a:spcAft>
                <a:spcPts val="0"/>
              </a:spcAft>
              <a:buSzPts val="6400"/>
              <a:buNone/>
              <a:defRPr sz="6400"/>
            </a:lvl2pPr>
            <a:lvl3pPr lvl="2" rtl="0" algn="r">
              <a:lnSpc>
                <a:spcPct val="100000"/>
              </a:lnSpc>
              <a:spcBef>
                <a:spcPts val="0"/>
              </a:spcBef>
              <a:spcAft>
                <a:spcPts val="0"/>
              </a:spcAft>
              <a:buSzPts val="6400"/>
              <a:buNone/>
              <a:defRPr sz="6400"/>
            </a:lvl3pPr>
            <a:lvl4pPr lvl="3" rtl="0" algn="r">
              <a:lnSpc>
                <a:spcPct val="100000"/>
              </a:lnSpc>
              <a:spcBef>
                <a:spcPts val="0"/>
              </a:spcBef>
              <a:spcAft>
                <a:spcPts val="0"/>
              </a:spcAft>
              <a:buSzPts val="6400"/>
              <a:buNone/>
              <a:defRPr sz="6400"/>
            </a:lvl4pPr>
            <a:lvl5pPr lvl="4" rtl="0" algn="r">
              <a:lnSpc>
                <a:spcPct val="100000"/>
              </a:lnSpc>
              <a:spcBef>
                <a:spcPts val="0"/>
              </a:spcBef>
              <a:spcAft>
                <a:spcPts val="0"/>
              </a:spcAft>
              <a:buSzPts val="6400"/>
              <a:buNone/>
              <a:defRPr sz="6400"/>
            </a:lvl5pPr>
            <a:lvl6pPr lvl="5" rtl="0" algn="r">
              <a:lnSpc>
                <a:spcPct val="100000"/>
              </a:lnSpc>
              <a:spcBef>
                <a:spcPts val="0"/>
              </a:spcBef>
              <a:spcAft>
                <a:spcPts val="0"/>
              </a:spcAft>
              <a:buSzPts val="6400"/>
              <a:buNone/>
              <a:defRPr sz="6400"/>
            </a:lvl6pPr>
            <a:lvl7pPr lvl="6" rtl="0" algn="r">
              <a:lnSpc>
                <a:spcPct val="100000"/>
              </a:lnSpc>
              <a:spcBef>
                <a:spcPts val="0"/>
              </a:spcBef>
              <a:spcAft>
                <a:spcPts val="0"/>
              </a:spcAft>
              <a:buSzPts val="6400"/>
              <a:buNone/>
              <a:defRPr sz="6400"/>
            </a:lvl7pPr>
            <a:lvl8pPr lvl="7" rtl="0" algn="r">
              <a:lnSpc>
                <a:spcPct val="100000"/>
              </a:lnSpc>
              <a:spcBef>
                <a:spcPts val="0"/>
              </a:spcBef>
              <a:spcAft>
                <a:spcPts val="0"/>
              </a:spcAft>
              <a:buSzPts val="6400"/>
              <a:buNone/>
              <a:defRPr sz="6400"/>
            </a:lvl8pPr>
            <a:lvl9pPr lvl="8" rtl="0" algn="r">
              <a:lnSpc>
                <a:spcPct val="100000"/>
              </a:lnSpc>
              <a:spcBef>
                <a:spcPts val="0"/>
              </a:spcBef>
              <a:spcAft>
                <a:spcPts val="0"/>
              </a:spcAft>
              <a:buSzPts val="6400"/>
              <a:buNone/>
              <a:defRPr sz="6400"/>
            </a:lvl9pPr>
          </a:lstStyle>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_1_3">
    <p:spTree>
      <p:nvGrpSpPr>
        <p:cNvPr id="2220" name="Shape 2220"/>
        <p:cNvGrpSpPr/>
        <p:nvPr/>
      </p:nvGrpSpPr>
      <p:grpSpPr>
        <a:xfrm>
          <a:off x="0" y="0"/>
          <a:ext cx="0" cy="0"/>
          <a:chOff x="0" y="0"/>
          <a:chExt cx="0" cy="0"/>
        </a:xfrm>
      </p:grpSpPr>
      <p:sp>
        <p:nvSpPr>
          <p:cNvPr id="2221" name="Google Shape;2221;gd6373dda26_0_7443"/>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222" name="Google Shape;2222;gd6373dda26_0_7443"/>
          <p:cNvSpPr/>
          <p:nvPr/>
        </p:nvSpPr>
        <p:spPr>
          <a:xfrm flipH="1" rot="-5400000">
            <a:off x="-1075421" y="4289821"/>
            <a:ext cx="3643522" cy="1492677"/>
          </a:xfrm>
          <a:custGeom>
            <a:rect b="b" l="l" r="r" t="t"/>
            <a:pathLst>
              <a:path extrusionOk="0" h="31057" w="75808">
                <a:moveTo>
                  <a:pt x="11918" y="1"/>
                </a:moveTo>
                <a:cubicBezTo>
                  <a:pt x="4334" y="8097"/>
                  <a:pt x="0" y="18479"/>
                  <a:pt x="11942" y="26433"/>
                </a:cubicBezTo>
                <a:cubicBezTo>
                  <a:pt x="14282" y="27993"/>
                  <a:pt x="16839" y="28856"/>
                  <a:pt x="19394" y="28856"/>
                </a:cubicBezTo>
                <a:cubicBezTo>
                  <a:pt x="21597" y="28856"/>
                  <a:pt x="23799" y="28215"/>
                  <a:pt x="25860" y="26826"/>
                </a:cubicBezTo>
                <a:cubicBezTo>
                  <a:pt x="30563" y="23658"/>
                  <a:pt x="33195" y="17932"/>
                  <a:pt x="38600" y="15717"/>
                </a:cubicBezTo>
                <a:cubicBezTo>
                  <a:pt x="39675" y="15275"/>
                  <a:pt x="40870" y="15042"/>
                  <a:pt x="42051" y="15042"/>
                </a:cubicBezTo>
                <a:cubicBezTo>
                  <a:pt x="44243" y="15042"/>
                  <a:pt x="46387" y="15846"/>
                  <a:pt x="47625" y="17610"/>
                </a:cubicBezTo>
                <a:cubicBezTo>
                  <a:pt x="49482" y="20253"/>
                  <a:pt x="48756" y="23980"/>
                  <a:pt x="50185" y="26861"/>
                </a:cubicBezTo>
                <a:cubicBezTo>
                  <a:pt x="51578" y="29684"/>
                  <a:pt x="54786" y="31056"/>
                  <a:pt x="57991" y="31056"/>
                </a:cubicBezTo>
                <a:cubicBezTo>
                  <a:pt x="59004" y="31056"/>
                  <a:pt x="60017" y="30919"/>
                  <a:pt x="60972" y="30647"/>
                </a:cubicBezTo>
                <a:cubicBezTo>
                  <a:pt x="64949" y="29516"/>
                  <a:pt x="68151" y="26635"/>
                  <a:pt x="71187" y="23825"/>
                </a:cubicBezTo>
                <a:cubicBezTo>
                  <a:pt x="72676" y="22456"/>
                  <a:pt x="74188" y="21075"/>
                  <a:pt x="75807" y="19872"/>
                </a:cubicBezTo>
                <a:lnTo>
                  <a:pt x="75807"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23" name="Google Shape;2223;gd6373dda26_0_7443"/>
          <p:cNvSpPr/>
          <p:nvPr/>
        </p:nvSpPr>
        <p:spPr>
          <a:xfrm flipH="1">
            <a:off x="9004237" y="0"/>
            <a:ext cx="3187763" cy="1629271"/>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2">
  <p:cSld name="CUSTOM_1_1_3_1_1_1_1_1_1_1_1_1_1">
    <p:spTree>
      <p:nvGrpSpPr>
        <p:cNvPr id="2224" name="Shape 2224"/>
        <p:cNvGrpSpPr/>
        <p:nvPr/>
      </p:nvGrpSpPr>
      <p:grpSpPr>
        <a:xfrm>
          <a:off x="0" y="0"/>
          <a:ext cx="0" cy="0"/>
          <a:chOff x="0" y="0"/>
          <a:chExt cx="0" cy="0"/>
        </a:xfrm>
      </p:grpSpPr>
      <p:sp>
        <p:nvSpPr>
          <p:cNvPr id="2225" name="Google Shape;2225;gd6373dda26_0_7447"/>
          <p:cNvSpPr/>
          <p:nvPr/>
        </p:nvSpPr>
        <p:spPr>
          <a:xfrm rot="10800000">
            <a:off x="34" y="113"/>
            <a:ext cx="1026160" cy="1967751"/>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26" name="Google Shape;2226;gd6373dda26_0_7447"/>
          <p:cNvSpPr/>
          <p:nvPr/>
        </p:nvSpPr>
        <p:spPr>
          <a:xfrm flipH="1">
            <a:off x="9004237" y="0"/>
            <a:ext cx="3187763" cy="1629271"/>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27" name="Google Shape;2227;gd6373dda26_0_7447"/>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228" name="Google Shape;2228;gd6373dda26_0_7447"/>
          <p:cNvSpPr/>
          <p:nvPr/>
        </p:nvSpPr>
        <p:spPr>
          <a:xfrm flipH="1">
            <a:off x="10330220" y="5370133"/>
            <a:ext cx="1861780" cy="1487894"/>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2229" name="Shape 2229"/>
        <p:cNvGrpSpPr/>
        <p:nvPr/>
      </p:nvGrpSpPr>
      <p:grpSpPr>
        <a:xfrm>
          <a:off x="0" y="0"/>
          <a:ext cx="0" cy="0"/>
          <a:chOff x="0" y="0"/>
          <a:chExt cx="0" cy="0"/>
        </a:xfrm>
      </p:grpSpPr>
      <p:sp>
        <p:nvSpPr>
          <p:cNvPr id="2230" name="Google Shape;2230;gd6373dda26_0_7452"/>
          <p:cNvSpPr/>
          <p:nvPr/>
        </p:nvSpPr>
        <p:spPr>
          <a:xfrm flipH="1">
            <a:off x="-92" y="67"/>
            <a:ext cx="157052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31" name="Google Shape;2231;gd6373dda26_0_7452"/>
          <p:cNvSpPr/>
          <p:nvPr/>
        </p:nvSpPr>
        <p:spPr>
          <a:xfrm>
            <a:off x="10621575" y="67"/>
            <a:ext cx="157052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32" name="Google Shape;2232;gd6373dda26_0_7452"/>
          <p:cNvSpPr/>
          <p:nvPr/>
        </p:nvSpPr>
        <p:spPr>
          <a:xfrm>
            <a:off x="3129259" y="717367"/>
            <a:ext cx="5933452" cy="5220049"/>
          </a:xfrm>
          <a:custGeom>
            <a:rect b="b" l="l" r="r" t="t"/>
            <a:pathLst>
              <a:path extrusionOk="0" h="26005" w="29559">
                <a:moveTo>
                  <a:pt x="17297" y="1"/>
                </a:moveTo>
                <a:cubicBezTo>
                  <a:pt x="14415" y="1"/>
                  <a:pt x="10589" y="1045"/>
                  <a:pt x="9694" y="3619"/>
                </a:cubicBezTo>
                <a:cubicBezTo>
                  <a:pt x="9586" y="3902"/>
                  <a:pt x="9547" y="4205"/>
                  <a:pt x="9528" y="4518"/>
                </a:cubicBezTo>
                <a:cubicBezTo>
                  <a:pt x="9469" y="5739"/>
                  <a:pt x="9870" y="7088"/>
                  <a:pt x="9215" y="8114"/>
                </a:cubicBezTo>
                <a:cubicBezTo>
                  <a:pt x="8915" y="8584"/>
                  <a:pt x="8546" y="8722"/>
                  <a:pt x="8139" y="8722"/>
                </a:cubicBezTo>
                <a:cubicBezTo>
                  <a:pt x="7563" y="8722"/>
                  <a:pt x="6910" y="8445"/>
                  <a:pt x="6270" y="8445"/>
                </a:cubicBezTo>
                <a:cubicBezTo>
                  <a:pt x="6246" y="8445"/>
                  <a:pt x="6221" y="8445"/>
                  <a:pt x="6196" y="8446"/>
                </a:cubicBezTo>
                <a:cubicBezTo>
                  <a:pt x="4945" y="8495"/>
                  <a:pt x="3645" y="8827"/>
                  <a:pt x="2600" y="9540"/>
                </a:cubicBezTo>
                <a:cubicBezTo>
                  <a:pt x="1447" y="10322"/>
                  <a:pt x="880" y="11885"/>
                  <a:pt x="607" y="13214"/>
                </a:cubicBezTo>
                <a:cubicBezTo>
                  <a:pt x="1" y="16126"/>
                  <a:pt x="753" y="19311"/>
                  <a:pt x="2180" y="21872"/>
                </a:cubicBezTo>
                <a:cubicBezTo>
                  <a:pt x="3544" y="24331"/>
                  <a:pt x="5985" y="26004"/>
                  <a:pt x="8594" y="26004"/>
                </a:cubicBezTo>
                <a:cubicBezTo>
                  <a:pt x="9571" y="26004"/>
                  <a:pt x="10573" y="25769"/>
                  <a:pt x="11550" y="25252"/>
                </a:cubicBezTo>
                <a:cubicBezTo>
                  <a:pt x="12010" y="25008"/>
                  <a:pt x="12449" y="24705"/>
                  <a:pt x="12928" y="24500"/>
                </a:cubicBezTo>
                <a:cubicBezTo>
                  <a:pt x="13562" y="24222"/>
                  <a:pt x="14234" y="24136"/>
                  <a:pt x="14921" y="24136"/>
                </a:cubicBezTo>
                <a:cubicBezTo>
                  <a:pt x="16052" y="24136"/>
                  <a:pt x="17223" y="24370"/>
                  <a:pt x="18331" y="24370"/>
                </a:cubicBezTo>
                <a:cubicBezTo>
                  <a:pt x="18492" y="24370"/>
                  <a:pt x="18652" y="24365"/>
                  <a:pt x="18810" y="24353"/>
                </a:cubicBezTo>
                <a:cubicBezTo>
                  <a:pt x="21087" y="24197"/>
                  <a:pt x="23217" y="24197"/>
                  <a:pt x="25250" y="22966"/>
                </a:cubicBezTo>
                <a:cubicBezTo>
                  <a:pt x="28093" y="21256"/>
                  <a:pt x="29559" y="17123"/>
                  <a:pt x="27585" y="14289"/>
                </a:cubicBezTo>
                <a:cubicBezTo>
                  <a:pt x="26706" y="13038"/>
                  <a:pt x="25562" y="11934"/>
                  <a:pt x="25015" y="10508"/>
                </a:cubicBezTo>
                <a:cubicBezTo>
                  <a:pt x="24243" y="8495"/>
                  <a:pt x="24781" y="6179"/>
                  <a:pt x="24048" y="4147"/>
                </a:cubicBezTo>
                <a:cubicBezTo>
                  <a:pt x="23295" y="2046"/>
                  <a:pt x="21234" y="580"/>
                  <a:pt x="19035" y="150"/>
                </a:cubicBezTo>
                <a:cubicBezTo>
                  <a:pt x="18531" y="52"/>
                  <a:pt x="17937" y="1"/>
                  <a:pt x="17297"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33" name="Google Shape;2233;gd6373dda26_0_7452"/>
          <p:cNvSpPr/>
          <p:nvPr/>
        </p:nvSpPr>
        <p:spPr>
          <a:xfrm>
            <a:off x="3129259" y="1430577"/>
            <a:ext cx="5711843" cy="4371552"/>
          </a:xfrm>
          <a:custGeom>
            <a:rect b="b" l="l" r="r" t="t"/>
            <a:pathLst>
              <a:path extrusionOk="0" h="21778" w="28455">
                <a:moveTo>
                  <a:pt x="9364" y="1"/>
                </a:moveTo>
                <a:cubicBezTo>
                  <a:pt x="9253" y="1"/>
                  <a:pt x="9142" y="3"/>
                  <a:pt x="9029" y="7"/>
                </a:cubicBezTo>
                <a:cubicBezTo>
                  <a:pt x="6763" y="95"/>
                  <a:pt x="4486" y="828"/>
                  <a:pt x="2737" y="2264"/>
                </a:cubicBezTo>
                <a:cubicBezTo>
                  <a:pt x="1750" y="3075"/>
                  <a:pt x="929" y="4121"/>
                  <a:pt x="577" y="5342"/>
                </a:cubicBezTo>
                <a:cubicBezTo>
                  <a:pt x="1" y="7355"/>
                  <a:pt x="763" y="9515"/>
                  <a:pt x="1750" y="11361"/>
                </a:cubicBezTo>
                <a:cubicBezTo>
                  <a:pt x="3792" y="15162"/>
                  <a:pt x="6870" y="18406"/>
                  <a:pt x="10573" y="20634"/>
                </a:cubicBezTo>
                <a:cubicBezTo>
                  <a:pt x="11120" y="20967"/>
                  <a:pt x="11687" y="21279"/>
                  <a:pt x="12303" y="21465"/>
                </a:cubicBezTo>
                <a:cubicBezTo>
                  <a:pt x="13143" y="21729"/>
                  <a:pt x="14042" y="21748"/>
                  <a:pt x="14931" y="21768"/>
                </a:cubicBezTo>
                <a:cubicBezTo>
                  <a:pt x="15224" y="21773"/>
                  <a:pt x="15517" y="21778"/>
                  <a:pt x="15810" y="21778"/>
                </a:cubicBezTo>
                <a:cubicBezTo>
                  <a:pt x="16653" y="21778"/>
                  <a:pt x="17493" y="21736"/>
                  <a:pt x="18312" y="21533"/>
                </a:cubicBezTo>
                <a:cubicBezTo>
                  <a:pt x="19338" y="21269"/>
                  <a:pt x="20296" y="20752"/>
                  <a:pt x="21195" y="20185"/>
                </a:cubicBezTo>
                <a:cubicBezTo>
                  <a:pt x="23882" y="18465"/>
                  <a:pt x="26266" y="16081"/>
                  <a:pt x="27360" y="13081"/>
                </a:cubicBezTo>
                <a:cubicBezTo>
                  <a:pt x="28455" y="10081"/>
                  <a:pt x="28044" y="6427"/>
                  <a:pt x="25826" y="4131"/>
                </a:cubicBezTo>
                <a:cubicBezTo>
                  <a:pt x="24654" y="2909"/>
                  <a:pt x="23061" y="2147"/>
                  <a:pt x="21419" y="1707"/>
                </a:cubicBezTo>
                <a:cubicBezTo>
                  <a:pt x="19504" y="1190"/>
                  <a:pt x="17579" y="1180"/>
                  <a:pt x="15625" y="994"/>
                </a:cubicBezTo>
                <a:cubicBezTo>
                  <a:pt x="13497" y="780"/>
                  <a:pt x="11528" y="1"/>
                  <a:pt x="9364"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34" name="Google Shape;2234;gd6373dda26_0_7452"/>
          <p:cNvSpPr txBox="1"/>
          <p:nvPr>
            <p:ph type="title"/>
          </p:nvPr>
        </p:nvSpPr>
        <p:spPr>
          <a:xfrm>
            <a:off x="3185800" y="2127217"/>
            <a:ext cx="5598900" cy="2806800"/>
          </a:xfrm>
          <a:prstGeom prst="rect">
            <a:avLst/>
          </a:prstGeom>
          <a:noFill/>
          <a:ln>
            <a:noFill/>
          </a:ln>
        </p:spPr>
        <p:txBody>
          <a:bodyPr anchorCtr="0" anchor="ctr" bIns="121900" lIns="121900" spcFirstLastPara="1" rIns="121900" wrap="square" tIns="121900">
            <a:noAutofit/>
          </a:bodyPr>
          <a:lstStyle>
            <a:lvl1pPr lvl="0" rtl="0" algn="ctr">
              <a:lnSpc>
                <a:spcPct val="80000"/>
              </a:lnSpc>
              <a:spcBef>
                <a:spcPts val="0"/>
              </a:spcBef>
              <a:spcAft>
                <a:spcPts val="0"/>
              </a:spcAft>
              <a:buSzPts val="8000"/>
              <a:buNone/>
              <a:defRPr sz="8000"/>
            </a:lvl1pPr>
            <a:lvl2pPr lvl="1" rtl="0" algn="r">
              <a:lnSpc>
                <a:spcPct val="100000"/>
              </a:lnSpc>
              <a:spcBef>
                <a:spcPts val="0"/>
              </a:spcBef>
              <a:spcAft>
                <a:spcPts val="0"/>
              </a:spcAft>
              <a:buSzPts val="8000"/>
              <a:buNone/>
              <a:defRPr sz="8000"/>
            </a:lvl2pPr>
            <a:lvl3pPr lvl="2" rtl="0" algn="r">
              <a:lnSpc>
                <a:spcPct val="100000"/>
              </a:lnSpc>
              <a:spcBef>
                <a:spcPts val="0"/>
              </a:spcBef>
              <a:spcAft>
                <a:spcPts val="0"/>
              </a:spcAft>
              <a:buSzPts val="8000"/>
              <a:buNone/>
              <a:defRPr sz="8000"/>
            </a:lvl3pPr>
            <a:lvl4pPr lvl="3" rtl="0" algn="r">
              <a:lnSpc>
                <a:spcPct val="100000"/>
              </a:lnSpc>
              <a:spcBef>
                <a:spcPts val="0"/>
              </a:spcBef>
              <a:spcAft>
                <a:spcPts val="0"/>
              </a:spcAft>
              <a:buSzPts val="8000"/>
              <a:buNone/>
              <a:defRPr sz="8000"/>
            </a:lvl4pPr>
            <a:lvl5pPr lvl="4" rtl="0" algn="r">
              <a:lnSpc>
                <a:spcPct val="100000"/>
              </a:lnSpc>
              <a:spcBef>
                <a:spcPts val="0"/>
              </a:spcBef>
              <a:spcAft>
                <a:spcPts val="0"/>
              </a:spcAft>
              <a:buSzPts val="8000"/>
              <a:buNone/>
              <a:defRPr sz="8000"/>
            </a:lvl5pPr>
            <a:lvl6pPr lvl="5" rtl="0" algn="r">
              <a:lnSpc>
                <a:spcPct val="100000"/>
              </a:lnSpc>
              <a:spcBef>
                <a:spcPts val="0"/>
              </a:spcBef>
              <a:spcAft>
                <a:spcPts val="0"/>
              </a:spcAft>
              <a:buSzPts val="8000"/>
              <a:buNone/>
              <a:defRPr sz="8000"/>
            </a:lvl6pPr>
            <a:lvl7pPr lvl="6" rtl="0" algn="r">
              <a:lnSpc>
                <a:spcPct val="100000"/>
              </a:lnSpc>
              <a:spcBef>
                <a:spcPts val="0"/>
              </a:spcBef>
              <a:spcAft>
                <a:spcPts val="0"/>
              </a:spcAft>
              <a:buSzPts val="8000"/>
              <a:buNone/>
              <a:defRPr sz="8000"/>
            </a:lvl7pPr>
            <a:lvl8pPr lvl="7" rtl="0" algn="r">
              <a:lnSpc>
                <a:spcPct val="100000"/>
              </a:lnSpc>
              <a:spcBef>
                <a:spcPts val="0"/>
              </a:spcBef>
              <a:spcAft>
                <a:spcPts val="0"/>
              </a:spcAft>
              <a:buSzPts val="8000"/>
              <a:buNone/>
              <a:defRPr sz="8000"/>
            </a:lvl8pPr>
            <a:lvl9pPr lvl="8" rtl="0" algn="r">
              <a:lnSpc>
                <a:spcPct val="100000"/>
              </a:lnSpc>
              <a:spcBef>
                <a:spcPts val="0"/>
              </a:spcBef>
              <a:spcAft>
                <a:spcPts val="0"/>
              </a:spcAft>
              <a:buSzPts val="8000"/>
              <a:buNone/>
              <a:defRPr sz="8000"/>
            </a:lvl9pPr>
          </a:lstStyle>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p:cSld name="CUSTOM_1_1">
    <p:spTree>
      <p:nvGrpSpPr>
        <p:cNvPr id="2235" name="Shape 2235"/>
        <p:cNvGrpSpPr/>
        <p:nvPr/>
      </p:nvGrpSpPr>
      <p:grpSpPr>
        <a:xfrm>
          <a:off x="0" y="0"/>
          <a:ext cx="0" cy="0"/>
          <a:chOff x="0" y="0"/>
          <a:chExt cx="0" cy="0"/>
        </a:xfrm>
      </p:grpSpPr>
      <p:sp>
        <p:nvSpPr>
          <p:cNvPr id="2236" name="Google Shape;2236;gd6373dda26_0_7458"/>
          <p:cNvSpPr/>
          <p:nvPr/>
        </p:nvSpPr>
        <p:spPr>
          <a:xfrm>
            <a:off x="10191542" y="3551176"/>
            <a:ext cx="2000508" cy="3311006"/>
          </a:xfrm>
          <a:custGeom>
            <a:rect b="b" l="l" r="r" t="t"/>
            <a:pathLst>
              <a:path extrusionOk="0" h="77582" w="46875">
                <a:moveTo>
                  <a:pt x="46875" y="0"/>
                </a:moveTo>
                <a:cubicBezTo>
                  <a:pt x="42613" y="191"/>
                  <a:pt x="37922" y="1881"/>
                  <a:pt x="32814" y="5584"/>
                </a:cubicBezTo>
                <a:cubicBezTo>
                  <a:pt x="26218" y="10358"/>
                  <a:pt x="22729" y="17538"/>
                  <a:pt x="24682" y="25646"/>
                </a:cubicBezTo>
                <a:cubicBezTo>
                  <a:pt x="26753" y="34219"/>
                  <a:pt x="33659" y="41148"/>
                  <a:pt x="33969" y="50244"/>
                </a:cubicBezTo>
                <a:cubicBezTo>
                  <a:pt x="34135" y="55400"/>
                  <a:pt x="31302" y="61055"/>
                  <a:pt x="26313" y="62365"/>
                </a:cubicBezTo>
                <a:cubicBezTo>
                  <a:pt x="25473" y="62583"/>
                  <a:pt x="24628" y="62672"/>
                  <a:pt x="23779" y="62672"/>
                </a:cubicBezTo>
                <a:cubicBezTo>
                  <a:pt x="20102" y="62672"/>
                  <a:pt x="16352" y="61009"/>
                  <a:pt x="12613" y="61009"/>
                </a:cubicBezTo>
                <a:cubicBezTo>
                  <a:pt x="12222" y="61009"/>
                  <a:pt x="11832" y="61027"/>
                  <a:pt x="11442" y="61067"/>
                </a:cubicBezTo>
                <a:cubicBezTo>
                  <a:pt x="5048" y="61734"/>
                  <a:pt x="595" y="68318"/>
                  <a:pt x="83" y="74735"/>
                </a:cubicBezTo>
                <a:cubicBezTo>
                  <a:pt x="12" y="75688"/>
                  <a:pt x="0" y="76640"/>
                  <a:pt x="48" y="77581"/>
                </a:cubicBezTo>
                <a:lnTo>
                  <a:pt x="46875" y="77581"/>
                </a:lnTo>
                <a:lnTo>
                  <a:pt x="46875"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37" name="Google Shape;2237;gd6373dda26_0_7458"/>
          <p:cNvSpPr/>
          <p:nvPr/>
        </p:nvSpPr>
        <p:spPr>
          <a:xfrm>
            <a:off x="6225129" y="0"/>
            <a:ext cx="5966997" cy="2329509"/>
          </a:xfrm>
          <a:custGeom>
            <a:rect b="b" l="l" r="r" t="t"/>
            <a:pathLst>
              <a:path extrusionOk="0" h="54584" w="139816">
                <a:moveTo>
                  <a:pt x="7919" y="0"/>
                </a:moveTo>
                <a:cubicBezTo>
                  <a:pt x="5633" y="4572"/>
                  <a:pt x="2835" y="8930"/>
                  <a:pt x="1489" y="13847"/>
                </a:cubicBezTo>
                <a:cubicBezTo>
                  <a:pt x="1" y="19348"/>
                  <a:pt x="858" y="26051"/>
                  <a:pt x="5466" y="29396"/>
                </a:cubicBezTo>
                <a:cubicBezTo>
                  <a:pt x="7387" y="30786"/>
                  <a:pt x="9700" y="31385"/>
                  <a:pt x="12072" y="31385"/>
                </a:cubicBezTo>
                <a:cubicBezTo>
                  <a:pt x="14536" y="31385"/>
                  <a:pt x="17063" y="30738"/>
                  <a:pt x="19277" y="29658"/>
                </a:cubicBezTo>
                <a:cubicBezTo>
                  <a:pt x="23623" y="27527"/>
                  <a:pt x="27088" y="24003"/>
                  <a:pt x="30624" y="20693"/>
                </a:cubicBezTo>
                <a:cubicBezTo>
                  <a:pt x="37506" y="14276"/>
                  <a:pt x="45304" y="8346"/>
                  <a:pt x="54460" y="6191"/>
                </a:cubicBezTo>
                <a:cubicBezTo>
                  <a:pt x="56572" y="5695"/>
                  <a:pt x="58768" y="5443"/>
                  <a:pt x="60965" y="5443"/>
                </a:cubicBezTo>
                <a:cubicBezTo>
                  <a:pt x="68305" y="5443"/>
                  <a:pt x="75647" y="8255"/>
                  <a:pt x="79844" y="14157"/>
                </a:cubicBezTo>
                <a:cubicBezTo>
                  <a:pt x="86488" y="23527"/>
                  <a:pt x="83607" y="37433"/>
                  <a:pt x="90607" y="46553"/>
                </a:cubicBezTo>
                <a:cubicBezTo>
                  <a:pt x="94239" y="51280"/>
                  <a:pt x="100132" y="53935"/>
                  <a:pt x="106074" y="54471"/>
                </a:cubicBezTo>
                <a:cubicBezTo>
                  <a:pt x="106917" y="54547"/>
                  <a:pt x="107761" y="54584"/>
                  <a:pt x="108604" y="54584"/>
                </a:cubicBezTo>
                <a:cubicBezTo>
                  <a:pt x="113693" y="54584"/>
                  <a:pt x="118764" y="53256"/>
                  <a:pt x="123493" y="51316"/>
                </a:cubicBezTo>
                <a:cubicBezTo>
                  <a:pt x="129458" y="48863"/>
                  <a:pt x="134982" y="45363"/>
                  <a:pt x="139816" y="41088"/>
                </a:cubicBezTo>
                <a:lnTo>
                  <a:pt x="13981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38" name="Google Shape;2238;gd6373dda26_0_745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itles and Two Columns">
  <p:cSld name="CUSTOM_6">
    <p:spTree>
      <p:nvGrpSpPr>
        <p:cNvPr id="2239" name="Shape 2239"/>
        <p:cNvGrpSpPr/>
        <p:nvPr/>
      </p:nvGrpSpPr>
      <p:grpSpPr>
        <a:xfrm>
          <a:off x="0" y="0"/>
          <a:ext cx="0" cy="0"/>
          <a:chOff x="0" y="0"/>
          <a:chExt cx="0" cy="0"/>
        </a:xfrm>
      </p:grpSpPr>
      <p:sp>
        <p:nvSpPr>
          <p:cNvPr id="2240" name="Google Shape;2240;gd6373dda26_0_7462"/>
          <p:cNvSpPr txBox="1"/>
          <p:nvPr>
            <p:ph type="title"/>
          </p:nvPr>
        </p:nvSpPr>
        <p:spPr>
          <a:xfrm>
            <a:off x="7464167" y="3620533"/>
            <a:ext cx="3718800" cy="590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241" name="Google Shape;2241;gd6373dda26_0_7462"/>
          <p:cNvSpPr txBox="1"/>
          <p:nvPr>
            <p:ph idx="2" type="title"/>
          </p:nvPr>
        </p:nvSpPr>
        <p:spPr>
          <a:xfrm>
            <a:off x="1109400" y="1970367"/>
            <a:ext cx="3718800" cy="590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242" name="Google Shape;2242;gd6373dda26_0_7462"/>
          <p:cNvSpPr txBox="1"/>
          <p:nvPr>
            <p:ph idx="1" type="subTitle"/>
          </p:nvPr>
        </p:nvSpPr>
        <p:spPr>
          <a:xfrm>
            <a:off x="7464167" y="4314833"/>
            <a:ext cx="3718800" cy="13332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rgbClr val="F3F3F3"/>
              </a:buClr>
              <a:buSzPts val="3700"/>
              <a:buNone/>
              <a:defRPr sz="19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2243" name="Google Shape;2243;gd6373dda26_0_7462"/>
          <p:cNvSpPr txBox="1"/>
          <p:nvPr>
            <p:ph idx="3" type="subTitle"/>
          </p:nvPr>
        </p:nvSpPr>
        <p:spPr>
          <a:xfrm>
            <a:off x="1109400" y="2650600"/>
            <a:ext cx="3718800" cy="13332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rgbClr val="F3F3F3"/>
              </a:buClr>
              <a:buSzPts val="3700"/>
              <a:buNone/>
              <a:defRPr sz="19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2244" name="Google Shape;2244;gd6373dda26_0_7462"/>
          <p:cNvSpPr/>
          <p:nvPr/>
        </p:nvSpPr>
        <p:spPr>
          <a:xfrm>
            <a:off x="0" y="5183416"/>
            <a:ext cx="2743273" cy="1701029"/>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9">
  <p:cSld name="CUSTOM_9_1">
    <p:spTree>
      <p:nvGrpSpPr>
        <p:cNvPr id="2245" name="Shape 2245"/>
        <p:cNvGrpSpPr/>
        <p:nvPr/>
      </p:nvGrpSpPr>
      <p:grpSpPr>
        <a:xfrm>
          <a:off x="0" y="0"/>
          <a:ext cx="0" cy="0"/>
          <a:chOff x="0" y="0"/>
          <a:chExt cx="0" cy="0"/>
        </a:xfrm>
      </p:grpSpPr>
      <p:sp>
        <p:nvSpPr>
          <p:cNvPr id="2246" name="Google Shape;2246;gd6373dda26_0_7468"/>
          <p:cNvSpPr txBox="1"/>
          <p:nvPr>
            <p:ph idx="1" type="subTitle"/>
          </p:nvPr>
        </p:nvSpPr>
        <p:spPr>
          <a:xfrm>
            <a:off x="6198200" y="1685900"/>
            <a:ext cx="4999500" cy="26508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2100"/>
              <a:buNone/>
              <a:defRPr sz="2100"/>
            </a:lvl1pPr>
            <a:lvl2pPr lvl="1" rtl="0" algn="r">
              <a:lnSpc>
                <a:spcPct val="115000"/>
              </a:lnSpc>
              <a:spcBef>
                <a:spcPts val="0"/>
              </a:spcBef>
              <a:spcAft>
                <a:spcPts val="0"/>
              </a:spcAft>
              <a:buSzPts val="1900"/>
              <a:buNone/>
              <a:defRPr/>
            </a:lvl2pPr>
            <a:lvl3pPr lvl="2" rtl="0" algn="r">
              <a:lnSpc>
                <a:spcPct val="115000"/>
              </a:lnSpc>
              <a:spcBef>
                <a:spcPts val="2100"/>
              </a:spcBef>
              <a:spcAft>
                <a:spcPts val="0"/>
              </a:spcAft>
              <a:buSzPts val="1900"/>
              <a:buNone/>
              <a:defRPr/>
            </a:lvl3pPr>
            <a:lvl4pPr lvl="3" rtl="0" algn="r">
              <a:lnSpc>
                <a:spcPct val="115000"/>
              </a:lnSpc>
              <a:spcBef>
                <a:spcPts val="2100"/>
              </a:spcBef>
              <a:spcAft>
                <a:spcPts val="0"/>
              </a:spcAft>
              <a:buSzPts val="1900"/>
              <a:buNone/>
              <a:defRPr/>
            </a:lvl4pPr>
            <a:lvl5pPr lvl="4" rtl="0" algn="r">
              <a:lnSpc>
                <a:spcPct val="115000"/>
              </a:lnSpc>
              <a:spcBef>
                <a:spcPts val="2100"/>
              </a:spcBef>
              <a:spcAft>
                <a:spcPts val="0"/>
              </a:spcAft>
              <a:buSzPts val="1900"/>
              <a:buNone/>
              <a:defRPr/>
            </a:lvl5pPr>
            <a:lvl6pPr lvl="5" rtl="0" algn="r">
              <a:lnSpc>
                <a:spcPct val="115000"/>
              </a:lnSpc>
              <a:spcBef>
                <a:spcPts val="2100"/>
              </a:spcBef>
              <a:spcAft>
                <a:spcPts val="0"/>
              </a:spcAft>
              <a:buSzPts val="1900"/>
              <a:buNone/>
              <a:defRPr/>
            </a:lvl6pPr>
            <a:lvl7pPr lvl="6" rtl="0" algn="r">
              <a:lnSpc>
                <a:spcPct val="115000"/>
              </a:lnSpc>
              <a:spcBef>
                <a:spcPts val="2100"/>
              </a:spcBef>
              <a:spcAft>
                <a:spcPts val="0"/>
              </a:spcAft>
              <a:buSzPts val="1900"/>
              <a:buNone/>
              <a:defRPr/>
            </a:lvl7pPr>
            <a:lvl8pPr lvl="7" rtl="0" algn="r">
              <a:lnSpc>
                <a:spcPct val="115000"/>
              </a:lnSpc>
              <a:spcBef>
                <a:spcPts val="2100"/>
              </a:spcBef>
              <a:spcAft>
                <a:spcPts val="0"/>
              </a:spcAft>
              <a:buSzPts val="1900"/>
              <a:buNone/>
              <a:defRPr/>
            </a:lvl8pPr>
            <a:lvl9pPr lvl="8" rtl="0" algn="r">
              <a:lnSpc>
                <a:spcPct val="115000"/>
              </a:lnSpc>
              <a:spcBef>
                <a:spcPts val="2100"/>
              </a:spcBef>
              <a:spcAft>
                <a:spcPts val="2100"/>
              </a:spcAft>
              <a:buSzPts val="1900"/>
              <a:buNone/>
              <a:defRPr/>
            </a:lvl9pPr>
          </a:lstStyle>
          <a:p/>
        </p:txBody>
      </p:sp>
      <p:sp>
        <p:nvSpPr>
          <p:cNvPr id="2247" name="Google Shape;2247;gd6373dda26_0_7468"/>
          <p:cNvSpPr/>
          <p:nvPr/>
        </p:nvSpPr>
        <p:spPr>
          <a:xfrm flipH="1" rot="5400000">
            <a:off x="9521315" y="4187315"/>
            <a:ext cx="1887382" cy="3453988"/>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48" name="Google Shape;2248;gd6373dda26_0_746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249" name="Google Shape;2249;gd6373dda26_0_7468"/>
          <p:cNvSpPr/>
          <p:nvPr/>
        </p:nvSpPr>
        <p:spPr>
          <a:xfrm flipH="1" rot="10800000">
            <a:off x="0" y="37"/>
            <a:ext cx="1841887" cy="147199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50" name="Google Shape;2250;gd6373dda26_0_7468"/>
          <p:cNvSpPr/>
          <p:nvPr/>
        </p:nvSpPr>
        <p:spPr>
          <a:xfrm flipH="1" rot="-5400000">
            <a:off x="-943745" y="3465079"/>
            <a:ext cx="4336749" cy="2449258"/>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1">
    <p:spTree>
      <p:nvGrpSpPr>
        <p:cNvPr id="2251" name="Shape 2251"/>
        <p:cNvGrpSpPr/>
        <p:nvPr/>
      </p:nvGrpSpPr>
      <p:grpSpPr>
        <a:xfrm>
          <a:off x="0" y="0"/>
          <a:ext cx="0" cy="0"/>
          <a:chOff x="0" y="0"/>
          <a:chExt cx="0" cy="0"/>
        </a:xfrm>
      </p:grpSpPr>
      <p:sp>
        <p:nvSpPr>
          <p:cNvPr id="2252" name="Google Shape;2252;gd6373dda26_0_7474"/>
          <p:cNvSpPr txBox="1"/>
          <p:nvPr>
            <p:ph type="title"/>
          </p:nvPr>
        </p:nvSpPr>
        <p:spPr>
          <a:xfrm>
            <a:off x="2275800" y="760933"/>
            <a:ext cx="7640400" cy="89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8000"/>
              <a:buNone/>
              <a:defRPr sz="8000"/>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p:txBody>
      </p:sp>
      <p:sp>
        <p:nvSpPr>
          <p:cNvPr id="2253" name="Google Shape;2253;gd6373dda26_0_7474"/>
          <p:cNvSpPr txBox="1"/>
          <p:nvPr>
            <p:ph idx="1" type="subTitle"/>
          </p:nvPr>
        </p:nvSpPr>
        <p:spPr>
          <a:xfrm>
            <a:off x="2275800" y="1653767"/>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2254" name="Google Shape;2254;gd6373dda26_0_7474"/>
          <p:cNvSpPr txBox="1"/>
          <p:nvPr>
            <p:ph idx="2" type="title"/>
          </p:nvPr>
        </p:nvSpPr>
        <p:spPr>
          <a:xfrm>
            <a:off x="2275800" y="2706151"/>
            <a:ext cx="7640400" cy="89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lt2"/>
              </a:buClr>
              <a:buSzPts val="8000"/>
              <a:buNone/>
              <a:defRPr sz="8000">
                <a:solidFill>
                  <a:schemeClr val="lt2"/>
                </a:solidFill>
              </a:defRPr>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p:txBody>
      </p:sp>
      <p:sp>
        <p:nvSpPr>
          <p:cNvPr id="2255" name="Google Shape;2255;gd6373dda26_0_7474"/>
          <p:cNvSpPr txBox="1"/>
          <p:nvPr>
            <p:ph idx="3" type="subTitle"/>
          </p:nvPr>
        </p:nvSpPr>
        <p:spPr>
          <a:xfrm>
            <a:off x="2275800" y="3598984"/>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2256" name="Google Shape;2256;gd6373dda26_0_7474"/>
          <p:cNvSpPr txBox="1"/>
          <p:nvPr>
            <p:ph idx="4" type="title"/>
          </p:nvPr>
        </p:nvSpPr>
        <p:spPr>
          <a:xfrm>
            <a:off x="2275800" y="4651384"/>
            <a:ext cx="7640400" cy="89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8000"/>
              <a:buNone/>
              <a:defRPr sz="8000"/>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p:txBody>
      </p:sp>
      <p:sp>
        <p:nvSpPr>
          <p:cNvPr id="2257" name="Google Shape;2257;gd6373dda26_0_7474"/>
          <p:cNvSpPr txBox="1"/>
          <p:nvPr>
            <p:ph idx="5" type="subTitle"/>
          </p:nvPr>
        </p:nvSpPr>
        <p:spPr>
          <a:xfrm>
            <a:off x="2275800" y="5544217"/>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2258" name="Google Shape;2258;gd6373dda26_0_7474"/>
          <p:cNvSpPr/>
          <p:nvPr/>
        </p:nvSpPr>
        <p:spPr>
          <a:xfrm rot="10800000">
            <a:off x="-192" y="-94"/>
            <a:ext cx="1801117"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59" name="Google Shape;2259;gd6373dda26_0_7474"/>
          <p:cNvSpPr/>
          <p:nvPr/>
        </p:nvSpPr>
        <p:spPr>
          <a:xfrm flipH="1" rot="10800000">
            <a:off x="10391075" y="-76"/>
            <a:ext cx="1801117"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5">
    <p:spTree>
      <p:nvGrpSpPr>
        <p:cNvPr id="346" name="Shape 346"/>
        <p:cNvGrpSpPr/>
        <p:nvPr/>
      </p:nvGrpSpPr>
      <p:grpSpPr>
        <a:xfrm>
          <a:off x="0" y="0"/>
          <a:ext cx="0" cy="0"/>
          <a:chOff x="0" y="0"/>
          <a:chExt cx="0" cy="0"/>
        </a:xfrm>
      </p:grpSpPr>
      <p:sp>
        <p:nvSpPr>
          <p:cNvPr id="347" name="Google Shape;347;gd778a894d7_0_1846"/>
          <p:cNvSpPr/>
          <p:nvPr/>
        </p:nvSpPr>
        <p:spPr>
          <a:xfrm flipH="1" rot="10800000">
            <a:off x="10234511" y="5353199"/>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gd778a894d7_0_1846"/>
          <p:cNvSpPr/>
          <p:nvPr/>
        </p:nvSpPr>
        <p:spPr>
          <a:xfrm flipH="1" rot="10800000">
            <a:off x="11139135" y="242945"/>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gd778a894d7_0_1846"/>
          <p:cNvSpPr/>
          <p:nvPr/>
        </p:nvSpPr>
        <p:spPr>
          <a:xfrm flipH="1">
            <a:off x="-37" y="4513033"/>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gd778a894d7_0_1846"/>
          <p:cNvSpPr/>
          <p:nvPr/>
        </p:nvSpPr>
        <p:spPr>
          <a:xfrm flipH="1" rot="-5400000">
            <a:off x="280684" y="6231896"/>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gd778a894d7_0_1846"/>
          <p:cNvSpPr/>
          <p:nvPr/>
        </p:nvSpPr>
        <p:spPr>
          <a:xfrm flipH="1" rot="-5400000">
            <a:off x="496584" y="4606296"/>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gd778a894d7_0_1846"/>
          <p:cNvSpPr/>
          <p:nvPr/>
        </p:nvSpPr>
        <p:spPr>
          <a:xfrm flipH="1" rot="10800000">
            <a:off x="11182400" y="5380949"/>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gd778a894d7_0_1846"/>
          <p:cNvSpPr/>
          <p:nvPr/>
        </p:nvSpPr>
        <p:spPr>
          <a:xfrm flipH="1" rot="-5400000">
            <a:off x="11720066" y="1428906"/>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gd778a894d7_0_1846"/>
          <p:cNvSpPr/>
          <p:nvPr/>
        </p:nvSpPr>
        <p:spPr>
          <a:xfrm flipH="1" rot="10800000">
            <a:off x="950962" y="6088824"/>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gd778a894d7_0_1846"/>
          <p:cNvSpPr/>
          <p:nvPr/>
        </p:nvSpPr>
        <p:spPr>
          <a:xfrm flipH="1" rot="10800000">
            <a:off x="11240962" y="1698291"/>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gd778a894d7_0_1846"/>
          <p:cNvSpPr/>
          <p:nvPr/>
        </p:nvSpPr>
        <p:spPr>
          <a:xfrm flipH="1" rot="10800000">
            <a:off x="9983362" y="6088824"/>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4">
  <p:cSld name="CUSTOM_1_1_3_1_1">
    <p:spTree>
      <p:nvGrpSpPr>
        <p:cNvPr id="2260" name="Shape 2260"/>
        <p:cNvGrpSpPr/>
        <p:nvPr/>
      </p:nvGrpSpPr>
      <p:grpSpPr>
        <a:xfrm>
          <a:off x="0" y="0"/>
          <a:ext cx="0" cy="0"/>
          <a:chOff x="0" y="0"/>
          <a:chExt cx="0" cy="0"/>
        </a:xfrm>
      </p:grpSpPr>
      <p:sp>
        <p:nvSpPr>
          <p:cNvPr id="2261" name="Google Shape;2261;gd6373dda26_0_7483"/>
          <p:cNvSpPr/>
          <p:nvPr/>
        </p:nvSpPr>
        <p:spPr>
          <a:xfrm flipH="1">
            <a:off x="9004237" y="0"/>
            <a:ext cx="3187763" cy="1629271"/>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62" name="Google Shape;2262;gd6373dda26_0_7483"/>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8">
  <p:cSld name="CUSTOM_1_1_3_1_1_1_1_1_1">
    <p:spTree>
      <p:nvGrpSpPr>
        <p:cNvPr id="2263" name="Shape 2263"/>
        <p:cNvGrpSpPr/>
        <p:nvPr/>
      </p:nvGrpSpPr>
      <p:grpSpPr>
        <a:xfrm>
          <a:off x="0" y="0"/>
          <a:ext cx="0" cy="0"/>
          <a:chOff x="0" y="0"/>
          <a:chExt cx="0" cy="0"/>
        </a:xfrm>
      </p:grpSpPr>
      <p:sp>
        <p:nvSpPr>
          <p:cNvPr id="2264" name="Google Shape;2264;gd6373dda26_0_7486"/>
          <p:cNvSpPr/>
          <p:nvPr/>
        </p:nvSpPr>
        <p:spPr>
          <a:xfrm flipH="1" rot="-5400000">
            <a:off x="8127397" y="953187"/>
            <a:ext cx="5017816" cy="3111410"/>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65" name="Google Shape;2265;gd6373dda26_0_7486"/>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266" name="Shape 2266"/>
        <p:cNvGrpSpPr/>
        <p:nvPr/>
      </p:nvGrpSpPr>
      <p:grpSpPr>
        <a:xfrm>
          <a:off x="0" y="0"/>
          <a:ext cx="0" cy="0"/>
          <a:chOff x="0" y="0"/>
          <a:chExt cx="0" cy="0"/>
        </a:xfrm>
      </p:grpSpPr>
      <p:sp>
        <p:nvSpPr>
          <p:cNvPr id="2267" name="Google Shape;2267;gd6373dda26_0_7489"/>
          <p:cNvSpPr/>
          <p:nvPr/>
        </p:nvSpPr>
        <p:spPr>
          <a:xfrm>
            <a:off x="8064500" y="5245098"/>
            <a:ext cx="4127378" cy="1612802"/>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68" name="Google Shape;2268;gd6373dda26_0_7489"/>
          <p:cNvSpPr/>
          <p:nvPr/>
        </p:nvSpPr>
        <p:spPr>
          <a:xfrm>
            <a:off x="0" y="0"/>
            <a:ext cx="1828731" cy="4830953"/>
          </a:xfrm>
          <a:custGeom>
            <a:rect b="b" l="l" r="r" t="t"/>
            <a:pathLst>
              <a:path extrusionOk="0" h="124469" w="60735">
                <a:moveTo>
                  <a:pt x="0" y="0"/>
                </a:moveTo>
                <a:lnTo>
                  <a:pt x="0" y="124468"/>
                </a:lnTo>
                <a:cubicBezTo>
                  <a:pt x="7287" y="110704"/>
                  <a:pt x="20455" y="96500"/>
                  <a:pt x="35290" y="88583"/>
                </a:cubicBezTo>
                <a:cubicBezTo>
                  <a:pt x="56972" y="77022"/>
                  <a:pt x="60734" y="54138"/>
                  <a:pt x="47006" y="31266"/>
                </a:cubicBezTo>
                <a:cubicBezTo>
                  <a:pt x="40874" y="21062"/>
                  <a:pt x="36743" y="9585"/>
                  <a:pt x="3405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69" name="Google Shape;2269;gd6373dda26_0_7489"/>
          <p:cNvSpPr/>
          <p:nvPr/>
        </p:nvSpPr>
        <p:spPr>
          <a:xfrm>
            <a:off x="9607620" y="0"/>
            <a:ext cx="2584175" cy="1775788"/>
          </a:xfrm>
          <a:custGeom>
            <a:rect b="b" l="l" r="r" t="t"/>
            <a:pathLst>
              <a:path extrusionOk="0" h="45753" w="66581">
                <a:moveTo>
                  <a:pt x="0" y="1"/>
                </a:moveTo>
                <a:cubicBezTo>
                  <a:pt x="8454" y="5239"/>
                  <a:pt x="16121" y="12050"/>
                  <a:pt x="21896" y="20884"/>
                </a:cubicBezTo>
                <a:cubicBezTo>
                  <a:pt x="33742" y="39067"/>
                  <a:pt x="48798" y="45752"/>
                  <a:pt x="63740" y="45752"/>
                </a:cubicBezTo>
                <a:cubicBezTo>
                  <a:pt x="64687" y="45752"/>
                  <a:pt x="65634" y="45725"/>
                  <a:pt x="66580" y="45673"/>
                </a:cubicBezTo>
                <a:lnTo>
                  <a:pt x="66580"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70" name="Google Shape;2270;gd6373dda26_0_7489"/>
          <p:cNvSpPr txBox="1"/>
          <p:nvPr>
            <p:ph hasCustomPrompt="1" type="title"/>
          </p:nvPr>
        </p:nvSpPr>
        <p:spPr>
          <a:xfrm>
            <a:off x="1644800" y="2262400"/>
            <a:ext cx="8902500" cy="161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6000"/>
              <a:buNone/>
              <a:defRPr sz="16000"/>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a:r>
              <a:t>xx%</a:t>
            </a:r>
          </a:p>
        </p:txBody>
      </p:sp>
      <p:sp>
        <p:nvSpPr>
          <p:cNvPr id="2271" name="Google Shape;2271;gd6373dda26_0_7489"/>
          <p:cNvSpPr txBox="1"/>
          <p:nvPr>
            <p:ph idx="1" type="subTitle"/>
          </p:nvPr>
        </p:nvSpPr>
        <p:spPr>
          <a:xfrm>
            <a:off x="2275800" y="3875200"/>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CUSTOM_10">
    <p:spTree>
      <p:nvGrpSpPr>
        <p:cNvPr id="2272" name="Shape 2272"/>
        <p:cNvGrpSpPr/>
        <p:nvPr/>
      </p:nvGrpSpPr>
      <p:grpSpPr>
        <a:xfrm>
          <a:off x="0" y="0"/>
          <a:ext cx="0" cy="0"/>
          <a:chOff x="0" y="0"/>
          <a:chExt cx="0" cy="0"/>
        </a:xfrm>
      </p:grpSpPr>
      <p:sp>
        <p:nvSpPr>
          <p:cNvPr id="2273" name="Google Shape;2273;gd6373dda26_0_7495"/>
          <p:cNvSpPr/>
          <p:nvPr/>
        </p:nvSpPr>
        <p:spPr>
          <a:xfrm>
            <a:off x="2063467" y="499567"/>
            <a:ext cx="8065059" cy="5858847"/>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74" name="Google Shape;2274;gd6373dda26_0_7495"/>
          <p:cNvSpPr txBox="1"/>
          <p:nvPr>
            <p:ph type="title"/>
          </p:nvPr>
        </p:nvSpPr>
        <p:spPr>
          <a:xfrm>
            <a:off x="2275800" y="2262400"/>
            <a:ext cx="7640400" cy="161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lt1"/>
              </a:buClr>
              <a:buSzPts val="16000"/>
              <a:buNone/>
              <a:defRPr sz="16000">
                <a:solidFill>
                  <a:schemeClr val="lt1"/>
                </a:solidFill>
              </a:defRPr>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p:txBody>
      </p:sp>
      <p:sp>
        <p:nvSpPr>
          <p:cNvPr id="2275" name="Google Shape;2275;gd6373dda26_0_7495"/>
          <p:cNvSpPr txBox="1"/>
          <p:nvPr>
            <p:ph idx="1" type="subTitle"/>
          </p:nvPr>
        </p:nvSpPr>
        <p:spPr>
          <a:xfrm>
            <a:off x="2275800" y="3875200"/>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2276" name="Google Shape;2276;gd6373dda26_0_7495"/>
          <p:cNvSpPr/>
          <p:nvPr/>
        </p:nvSpPr>
        <p:spPr>
          <a:xfrm flipH="1" rot="-5400000">
            <a:off x="10243048" y="457051"/>
            <a:ext cx="2405998" cy="1491893"/>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77" name="Google Shape;2277;gd6373dda26_0_7495"/>
          <p:cNvSpPr/>
          <p:nvPr/>
        </p:nvSpPr>
        <p:spPr>
          <a:xfrm>
            <a:off x="0" y="5618933"/>
            <a:ext cx="1550401" cy="123904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78" name="Google Shape;2278;gd6373dda26_0_7495"/>
          <p:cNvSpPr/>
          <p:nvPr/>
        </p:nvSpPr>
        <p:spPr>
          <a:xfrm flipH="1">
            <a:off x="-65" y="-4"/>
            <a:ext cx="2609110" cy="100874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79" name="Google Shape;2279;gd6373dda26_0_7495"/>
          <p:cNvSpPr/>
          <p:nvPr/>
        </p:nvSpPr>
        <p:spPr>
          <a:xfrm rot="10800000">
            <a:off x="10047301" y="5761747"/>
            <a:ext cx="2144699" cy="1096258"/>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5">
  <p:cSld name="CUSTOM_1_1_3_1_1_1">
    <p:spTree>
      <p:nvGrpSpPr>
        <p:cNvPr id="2280" name="Shape 2280"/>
        <p:cNvGrpSpPr/>
        <p:nvPr/>
      </p:nvGrpSpPr>
      <p:grpSpPr>
        <a:xfrm>
          <a:off x="0" y="0"/>
          <a:ext cx="0" cy="0"/>
          <a:chOff x="0" y="0"/>
          <a:chExt cx="0" cy="0"/>
        </a:xfrm>
      </p:grpSpPr>
      <p:sp>
        <p:nvSpPr>
          <p:cNvPr id="2281" name="Google Shape;2281;gd6373dda26_0_7503"/>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282" name="Google Shape;2282;gd6373dda26_0_7503"/>
          <p:cNvSpPr/>
          <p:nvPr/>
        </p:nvSpPr>
        <p:spPr>
          <a:xfrm flipH="1" rot="5400000">
            <a:off x="9712770" y="595933"/>
            <a:ext cx="3075162" cy="1883283"/>
          </a:xfrm>
          <a:custGeom>
            <a:rect b="b" l="l" r="r" t="t"/>
            <a:pathLst>
              <a:path extrusionOk="0" h="62526" w="102097">
                <a:moveTo>
                  <a:pt x="6596" y="0"/>
                </a:moveTo>
                <a:cubicBezTo>
                  <a:pt x="7632" y="964"/>
                  <a:pt x="8478" y="2107"/>
                  <a:pt x="9037" y="3441"/>
                </a:cubicBezTo>
                <a:cubicBezTo>
                  <a:pt x="10716" y="7441"/>
                  <a:pt x="9418" y="12085"/>
                  <a:pt x="7406" y="15931"/>
                </a:cubicBezTo>
                <a:cubicBezTo>
                  <a:pt x="5406" y="19776"/>
                  <a:pt x="2691" y="23300"/>
                  <a:pt x="1346" y="27432"/>
                </a:cubicBezTo>
                <a:cubicBezTo>
                  <a:pt x="0" y="31563"/>
                  <a:pt x="405" y="36707"/>
                  <a:pt x="3798" y="39422"/>
                </a:cubicBezTo>
                <a:cubicBezTo>
                  <a:pt x="5354" y="40669"/>
                  <a:pt x="7306" y="41204"/>
                  <a:pt x="9307" y="41204"/>
                </a:cubicBezTo>
                <a:cubicBezTo>
                  <a:pt x="11011" y="41204"/>
                  <a:pt x="12751" y="40816"/>
                  <a:pt x="14312" y="40148"/>
                </a:cubicBezTo>
                <a:cubicBezTo>
                  <a:pt x="17705" y="38695"/>
                  <a:pt x="20467" y="36135"/>
                  <a:pt x="23289" y="33742"/>
                </a:cubicBezTo>
                <a:cubicBezTo>
                  <a:pt x="28778" y="29123"/>
                  <a:pt x="34933" y="24896"/>
                  <a:pt x="41994" y="23598"/>
                </a:cubicBezTo>
                <a:cubicBezTo>
                  <a:pt x="43278" y="23360"/>
                  <a:pt x="44597" y="23240"/>
                  <a:pt x="45919" y="23240"/>
                </a:cubicBezTo>
                <a:cubicBezTo>
                  <a:pt x="51866" y="23240"/>
                  <a:pt x="57876" y="25662"/>
                  <a:pt x="61032" y="30611"/>
                </a:cubicBezTo>
                <a:cubicBezTo>
                  <a:pt x="65747" y="38005"/>
                  <a:pt x="63020" y="48494"/>
                  <a:pt x="68021" y="55697"/>
                </a:cubicBezTo>
                <a:cubicBezTo>
                  <a:pt x="70604" y="59436"/>
                  <a:pt x="74998" y="61686"/>
                  <a:pt x="79498" y="62317"/>
                </a:cubicBezTo>
                <a:cubicBezTo>
                  <a:pt x="80510" y="62459"/>
                  <a:pt x="81527" y="62525"/>
                  <a:pt x="82544" y="62525"/>
                </a:cubicBezTo>
                <a:cubicBezTo>
                  <a:pt x="86054" y="62525"/>
                  <a:pt x="89570" y="61739"/>
                  <a:pt x="92893" y="60567"/>
                </a:cubicBezTo>
                <a:cubicBezTo>
                  <a:pt x="96131" y="59424"/>
                  <a:pt x="99215" y="57876"/>
                  <a:pt x="102096" y="56007"/>
                </a:cubicBezTo>
                <a:lnTo>
                  <a:pt x="10209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3">
  <p:cSld name="CUSTOM_1_1_3_1_1_1_1_1_1_1_1_1_1_1">
    <p:spTree>
      <p:nvGrpSpPr>
        <p:cNvPr id="2283" name="Shape 2283"/>
        <p:cNvGrpSpPr/>
        <p:nvPr/>
      </p:nvGrpSpPr>
      <p:grpSpPr>
        <a:xfrm>
          <a:off x="0" y="0"/>
          <a:ext cx="0" cy="0"/>
          <a:chOff x="0" y="0"/>
          <a:chExt cx="0" cy="0"/>
        </a:xfrm>
      </p:grpSpPr>
      <p:sp>
        <p:nvSpPr>
          <p:cNvPr id="2284" name="Google Shape;2284;gd6373dda26_0_7506"/>
          <p:cNvSpPr/>
          <p:nvPr/>
        </p:nvSpPr>
        <p:spPr>
          <a:xfrm rot="10800000">
            <a:off x="34" y="46"/>
            <a:ext cx="1026160" cy="1967751"/>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85" name="Google Shape;2285;gd6373dda26_0_7506"/>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286" name="Google Shape;2286;gd6373dda26_0_7506"/>
          <p:cNvSpPr/>
          <p:nvPr/>
        </p:nvSpPr>
        <p:spPr>
          <a:xfrm flipH="1">
            <a:off x="10641469" y="5645049"/>
            <a:ext cx="1550539" cy="1239158"/>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spTree>
      <p:nvGrpSpPr>
        <p:cNvPr id="2287" name="Shape 2287"/>
        <p:cNvGrpSpPr/>
        <p:nvPr/>
      </p:nvGrpSpPr>
      <p:grpSpPr>
        <a:xfrm>
          <a:off x="0" y="0"/>
          <a:ext cx="0" cy="0"/>
          <a:chOff x="0" y="0"/>
          <a:chExt cx="0" cy="0"/>
        </a:xfrm>
      </p:grpSpPr>
      <p:sp>
        <p:nvSpPr>
          <p:cNvPr id="2288" name="Google Shape;2288;gd6373dda26_0_7510"/>
          <p:cNvSpPr/>
          <p:nvPr/>
        </p:nvSpPr>
        <p:spPr>
          <a:xfrm>
            <a:off x="7863467" y="0"/>
            <a:ext cx="4389757" cy="1699858"/>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89" name="Google Shape;2289;gd6373dda26_0_7510"/>
          <p:cNvSpPr txBox="1"/>
          <p:nvPr>
            <p:ph type="title"/>
          </p:nvPr>
        </p:nvSpPr>
        <p:spPr>
          <a:xfrm>
            <a:off x="1763533" y="3119173"/>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2290" name="Google Shape;2290;gd6373dda26_0_7510"/>
          <p:cNvSpPr txBox="1"/>
          <p:nvPr>
            <p:ph idx="2" type="title"/>
          </p:nvPr>
        </p:nvSpPr>
        <p:spPr>
          <a:xfrm>
            <a:off x="4873800" y="3119173"/>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2291" name="Google Shape;2291;gd6373dda26_0_7510"/>
          <p:cNvSpPr txBox="1"/>
          <p:nvPr>
            <p:ph idx="3" type="title"/>
          </p:nvPr>
        </p:nvSpPr>
        <p:spPr>
          <a:xfrm>
            <a:off x="7984067" y="3119173"/>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2292" name="Google Shape;2292;gd6373dda26_0_7510"/>
          <p:cNvSpPr txBox="1"/>
          <p:nvPr>
            <p:ph idx="4" type="title"/>
          </p:nvPr>
        </p:nvSpPr>
        <p:spPr>
          <a:xfrm>
            <a:off x="1763533" y="5377941"/>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2293" name="Google Shape;2293;gd6373dda26_0_7510"/>
          <p:cNvSpPr txBox="1"/>
          <p:nvPr>
            <p:ph idx="5" type="title"/>
          </p:nvPr>
        </p:nvSpPr>
        <p:spPr>
          <a:xfrm>
            <a:off x="4873800" y="5377941"/>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2294" name="Google Shape;2294;gd6373dda26_0_7510"/>
          <p:cNvSpPr txBox="1"/>
          <p:nvPr>
            <p:ph idx="6" type="title"/>
          </p:nvPr>
        </p:nvSpPr>
        <p:spPr>
          <a:xfrm>
            <a:off x="7984067" y="5377941"/>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2295" name="Google Shape;2295;gd6373dda26_0_7510"/>
          <p:cNvSpPr txBox="1"/>
          <p:nvPr>
            <p:ph idx="7" type="title"/>
          </p:nvPr>
        </p:nvSpPr>
        <p:spPr>
          <a:xfrm>
            <a:off x="691567" y="677167"/>
            <a:ext cx="10808700" cy="7635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1">
    <p:spTree>
      <p:nvGrpSpPr>
        <p:cNvPr id="2296" name="Shape 2296"/>
        <p:cNvGrpSpPr/>
        <p:nvPr/>
      </p:nvGrpSpPr>
      <p:grpSpPr>
        <a:xfrm>
          <a:off x="0" y="0"/>
          <a:ext cx="0" cy="0"/>
          <a:chOff x="0" y="0"/>
          <a:chExt cx="0" cy="0"/>
        </a:xfrm>
      </p:grpSpPr>
      <p:sp>
        <p:nvSpPr>
          <p:cNvPr id="2297" name="Google Shape;2297;gd6373dda26_0_7519"/>
          <p:cNvSpPr/>
          <p:nvPr/>
        </p:nvSpPr>
        <p:spPr>
          <a:xfrm flipH="1">
            <a:off x="7207405" y="0"/>
            <a:ext cx="4984595" cy="2708124"/>
          </a:xfrm>
          <a:custGeom>
            <a:rect b="b" l="l" r="r" t="t"/>
            <a:pathLst>
              <a:path extrusionOk="0" h="63322" w="116551">
                <a:moveTo>
                  <a:pt x="0" y="0"/>
                </a:moveTo>
                <a:lnTo>
                  <a:pt x="0" y="62853"/>
                </a:lnTo>
                <a:cubicBezTo>
                  <a:pt x="1749" y="63162"/>
                  <a:pt x="3513" y="63321"/>
                  <a:pt x="5266" y="63321"/>
                </a:cubicBezTo>
                <a:cubicBezTo>
                  <a:pt x="10613" y="63321"/>
                  <a:pt x="15856" y="61834"/>
                  <a:pt x="20241" y="58543"/>
                </a:cubicBezTo>
                <a:cubicBezTo>
                  <a:pt x="34123" y="48137"/>
                  <a:pt x="34909" y="25932"/>
                  <a:pt x="49149" y="16038"/>
                </a:cubicBezTo>
                <a:cubicBezTo>
                  <a:pt x="55666" y="11497"/>
                  <a:pt x="63898" y="10427"/>
                  <a:pt x="71911" y="10427"/>
                </a:cubicBezTo>
                <a:cubicBezTo>
                  <a:pt x="72829" y="10427"/>
                  <a:pt x="73743" y="10441"/>
                  <a:pt x="74652" y="10466"/>
                </a:cubicBezTo>
                <a:cubicBezTo>
                  <a:pt x="79315" y="10591"/>
                  <a:pt x="84021" y="10942"/>
                  <a:pt x="88690" y="10942"/>
                </a:cubicBezTo>
                <a:cubicBezTo>
                  <a:pt x="92878" y="10942"/>
                  <a:pt x="97037" y="10659"/>
                  <a:pt x="101108" y="9680"/>
                </a:cubicBezTo>
                <a:cubicBezTo>
                  <a:pt x="105775" y="8549"/>
                  <a:pt x="113467" y="4953"/>
                  <a:pt x="11655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98" name="Google Shape;2298;gd6373dda26_0_7519"/>
          <p:cNvSpPr txBox="1"/>
          <p:nvPr>
            <p:ph idx="1" type="subTitle"/>
          </p:nvPr>
        </p:nvSpPr>
        <p:spPr>
          <a:xfrm>
            <a:off x="1039100" y="5064833"/>
            <a:ext cx="29505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299" name="Google Shape;2299;gd6373dda26_0_7519"/>
          <p:cNvSpPr txBox="1"/>
          <p:nvPr>
            <p:ph type="title"/>
          </p:nvPr>
        </p:nvSpPr>
        <p:spPr>
          <a:xfrm>
            <a:off x="691567" y="677167"/>
            <a:ext cx="10808700" cy="7635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300" name="Google Shape;2300;gd6373dda26_0_7519"/>
          <p:cNvSpPr txBox="1"/>
          <p:nvPr>
            <p:ph idx="2" type="subTitle"/>
          </p:nvPr>
        </p:nvSpPr>
        <p:spPr>
          <a:xfrm>
            <a:off x="2829964" y="2931233"/>
            <a:ext cx="29505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301" name="Google Shape;2301;gd6373dda26_0_7519"/>
          <p:cNvSpPr txBox="1"/>
          <p:nvPr>
            <p:ph idx="3" type="subTitle"/>
          </p:nvPr>
        </p:nvSpPr>
        <p:spPr>
          <a:xfrm>
            <a:off x="4622000" y="5064833"/>
            <a:ext cx="29505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302" name="Google Shape;2302;gd6373dda26_0_7519"/>
          <p:cNvSpPr txBox="1"/>
          <p:nvPr>
            <p:ph idx="4" type="subTitle"/>
          </p:nvPr>
        </p:nvSpPr>
        <p:spPr>
          <a:xfrm>
            <a:off x="6414197" y="2931233"/>
            <a:ext cx="29481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303" name="Google Shape;2303;gd6373dda26_0_7519"/>
          <p:cNvSpPr txBox="1"/>
          <p:nvPr>
            <p:ph idx="5" type="subTitle"/>
          </p:nvPr>
        </p:nvSpPr>
        <p:spPr>
          <a:xfrm>
            <a:off x="8204900" y="5064833"/>
            <a:ext cx="29481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304" name="Google Shape;2304;gd6373dda26_0_7519"/>
          <p:cNvSpPr/>
          <p:nvPr/>
        </p:nvSpPr>
        <p:spPr>
          <a:xfrm flipH="1" rot="-5400000">
            <a:off x="-595355" y="5436282"/>
            <a:ext cx="2017061" cy="826349"/>
          </a:xfrm>
          <a:custGeom>
            <a:rect b="b" l="l" r="r" t="t"/>
            <a:pathLst>
              <a:path extrusionOk="0" h="31057" w="75808">
                <a:moveTo>
                  <a:pt x="11918" y="1"/>
                </a:moveTo>
                <a:cubicBezTo>
                  <a:pt x="4334" y="8097"/>
                  <a:pt x="0" y="18479"/>
                  <a:pt x="11942" y="26433"/>
                </a:cubicBezTo>
                <a:cubicBezTo>
                  <a:pt x="14282" y="27993"/>
                  <a:pt x="16839" y="28856"/>
                  <a:pt x="19394" y="28856"/>
                </a:cubicBezTo>
                <a:cubicBezTo>
                  <a:pt x="21597" y="28856"/>
                  <a:pt x="23799" y="28215"/>
                  <a:pt x="25860" y="26826"/>
                </a:cubicBezTo>
                <a:cubicBezTo>
                  <a:pt x="30563" y="23658"/>
                  <a:pt x="33195" y="17932"/>
                  <a:pt x="38600" y="15717"/>
                </a:cubicBezTo>
                <a:cubicBezTo>
                  <a:pt x="39675" y="15275"/>
                  <a:pt x="40870" y="15042"/>
                  <a:pt x="42051" y="15042"/>
                </a:cubicBezTo>
                <a:cubicBezTo>
                  <a:pt x="44243" y="15042"/>
                  <a:pt x="46387" y="15846"/>
                  <a:pt x="47625" y="17610"/>
                </a:cubicBezTo>
                <a:cubicBezTo>
                  <a:pt x="49482" y="20253"/>
                  <a:pt x="48756" y="23980"/>
                  <a:pt x="50185" y="26861"/>
                </a:cubicBezTo>
                <a:cubicBezTo>
                  <a:pt x="51578" y="29684"/>
                  <a:pt x="54786" y="31056"/>
                  <a:pt x="57991" y="31056"/>
                </a:cubicBezTo>
                <a:cubicBezTo>
                  <a:pt x="59004" y="31056"/>
                  <a:pt x="60017" y="30919"/>
                  <a:pt x="60972" y="30647"/>
                </a:cubicBezTo>
                <a:cubicBezTo>
                  <a:pt x="64949" y="29516"/>
                  <a:pt x="68151" y="26635"/>
                  <a:pt x="71187" y="23825"/>
                </a:cubicBezTo>
                <a:cubicBezTo>
                  <a:pt x="72676" y="22456"/>
                  <a:pt x="74188" y="21075"/>
                  <a:pt x="75807" y="19872"/>
                </a:cubicBezTo>
                <a:lnTo>
                  <a:pt x="75807"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05" name="Google Shape;2305;gd6373dda26_0_7519"/>
          <p:cNvSpPr/>
          <p:nvPr/>
        </p:nvSpPr>
        <p:spPr>
          <a:xfrm rot="10800000">
            <a:off x="10206700" y="5843164"/>
            <a:ext cx="1985301" cy="1014775"/>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6">
  <p:cSld name="CUSTOM_1_1_3_1_1_1_1">
    <p:spTree>
      <p:nvGrpSpPr>
        <p:cNvPr id="2306" name="Shape 2306"/>
        <p:cNvGrpSpPr/>
        <p:nvPr/>
      </p:nvGrpSpPr>
      <p:grpSpPr>
        <a:xfrm>
          <a:off x="0" y="0"/>
          <a:ext cx="0" cy="0"/>
          <a:chOff x="0" y="0"/>
          <a:chExt cx="0" cy="0"/>
        </a:xfrm>
      </p:grpSpPr>
      <p:sp>
        <p:nvSpPr>
          <p:cNvPr id="2307" name="Google Shape;2307;gd6373dda26_0_7529"/>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308" name="Google Shape;2308;gd6373dda26_0_7529"/>
          <p:cNvSpPr/>
          <p:nvPr/>
        </p:nvSpPr>
        <p:spPr>
          <a:xfrm rot="-5400000">
            <a:off x="10319535" y="80647"/>
            <a:ext cx="1953018" cy="1791822"/>
          </a:xfrm>
          <a:custGeom>
            <a:rect b="b" l="l" r="r" t="t"/>
            <a:pathLst>
              <a:path extrusionOk="0" h="53756" w="58592">
                <a:moveTo>
                  <a:pt x="44835" y="0"/>
                </a:moveTo>
                <a:cubicBezTo>
                  <a:pt x="43040" y="0"/>
                  <a:pt x="41302" y="364"/>
                  <a:pt x="39827" y="1368"/>
                </a:cubicBezTo>
                <a:cubicBezTo>
                  <a:pt x="37541" y="2916"/>
                  <a:pt x="36398" y="5702"/>
                  <a:pt x="35934" y="8428"/>
                </a:cubicBezTo>
                <a:cubicBezTo>
                  <a:pt x="35470" y="11155"/>
                  <a:pt x="35565" y="13953"/>
                  <a:pt x="35124" y="16679"/>
                </a:cubicBezTo>
                <a:cubicBezTo>
                  <a:pt x="33946" y="24026"/>
                  <a:pt x="28576" y="30550"/>
                  <a:pt x="21599" y="33122"/>
                </a:cubicBezTo>
                <a:cubicBezTo>
                  <a:pt x="18170" y="34396"/>
                  <a:pt x="14479" y="34753"/>
                  <a:pt x="10955" y="35729"/>
                </a:cubicBezTo>
                <a:cubicBezTo>
                  <a:pt x="7430" y="36706"/>
                  <a:pt x="3882" y="38480"/>
                  <a:pt x="2085" y="41671"/>
                </a:cubicBezTo>
                <a:cubicBezTo>
                  <a:pt x="1" y="45362"/>
                  <a:pt x="811" y="50100"/>
                  <a:pt x="3001" y="53755"/>
                </a:cubicBezTo>
                <a:lnTo>
                  <a:pt x="58592" y="53755"/>
                </a:lnTo>
                <a:lnTo>
                  <a:pt x="58592" y="4023"/>
                </a:lnTo>
                <a:cubicBezTo>
                  <a:pt x="55675" y="2535"/>
                  <a:pt x="52591" y="1380"/>
                  <a:pt x="49400" y="618"/>
                </a:cubicBezTo>
                <a:cubicBezTo>
                  <a:pt x="47923" y="263"/>
                  <a:pt x="46359" y="0"/>
                  <a:pt x="4483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09" name="Google Shape;2309;gd6373dda26_0_7529"/>
          <p:cNvSpPr/>
          <p:nvPr/>
        </p:nvSpPr>
        <p:spPr>
          <a:xfrm>
            <a:off x="0" y="5385967"/>
            <a:ext cx="1841887" cy="147199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7">
  <p:cSld name="CUSTOM_1_1_3_1_1_1_1_1">
    <p:spTree>
      <p:nvGrpSpPr>
        <p:cNvPr id="2310" name="Shape 2310"/>
        <p:cNvGrpSpPr/>
        <p:nvPr/>
      </p:nvGrpSpPr>
      <p:grpSpPr>
        <a:xfrm>
          <a:off x="0" y="0"/>
          <a:ext cx="0" cy="0"/>
          <a:chOff x="0" y="0"/>
          <a:chExt cx="0" cy="0"/>
        </a:xfrm>
      </p:grpSpPr>
      <p:sp>
        <p:nvSpPr>
          <p:cNvPr id="2311" name="Google Shape;2311;gd6373dda26_0_7533"/>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312" name="Google Shape;2312;gd6373dda26_0_7533"/>
          <p:cNvSpPr/>
          <p:nvPr/>
        </p:nvSpPr>
        <p:spPr>
          <a:xfrm>
            <a:off x="8566391" y="4522873"/>
            <a:ext cx="3625606" cy="2335133"/>
          </a:xfrm>
          <a:custGeom>
            <a:rect b="b" l="l" r="r" t="t"/>
            <a:pathLst>
              <a:path extrusionOk="0" h="56133" w="87154">
                <a:moveTo>
                  <a:pt x="77010" y="0"/>
                </a:moveTo>
                <a:cubicBezTo>
                  <a:pt x="73626" y="0"/>
                  <a:pt x="70307" y="872"/>
                  <a:pt x="67640" y="2911"/>
                </a:cubicBezTo>
                <a:cubicBezTo>
                  <a:pt x="62949" y="6495"/>
                  <a:pt x="61294" y="12674"/>
                  <a:pt x="59460" y="18282"/>
                </a:cubicBezTo>
                <a:cubicBezTo>
                  <a:pt x="57615" y="23890"/>
                  <a:pt x="54721" y="29950"/>
                  <a:pt x="49137" y="31855"/>
                </a:cubicBezTo>
                <a:cubicBezTo>
                  <a:pt x="47854" y="32294"/>
                  <a:pt x="46558" y="32474"/>
                  <a:pt x="45253" y="32474"/>
                </a:cubicBezTo>
                <a:cubicBezTo>
                  <a:pt x="40321" y="32474"/>
                  <a:pt x="35255" y="29907"/>
                  <a:pt x="30218" y="29022"/>
                </a:cubicBezTo>
                <a:cubicBezTo>
                  <a:pt x="28971" y="28800"/>
                  <a:pt x="27719" y="28694"/>
                  <a:pt x="26472" y="28694"/>
                </a:cubicBezTo>
                <a:cubicBezTo>
                  <a:pt x="15576" y="28694"/>
                  <a:pt x="5107" y="36818"/>
                  <a:pt x="1560" y="47310"/>
                </a:cubicBezTo>
                <a:cubicBezTo>
                  <a:pt x="596" y="50167"/>
                  <a:pt x="96" y="53144"/>
                  <a:pt x="0" y="56132"/>
                </a:cubicBezTo>
                <a:lnTo>
                  <a:pt x="87154" y="56132"/>
                </a:lnTo>
                <a:lnTo>
                  <a:pt x="87154" y="2447"/>
                </a:lnTo>
                <a:cubicBezTo>
                  <a:pt x="86142" y="1983"/>
                  <a:pt x="85118" y="1554"/>
                  <a:pt x="84058" y="1197"/>
                </a:cubicBezTo>
                <a:cubicBezTo>
                  <a:pt x="81813" y="434"/>
                  <a:pt x="79395" y="0"/>
                  <a:pt x="7701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6">
    <p:spTree>
      <p:nvGrpSpPr>
        <p:cNvPr id="357" name="Shape 357"/>
        <p:cNvGrpSpPr/>
        <p:nvPr/>
      </p:nvGrpSpPr>
      <p:grpSpPr>
        <a:xfrm>
          <a:off x="0" y="0"/>
          <a:ext cx="0" cy="0"/>
          <a:chOff x="0" y="0"/>
          <a:chExt cx="0" cy="0"/>
        </a:xfrm>
      </p:grpSpPr>
      <p:sp>
        <p:nvSpPr>
          <p:cNvPr id="358" name="Google Shape;358;gd778a894d7_0_1857"/>
          <p:cNvSpPr/>
          <p:nvPr/>
        </p:nvSpPr>
        <p:spPr>
          <a:xfrm flipH="1">
            <a:off x="736770" y="5901353"/>
            <a:ext cx="782139" cy="666486"/>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gd778a894d7_0_1857"/>
          <p:cNvSpPr/>
          <p:nvPr/>
        </p:nvSpPr>
        <p:spPr>
          <a:xfrm flipH="1" rot="-5400000">
            <a:off x="6532518" y="5588181"/>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gd778a894d7_0_1857"/>
          <p:cNvSpPr/>
          <p:nvPr/>
        </p:nvSpPr>
        <p:spPr>
          <a:xfrm flipH="1" rot="5400000">
            <a:off x="10865952"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gd778a894d7_0_1857"/>
          <p:cNvSpPr/>
          <p:nvPr/>
        </p:nvSpPr>
        <p:spPr>
          <a:xfrm flipH="1" rot="8100000">
            <a:off x="253730" y="306490"/>
            <a:ext cx="1424064" cy="1212190"/>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gd778a894d7_0_1857"/>
          <p:cNvSpPr/>
          <p:nvPr/>
        </p:nvSpPr>
        <p:spPr>
          <a:xfrm flipH="1">
            <a:off x="10232430"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gd778a894d7_0_1857"/>
          <p:cNvSpPr/>
          <p:nvPr/>
        </p:nvSpPr>
        <p:spPr>
          <a:xfrm flipH="1">
            <a:off x="1185803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gd778a894d7_0_1857"/>
          <p:cNvSpPr/>
          <p:nvPr/>
        </p:nvSpPr>
        <p:spPr>
          <a:xfrm flipH="1" rot="8100000">
            <a:off x="1415680" y="1230455"/>
            <a:ext cx="127279" cy="127279"/>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gd778a894d7_0_1857"/>
          <p:cNvSpPr/>
          <p:nvPr/>
        </p:nvSpPr>
        <p:spPr>
          <a:xfrm flipH="1" rot="-1354700">
            <a:off x="6312433" y="6196314"/>
            <a:ext cx="127362" cy="127362"/>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gd778a894d7_0_1857"/>
          <p:cNvSpPr/>
          <p:nvPr/>
        </p:nvSpPr>
        <p:spPr>
          <a:xfrm flipH="1" rot="-1354700">
            <a:off x="7853222" y="5668236"/>
            <a:ext cx="127362" cy="127362"/>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gd778a894d7_0_1857"/>
          <p:cNvSpPr/>
          <p:nvPr/>
        </p:nvSpPr>
        <p:spPr>
          <a:xfrm flipH="1" rot="-1354700">
            <a:off x="1029233" y="5789914"/>
            <a:ext cx="127362" cy="127362"/>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gd778a894d7_0_1857"/>
          <p:cNvSpPr/>
          <p:nvPr/>
        </p:nvSpPr>
        <p:spPr>
          <a:xfrm>
            <a:off x="646162" y="1596695"/>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gd778a894d7_0_1857"/>
          <p:cNvSpPr/>
          <p:nvPr/>
        </p:nvSpPr>
        <p:spPr>
          <a:xfrm>
            <a:off x="9818562" y="408662"/>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gd778a894d7_0_1857"/>
          <p:cNvSpPr/>
          <p:nvPr/>
        </p:nvSpPr>
        <p:spPr>
          <a:xfrm>
            <a:off x="7113162" y="5393995"/>
            <a:ext cx="179668" cy="179641"/>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4">
  <p:cSld name="CUSTOM_1_1_3_2">
    <p:spTree>
      <p:nvGrpSpPr>
        <p:cNvPr id="2313" name="Shape 2313"/>
        <p:cNvGrpSpPr/>
        <p:nvPr/>
      </p:nvGrpSpPr>
      <p:grpSpPr>
        <a:xfrm>
          <a:off x="0" y="0"/>
          <a:ext cx="0" cy="0"/>
          <a:chOff x="0" y="0"/>
          <a:chExt cx="0" cy="0"/>
        </a:xfrm>
      </p:grpSpPr>
      <p:sp>
        <p:nvSpPr>
          <p:cNvPr id="2314" name="Google Shape;2314;gd6373dda26_0_7536"/>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315" name="Google Shape;2315;gd6373dda26_0_7536"/>
          <p:cNvSpPr/>
          <p:nvPr/>
        </p:nvSpPr>
        <p:spPr>
          <a:xfrm>
            <a:off x="9773899" y="5300603"/>
            <a:ext cx="2418306" cy="1557270"/>
          </a:xfrm>
          <a:custGeom>
            <a:rect b="b" l="l" r="r" t="t"/>
            <a:pathLst>
              <a:path extrusionOk="0" h="56133" w="87154">
                <a:moveTo>
                  <a:pt x="77010" y="0"/>
                </a:moveTo>
                <a:cubicBezTo>
                  <a:pt x="73626" y="0"/>
                  <a:pt x="70307" y="872"/>
                  <a:pt x="67640" y="2911"/>
                </a:cubicBezTo>
                <a:cubicBezTo>
                  <a:pt x="62949" y="6495"/>
                  <a:pt x="61294" y="12674"/>
                  <a:pt x="59460" y="18282"/>
                </a:cubicBezTo>
                <a:cubicBezTo>
                  <a:pt x="57615" y="23890"/>
                  <a:pt x="54721" y="29950"/>
                  <a:pt x="49137" y="31855"/>
                </a:cubicBezTo>
                <a:cubicBezTo>
                  <a:pt x="47854" y="32294"/>
                  <a:pt x="46558" y="32474"/>
                  <a:pt x="45253" y="32474"/>
                </a:cubicBezTo>
                <a:cubicBezTo>
                  <a:pt x="40321" y="32474"/>
                  <a:pt x="35255" y="29907"/>
                  <a:pt x="30218" y="29022"/>
                </a:cubicBezTo>
                <a:cubicBezTo>
                  <a:pt x="28971" y="28800"/>
                  <a:pt x="27719" y="28694"/>
                  <a:pt x="26472" y="28694"/>
                </a:cubicBezTo>
                <a:cubicBezTo>
                  <a:pt x="15576" y="28694"/>
                  <a:pt x="5107" y="36818"/>
                  <a:pt x="1560" y="47310"/>
                </a:cubicBezTo>
                <a:cubicBezTo>
                  <a:pt x="596" y="50167"/>
                  <a:pt x="96" y="53144"/>
                  <a:pt x="0" y="56132"/>
                </a:cubicBezTo>
                <a:lnTo>
                  <a:pt x="87154" y="56132"/>
                </a:lnTo>
                <a:lnTo>
                  <a:pt x="87154" y="2447"/>
                </a:lnTo>
                <a:cubicBezTo>
                  <a:pt x="86142" y="1983"/>
                  <a:pt x="85118" y="1554"/>
                  <a:pt x="84058" y="1197"/>
                </a:cubicBezTo>
                <a:cubicBezTo>
                  <a:pt x="81813" y="434"/>
                  <a:pt x="79395" y="0"/>
                  <a:pt x="77010"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16" name="Google Shape;2316;gd6373dda26_0_7536"/>
          <p:cNvSpPr/>
          <p:nvPr/>
        </p:nvSpPr>
        <p:spPr>
          <a:xfrm flipH="1" rot="5400000">
            <a:off x="-68877" y="68690"/>
            <a:ext cx="1666796" cy="1529224"/>
          </a:xfrm>
          <a:custGeom>
            <a:rect b="b" l="l" r="r" t="t"/>
            <a:pathLst>
              <a:path extrusionOk="0" h="53756" w="58592">
                <a:moveTo>
                  <a:pt x="44835" y="0"/>
                </a:moveTo>
                <a:cubicBezTo>
                  <a:pt x="43040" y="0"/>
                  <a:pt x="41302" y="364"/>
                  <a:pt x="39827" y="1368"/>
                </a:cubicBezTo>
                <a:cubicBezTo>
                  <a:pt x="37541" y="2916"/>
                  <a:pt x="36398" y="5702"/>
                  <a:pt x="35934" y="8428"/>
                </a:cubicBezTo>
                <a:cubicBezTo>
                  <a:pt x="35470" y="11155"/>
                  <a:pt x="35565" y="13953"/>
                  <a:pt x="35124" y="16679"/>
                </a:cubicBezTo>
                <a:cubicBezTo>
                  <a:pt x="33946" y="24026"/>
                  <a:pt x="28576" y="30550"/>
                  <a:pt x="21599" y="33122"/>
                </a:cubicBezTo>
                <a:cubicBezTo>
                  <a:pt x="18170" y="34396"/>
                  <a:pt x="14479" y="34753"/>
                  <a:pt x="10955" y="35729"/>
                </a:cubicBezTo>
                <a:cubicBezTo>
                  <a:pt x="7430" y="36706"/>
                  <a:pt x="3882" y="38480"/>
                  <a:pt x="2085" y="41671"/>
                </a:cubicBezTo>
                <a:cubicBezTo>
                  <a:pt x="1" y="45362"/>
                  <a:pt x="811" y="50100"/>
                  <a:pt x="3001" y="53755"/>
                </a:cubicBezTo>
                <a:lnTo>
                  <a:pt x="58592" y="53755"/>
                </a:lnTo>
                <a:lnTo>
                  <a:pt x="58592" y="4023"/>
                </a:lnTo>
                <a:cubicBezTo>
                  <a:pt x="55675" y="2535"/>
                  <a:pt x="52591" y="1380"/>
                  <a:pt x="49400" y="618"/>
                </a:cubicBezTo>
                <a:cubicBezTo>
                  <a:pt x="47923" y="263"/>
                  <a:pt x="46359" y="0"/>
                  <a:pt x="44835"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CUSTOM_6_1">
    <p:spTree>
      <p:nvGrpSpPr>
        <p:cNvPr id="2317" name="Shape 2317"/>
        <p:cNvGrpSpPr/>
        <p:nvPr/>
      </p:nvGrpSpPr>
      <p:grpSpPr>
        <a:xfrm>
          <a:off x="0" y="0"/>
          <a:ext cx="0" cy="0"/>
          <a:chOff x="0" y="0"/>
          <a:chExt cx="0" cy="0"/>
        </a:xfrm>
      </p:grpSpPr>
      <p:sp>
        <p:nvSpPr>
          <p:cNvPr id="2318" name="Google Shape;2318;gd6373dda26_0_7540"/>
          <p:cNvSpPr txBox="1"/>
          <p:nvPr>
            <p:ph idx="1" type="subTitle"/>
          </p:nvPr>
        </p:nvSpPr>
        <p:spPr>
          <a:xfrm>
            <a:off x="6209568" y="4753367"/>
            <a:ext cx="4320300" cy="512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rgbClr val="F3F3F3"/>
              </a:buClr>
              <a:buSzPts val="2700"/>
              <a:buFont typeface="Passion One"/>
              <a:buNone/>
              <a:defRPr b="1">
                <a:solidFill>
                  <a:schemeClr val="dk1"/>
                </a:solidFill>
                <a:latin typeface="Passion One"/>
                <a:ea typeface="Passion One"/>
                <a:cs typeface="Passion One"/>
                <a:sym typeface="Passion One"/>
              </a:defRPr>
            </a:lvl1pPr>
            <a:lvl2pPr lvl="1"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2pPr>
            <a:lvl3pPr lvl="2"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3pPr>
            <a:lvl4pPr lvl="3"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4pPr>
            <a:lvl5pPr lvl="4"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5pPr>
            <a:lvl6pPr lvl="5"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6pPr>
            <a:lvl7pPr lvl="6"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7pPr>
            <a:lvl8pPr lvl="7"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8pPr>
            <a:lvl9pPr lvl="8"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9pPr>
          </a:lstStyle>
          <a:p/>
        </p:txBody>
      </p:sp>
      <p:sp>
        <p:nvSpPr>
          <p:cNvPr id="2319" name="Google Shape;2319;gd6373dda26_0_7540"/>
          <p:cNvSpPr txBox="1"/>
          <p:nvPr>
            <p:ph idx="2" type="subTitle"/>
          </p:nvPr>
        </p:nvSpPr>
        <p:spPr>
          <a:xfrm>
            <a:off x="1597067" y="4753367"/>
            <a:ext cx="4320300" cy="512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rgbClr val="F3F3F3"/>
              </a:buClr>
              <a:buSzPts val="2700"/>
              <a:buFont typeface="Passion One"/>
              <a:buNone/>
              <a:defRPr b="1">
                <a:solidFill>
                  <a:schemeClr val="dk1"/>
                </a:solidFill>
                <a:latin typeface="Passion One"/>
                <a:ea typeface="Passion One"/>
                <a:cs typeface="Passion One"/>
                <a:sym typeface="Passion One"/>
              </a:defRPr>
            </a:lvl1pPr>
            <a:lvl2pPr lvl="1"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2pPr>
            <a:lvl3pPr lvl="2"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3pPr>
            <a:lvl4pPr lvl="3"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4pPr>
            <a:lvl5pPr lvl="4"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5pPr>
            <a:lvl6pPr lvl="5"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6pPr>
            <a:lvl7pPr lvl="6"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7pPr>
            <a:lvl8pPr lvl="7"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8pPr>
            <a:lvl9pPr lvl="8"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9pPr>
          </a:lstStyle>
          <a:p/>
        </p:txBody>
      </p:sp>
      <p:sp>
        <p:nvSpPr>
          <p:cNvPr id="2320" name="Google Shape;2320;gd6373dda26_0_7540"/>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321" name="Google Shape;2321;gd6373dda26_0_7540"/>
          <p:cNvSpPr txBox="1"/>
          <p:nvPr>
            <p:ph idx="3" type="subTitle"/>
          </p:nvPr>
        </p:nvSpPr>
        <p:spPr>
          <a:xfrm>
            <a:off x="6209571" y="5370100"/>
            <a:ext cx="4316100" cy="6408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3700"/>
              <a:buNone/>
              <a:defRPr sz="19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2322" name="Google Shape;2322;gd6373dda26_0_7540"/>
          <p:cNvSpPr txBox="1"/>
          <p:nvPr>
            <p:ph idx="4" type="subTitle"/>
          </p:nvPr>
        </p:nvSpPr>
        <p:spPr>
          <a:xfrm>
            <a:off x="1597067" y="5370100"/>
            <a:ext cx="4316100" cy="6408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3700"/>
              <a:buNone/>
              <a:defRPr sz="19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2323" name="Google Shape;2323;gd6373dda26_0_7540"/>
          <p:cNvSpPr/>
          <p:nvPr/>
        </p:nvSpPr>
        <p:spPr>
          <a:xfrm flipH="1">
            <a:off x="117" y="5799733"/>
            <a:ext cx="2711749" cy="1106093"/>
          </a:xfrm>
          <a:custGeom>
            <a:rect b="b" l="l" r="r" t="t"/>
            <a:pathLst>
              <a:path extrusionOk="0" h="47661" w="51709">
                <a:moveTo>
                  <a:pt x="48879" y="0"/>
                </a:moveTo>
                <a:cubicBezTo>
                  <a:pt x="48192" y="0"/>
                  <a:pt x="47477" y="32"/>
                  <a:pt x="46732" y="95"/>
                </a:cubicBezTo>
                <a:cubicBezTo>
                  <a:pt x="41505" y="535"/>
                  <a:pt x="37207" y="3333"/>
                  <a:pt x="35600" y="8453"/>
                </a:cubicBezTo>
                <a:cubicBezTo>
                  <a:pt x="33897" y="13870"/>
                  <a:pt x="35397" y="19978"/>
                  <a:pt x="32552" y="25086"/>
                </a:cubicBezTo>
                <a:cubicBezTo>
                  <a:pt x="31191" y="27527"/>
                  <a:pt x="28553" y="29447"/>
                  <a:pt x="25851" y="29447"/>
                </a:cubicBezTo>
                <a:cubicBezTo>
                  <a:pt x="25338" y="29447"/>
                  <a:pt x="24822" y="29378"/>
                  <a:pt x="24313" y="29229"/>
                </a:cubicBezTo>
                <a:cubicBezTo>
                  <a:pt x="21217" y="28312"/>
                  <a:pt x="19467" y="24955"/>
                  <a:pt x="16550" y="23586"/>
                </a:cubicBezTo>
                <a:cubicBezTo>
                  <a:pt x="15628" y="23153"/>
                  <a:pt x="14652" y="22956"/>
                  <a:pt x="13670" y="22956"/>
                </a:cubicBezTo>
                <a:cubicBezTo>
                  <a:pt x="10653" y="22956"/>
                  <a:pt x="7568" y="24807"/>
                  <a:pt x="5763" y="27348"/>
                </a:cubicBezTo>
                <a:cubicBezTo>
                  <a:pt x="3358" y="30717"/>
                  <a:pt x="2643" y="34968"/>
                  <a:pt x="2012" y="39052"/>
                </a:cubicBezTo>
                <a:cubicBezTo>
                  <a:pt x="1560" y="41969"/>
                  <a:pt x="1084" y="44957"/>
                  <a:pt x="0" y="47660"/>
                </a:cubicBezTo>
                <a:lnTo>
                  <a:pt x="51709" y="47660"/>
                </a:lnTo>
                <a:lnTo>
                  <a:pt x="51709" y="202"/>
                </a:lnTo>
                <a:cubicBezTo>
                  <a:pt x="50825" y="68"/>
                  <a:pt x="49883" y="0"/>
                  <a:pt x="4887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3_1">
    <p:spTree>
      <p:nvGrpSpPr>
        <p:cNvPr id="2324" name="Shape 2324"/>
        <p:cNvGrpSpPr/>
        <p:nvPr/>
      </p:nvGrpSpPr>
      <p:grpSpPr>
        <a:xfrm>
          <a:off x="0" y="0"/>
          <a:ext cx="0" cy="0"/>
          <a:chOff x="0" y="0"/>
          <a:chExt cx="0" cy="0"/>
        </a:xfrm>
      </p:grpSpPr>
      <p:sp>
        <p:nvSpPr>
          <p:cNvPr id="2325" name="Google Shape;2325;gd6373dda26_0_7547"/>
          <p:cNvSpPr txBox="1"/>
          <p:nvPr>
            <p:ph type="title"/>
          </p:nvPr>
        </p:nvSpPr>
        <p:spPr>
          <a:xfrm>
            <a:off x="1408267" y="20375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326" name="Google Shape;2326;gd6373dda26_0_7547"/>
          <p:cNvSpPr txBox="1"/>
          <p:nvPr>
            <p:ph idx="1" type="subTitle"/>
          </p:nvPr>
        </p:nvSpPr>
        <p:spPr>
          <a:xfrm>
            <a:off x="1268667" y="24820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327" name="Google Shape;2327;gd6373dda26_0_7547"/>
          <p:cNvSpPr txBox="1"/>
          <p:nvPr>
            <p:ph idx="2" type="title"/>
          </p:nvPr>
        </p:nvSpPr>
        <p:spPr>
          <a:xfrm>
            <a:off x="4873792" y="20375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328" name="Google Shape;2328;gd6373dda26_0_7547"/>
          <p:cNvSpPr txBox="1"/>
          <p:nvPr>
            <p:ph idx="3" type="subTitle"/>
          </p:nvPr>
        </p:nvSpPr>
        <p:spPr>
          <a:xfrm>
            <a:off x="4734192" y="24820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329" name="Google Shape;2329;gd6373dda26_0_7547"/>
          <p:cNvSpPr txBox="1"/>
          <p:nvPr>
            <p:ph idx="4" type="title"/>
          </p:nvPr>
        </p:nvSpPr>
        <p:spPr>
          <a:xfrm>
            <a:off x="8339319" y="20375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330" name="Google Shape;2330;gd6373dda26_0_7547"/>
          <p:cNvSpPr txBox="1"/>
          <p:nvPr>
            <p:ph idx="5" type="subTitle"/>
          </p:nvPr>
        </p:nvSpPr>
        <p:spPr>
          <a:xfrm>
            <a:off x="8199719" y="24820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331" name="Google Shape;2331;gd6373dda26_0_7547"/>
          <p:cNvSpPr txBox="1"/>
          <p:nvPr>
            <p:ph idx="6"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332" name="Google Shape;2332;gd6373dda26_0_7547"/>
          <p:cNvSpPr/>
          <p:nvPr/>
        </p:nvSpPr>
        <p:spPr>
          <a:xfrm flipH="1" rot="10800000">
            <a:off x="9804404" y="17"/>
            <a:ext cx="2387558" cy="1389481"/>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33" name="Google Shape;2333;gd6373dda26_0_7547"/>
          <p:cNvSpPr/>
          <p:nvPr/>
        </p:nvSpPr>
        <p:spPr>
          <a:xfrm flipH="1">
            <a:off x="-63" y="-7333"/>
            <a:ext cx="3372814" cy="108482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_1_1">
    <p:bg>
      <p:bgPr>
        <a:solidFill>
          <a:schemeClr val="dk2"/>
        </a:solidFill>
      </p:bgPr>
    </p:bg>
    <p:spTree>
      <p:nvGrpSpPr>
        <p:cNvPr id="2334" name="Shape 2334"/>
        <p:cNvGrpSpPr/>
        <p:nvPr/>
      </p:nvGrpSpPr>
      <p:grpSpPr>
        <a:xfrm>
          <a:off x="0" y="0"/>
          <a:ext cx="0" cy="0"/>
          <a:chOff x="0" y="0"/>
          <a:chExt cx="0" cy="0"/>
        </a:xfrm>
      </p:grpSpPr>
      <p:sp>
        <p:nvSpPr>
          <p:cNvPr id="2335" name="Google Shape;2335;gd6373dda26_0_7557"/>
          <p:cNvSpPr/>
          <p:nvPr/>
        </p:nvSpPr>
        <p:spPr>
          <a:xfrm>
            <a:off x="433" y="-7833"/>
            <a:ext cx="6374865" cy="2255579"/>
          </a:xfrm>
          <a:custGeom>
            <a:rect b="b" l="l" r="r" t="t"/>
            <a:pathLst>
              <a:path extrusionOk="0" h="92784" w="187869">
                <a:moveTo>
                  <a:pt x="0" y="0"/>
                </a:moveTo>
                <a:lnTo>
                  <a:pt x="0" y="88451"/>
                </a:lnTo>
                <a:cubicBezTo>
                  <a:pt x="6642" y="90901"/>
                  <a:pt x="13467" y="92783"/>
                  <a:pt x="20580" y="92783"/>
                </a:cubicBezTo>
                <a:cubicBezTo>
                  <a:pt x="25910" y="92783"/>
                  <a:pt x="31402" y="91726"/>
                  <a:pt x="37100" y="89059"/>
                </a:cubicBezTo>
                <a:cubicBezTo>
                  <a:pt x="73488" y="72004"/>
                  <a:pt x="63959" y="30841"/>
                  <a:pt x="105814" y="30841"/>
                </a:cubicBezTo>
                <a:cubicBezTo>
                  <a:pt x="109221" y="30841"/>
                  <a:pt x="112969" y="31114"/>
                  <a:pt x="117110" y="31694"/>
                </a:cubicBezTo>
                <a:cubicBezTo>
                  <a:pt x="124999" y="32800"/>
                  <a:pt x="132019" y="33299"/>
                  <a:pt x="138264" y="33299"/>
                </a:cubicBezTo>
                <a:cubicBezTo>
                  <a:pt x="178943" y="33299"/>
                  <a:pt x="186744" y="12149"/>
                  <a:pt x="18786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36" name="Google Shape;2336;gd6373dda26_0_7557"/>
          <p:cNvSpPr txBox="1"/>
          <p:nvPr>
            <p:ph type="title"/>
          </p:nvPr>
        </p:nvSpPr>
        <p:spPr>
          <a:xfrm>
            <a:off x="978133" y="1201233"/>
            <a:ext cx="4511100" cy="8841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5300"/>
              <a:buNone/>
              <a:defRPr sz="5300"/>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337" name="Google Shape;2337;gd6373dda26_0_7557"/>
          <p:cNvSpPr txBox="1"/>
          <p:nvPr>
            <p:ph idx="1" type="subTitle"/>
          </p:nvPr>
        </p:nvSpPr>
        <p:spPr>
          <a:xfrm>
            <a:off x="978133" y="2186267"/>
            <a:ext cx="4511100" cy="1333200"/>
          </a:xfrm>
          <a:prstGeom prst="rect">
            <a:avLst/>
          </a:prstGeom>
          <a:noFill/>
          <a:ln>
            <a:noFill/>
          </a:ln>
        </p:spPr>
        <p:txBody>
          <a:bodyPr anchorCtr="0" anchor="t" bIns="121900" lIns="121900" spcFirstLastPara="1" rIns="121900" wrap="square" tIns="0">
            <a:noAutofit/>
          </a:bodyPr>
          <a:lstStyle>
            <a:lvl1pPr lvl="0" rtl="0" algn="l">
              <a:lnSpc>
                <a:spcPct val="100000"/>
              </a:lnSpc>
              <a:spcBef>
                <a:spcPts val="0"/>
              </a:spcBef>
              <a:spcAft>
                <a:spcPts val="0"/>
              </a:spcAft>
              <a:buClr>
                <a:schemeClr val="lt1"/>
              </a:buClr>
              <a:buSzPts val="4000"/>
              <a:buNone/>
              <a:defRPr sz="2100">
                <a:solidFill>
                  <a:schemeClr val="lt1"/>
                </a:solidFill>
              </a:defRPr>
            </a:lvl1pPr>
            <a:lvl2pPr lvl="1" rtl="0" algn="l">
              <a:lnSpc>
                <a:spcPct val="100000"/>
              </a:lnSpc>
              <a:spcBef>
                <a:spcPts val="0"/>
              </a:spcBef>
              <a:spcAft>
                <a:spcPts val="0"/>
              </a:spcAft>
              <a:buClr>
                <a:schemeClr val="lt1"/>
              </a:buClr>
              <a:buSzPts val="3700"/>
              <a:buNone/>
              <a:defRPr sz="3700">
                <a:solidFill>
                  <a:schemeClr val="lt1"/>
                </a:solidFill>
              </a:defRPr>
            </a:lvl2pPr>
            <a:lvl3pPr lvl="2" rtl="0" algn="l">
              <a:lnSpc>
                <a:spcPct val="100000"/>
              </a:lnSpc>
              <a:spcBef>
                <a:spcPts val="0"/>
              </a:spcBef>
              <a:spcAft>
                <a:spcPts val="0"/>
              </a:spcAft>
              <a:buClr>
                <a:schemeClr val="lt1"/>
              </a:buClr>
              <a:buSzPts val="3700"/>
              <a:buNone/>
              <a:defRPr sz="3700">
                <a:solidFill>
                  <a:schemeClr val="lt1"/>
                </a:solidFill>
              </a:defRPr>
            </a:lvl3pPr>
            <a:lvl4pPr lvl="3" rtl="0" algn="l">
              <a:lnSpc>
                <a:spcPct val="100000"/>
              </a:lnSpc>
              <a:spcBef>
                <a:spcPts val="0"/>
              </a:spcBef>
              <a:spcAft>
                <a:spcPts val="0"/>
              </a:spcAft>
              <a:buClr>
                <a:schemeClr val="lt1"/>
              </a:buClr>
              <a:buSzPts val="3700"/>
              <a:buNone/>
              <a:defRPr sz="3700">
                <a:solidFill>
                  <a:schemeClr val="lt1"/>
                </a:solidFill>
              </a:defRPr>
            </a:lvl4pPr>
            <a:lvl5pPr lvl="4" rtl="0" algn="l">
              <a:lnSpc>
                <a:spcPct val="100000"/>
              </a:lnSpc>
              <a:spcBef>
                <a:spcPts val="0"/>
              </a:spcBef>
              <a:spcAft>
                <a:spcPts val="0"/>
              </a:spcAft>
              <a:buClr>
                <a:schemeClr val="lt1"/>
              </a:buClr>
              <a:buSzPts val="3700"/>
              <a:buNone/>
              <a:defRPr sz="3700">
                <a:solidFill>
                  <a:schemeClr val="lt1"/>
                </a:solidFill>
              </a:defRPr>
            </a:lvl5pPr>
            <a:lvl6pPr lvl="5" rtl="0" algn="l">
              <a:lnSpc>
                <a:spcPct val="100000"/>
              </a:lnSpc>
              <a:spcBef>
                <a:spcPts val="0"/>
              </a:spcBef>
              <a:spcAft>
                <a:spcPts val="0"/>
              </a:spcAft>
              <a:buClr>
                <a:schemeClr val="lt1"/>
              </a:buClr>
              <a:buSzPts val="3700"/>
              <a:buNone/>
              <a:defRPr sz="3700">
                <a:solidFill>
                  <a:schemeClr val="lt1"/>
                </a:solidFill>
              </a:defRPr>
            </a:lvl6pPr>
            <a:lvl7pPr lvl="6" rtl="0" algn="l">
              <a:lnSpc>
                <a:spcPct val="100000"/>
              </a:lnSpc>
              <a:spcBef>
                <a:spcPts val="0"/>
              </a:spcBef>
              <a:spcAft>
                <a:spcPts val="0"/>
              </a:spcAft>
              <a:buClr>
                <a:schemeClr val="lt1"/>
              </a:buClr>
              <a:buSzPts val="3700"/>
              <a:buNone/>
              <a:defRPr sz="3700">
                <a:solidFill>
                  <a:schemeClr val="lt1"/>
                </a:solidFill>
              </a:defRPr>
            </a:lvl7pPr>
            <a:lvl8pPr lvl="7" rtl="0" algn="l">
              <a:lnSpc>
                <a:spcPct val="100000"/>
              </a:lnSpc>
              <a:spcBef>
                <a:spcPts val="0"/>
              </a:spcBef>
              <a:spcAft>
                <a:spcPts val="0"/>
              </a:spcAft>
              <a:buClr>
                <a:schemeClr val="lt1"/>
              </a:buClr>
              <a:buSzPts val="3700"/>
              <a:buNone/>
              <a:defRPr sz="3700">
                <a:solidFill>
                  <a:schemeClr val="lt1"/>
                </a:solidFill>
              </a:defRPr>
            </a:lvl8pPr>
            <a:lvl9pPr lvl="8" rtl="0" algn="l">
              <a:lnSpc>
                <a:spcPct val="100000"/>
              </a:lnSpc>
              <a:spcBef>
                <a:spcPts val="0"/>
              </a:spcBef>
              <a:spcAft>
                <a:spcPts val="0"/>
              </a:spcAft>
              <a:buClr>
                <a:schemeClr val="lt1"/>
              </a:buClr>
              <a:buSzPts val="3700"/>
              <a:buNone/>
              <a:defRPr sz="3700">
                <a:solidFill>
                  <a:schemeClr val="lt1"/>
                </a:solidFill>
              </a:defRPr>
            </a:lvl9pPr>
          </a:lstStyle>
          <a:p/>
        </p:txBody>
      </p:sp>
      <p:sp>
        <p:nvSpPr>
          <p:cNvPr id="2338" name="Google Shape;2338;gd6373dda26_0_7557"/>
          <p:cNvSpPr txBox="1"/>
          <p:nvPr/>
        </p:nvSpPr>
        <p:spPr>
          <a:xfrm>
            <a:off x="978133" y="4236533"/>
            <a:ext cx="5952000" cy="13332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Signika"/>
                <a:ea typeface="Signika"/>
                <a:cs typeface="Signika"/>
                <a:sym typeface="Signika"/>
              </a:rPr>
              <a:t>CREDITS:</a:t>
            </a:r>
            <a:r>
              <a:rPr b="0" i="0" lang="en-US" sz="2100" u="none" cap="none" strike="noStrike">
                <a:solidFill>
                  <a:schemeClr val="dk1"/>
                </a:solidFill>
                <a:latin typeface="Signika"/>
                <a:ea typeface="Signika"/>
                <a:cs typeface="Signika"/>
                <a:sym typeface="Signika"/>
              </a:rPr>
              <a:t> This presentation template was created by </a:t>
            </a:r>
            <a:r>
              <a:rPr b="1" i="0" lang="en-US" sz="2100" u="none" cap="none" strike="noStrike">
                <a:solidFill>
                  <a:schemeClr val="dk1"/>
                </a:solidFill>
                <a:uFill>
                  <a:noFill/>
                </a:uFill>
                <a:latin typeface="Signika"/>
                <a:ea typeface="Signika"/>
                <a:cs typeface="Signika"/>
                <a:sym typeface="Signika"/>
                <a:hlinkClick r:id="rId2">
                  <a:extLst>
                    <a:ext uri="{A12FA001-AC4F-418D-AE19-62706E023703}">
                      <ahyp:hlinkClr val="tx"/>
                    </a:ext>
                  </a:extLst>
                </a:hlinkClick>
              </a:rPr>
              <a:t>Slidesgo</a:t>
            </a:r>
            <a:r>
              <a:rPr b="0" i="0" lang="en-US" sz="2100" u="none" cap="none" strike="noStrike">
                <a:solidFill>
                  <a:schemeClr val="dk1"/>
                </a:solidFill>
                <a:latin typeface="Signika"/>
                <a:ea typeface="Signika"/>
                <a:cs typeface="Signika"/>
                <a:sym typeface="Signika"/>
              </a:rPr>
              <a:t>, incluiding icons by </a:t>
            </a:r>
            <a:r>
              <a:rPr b="1" i="0" lang="en-US" sz="2100" u="none" cap="none" strike="noStrike">
                <a:solidFill>
                  <a:schemeClr val="dk1"/>
                </a:solidFill>
                <a:uFill>
                  <a:noFill/>
                </a:uFill>
                <a:latin typeface="Signika"/>
                <a:ea typeface="Signika"/>
                <a:cs typeface="Signika"/>
                <a:sym typeface="Signika"/>
                <a:hlinkClick r:id="rId3">
                  <a:extLst>
                    <a:ext uri="{A12FA001-AC4F-418D-AE19-62706E023703}">
                      <ahyp:hlinkClr val="tx"/>
                    </a:ext>
                  </a:extLst>
                </a:hlinkClick>
              </a:rPr>
              <a:t>Flaticon</a:t>
            </a:r>
            <a:r>
              <a:rPr b="0" i="0" lang="en-US" sz="2100" u="none" cap="none" strike="noStrike">
                <a:solidFill>
                  <a:schemeClr val="dk1"/>
                </a:solidFill>
                <a:latin typeface="Signika"/>
                <a:ea typeface="Signika"/>
                <a:cs typeface="Signika"/>
                <a:sym typeface="Signika"/>
              </a:rPr>
              <a:t>, and infographics &amp; images by </a:t>
            </a:r>
            <a:r>
              <a:rPr b="1" i="0" lang="en-US" sz="2100" u="none" cap="none" strike="noStrike">
                <a:solidFill>
                  <a:schemeClr val="dk1"/>
                </a:solidFill>
                <a:uFill>
                  <a:noFill/>
                </a:uFill>
                <a:latin typeface="Signika"/>
                <a:ea typeface="Signika"/>
                <a:cs typeface="Signika"/>
                <a:sym typeface="Signika"/>
                <a:hlinkClick r:id="rId4">
                  <a:extLst>
                    <a:ext uri="{A12FA001-AC4F-418D-AE19-62706E023703}">
                      <ahyp:hlinkClr val="tx"/>
                    </a:ext>
                  </a:extLst>
                </a:hlinkClick>
              </a:rPr>
              <a:t>Freepik</a:t>
            </a:r>
            <a:r>
              <a:rPr b="1" i="0" lang="en-US" sz="1900" u="none" cap="none" strike="noStrike">
                <a:solidFill>
                  <a:schemeClr val="dk1"/>
                </a:solidFill>
                <a:latin typeface="Arial"/>
                <a:ea typeface="Arial"/>
                <a:cs typeface="Arial"/>
                <a:sym typeface="Arial"/>
              </a:rPr>
              <a:t>.</a:t>
            </a:r>
            <a:endParaRPr b="1" i="0" sz="19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9">
  <p:cSld name="CUSTOM_1_1_3_1_1_1_1_1_1_1">
    <p:spTree>
      <p:nvGrpSpPr>
        <p:cNvPr id="2339" name="Shape 2339"/>
        <p:cNvGrpSpPr/>
        <p:nvPr/>
      </p:nvGrpSpPr>
      <p:grpSpPr>
        <a:xfrm>
          <a:off x="0" y="0"/>
          <a:ext cx="0" cy="0"/>
          <a:chOff x="0" y="0"/>
          <a:chExt cx="0" cy="0"/>
        </a:xfrm>
      </p:grpSpPr>
      <p:sp>
        <p:nvSpPr>
          <p:cNvPr id="2340" name="Google Shape;2340;gd6373dda26_0_7562"/>
          <p:cNvSpPr txBox="1"/>
          <p:nvPr>
            <p:ph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341" name="Google Shape;2341;gd6373dda26_0_7562"/>
          <p:cNvSpPr/>
          <p:nvPr/>
        </p:nvSpPr>
        <p:spPr>
          <a:xfrm rot="5400000">
            <a:off x="9072011" y="3737954"/>
            <a:ext cx="2312542" cy="3927402"/>
          </a:xfrm>
          <a:custGeom>
            <a:rect b="b" l="l" r="r" t="t"/>
            <a:pathLst>
              <a:path extrusionOk="0" h="117825" w="69378">
                <a:moveTo>
                  <a:pt x="0" y="0"/>
                </a:moveTo>
                <a:cubicBezTo>
                  <a:pt x="357" y="2667"/>
                  <a:pt x="1131" y="5394"/>
                  <a:pt x="2441" y="8180"/>
                </a:cubicBezTo>
                <a:cubicBezTo>
                  <a:pt x="15836" y="36766"/>
                  <a:pt x="49721" y="26348"/>
                  <a:pt x="44113" y="66306"/>
                </a:cubicBezTo>
                <a:cubicBezTo>
                  <a:pt x="37588" y="112788"/>
                  <a:pt x="60103" y="117717"/>
                  <a:pt x="69378" y="117824"/>
                </a:cubicBezTo>
                <a:lnTo>
                  <a:pt x="69378"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42" name="Shape 2342"/>
        <p:cNvGrpSpPr/>
        <p:nvPr/>
      </p:nvGrpSpPr>
      <p:grpSpPr>
        <a:xfrm>
          <a:off x="0" y="0"/>
          <a:ext cx="0" cy="0"/>
          <a:chOff x="0" y="0"/>
          <a:chExt cx="0" cy="0"/>
        </a:xfrm>
      </p:grpSpPr>
      <p:sp>
        <p:nvSpPr>
          <p:cNvPr id="2343" name="Google Shape;2343;gd6373dda26_0_7565"/>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344" name="Google Shape;2344;gd6373dda26_0_7565"/>
          <p:cNvSpPr/>
          <p:nvPr/>
        </p:nvSpPr>
        <p:spPr>
          <a:xfrm rot="-5400000">
            <a:off x="704763" y="4455034"/>
            <a:ext cx="1698178" cy="3107736"/>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45" name="Google Shape;2345;gd6373dda26_0_7565"/>
          <p:cNvSpPr/>
          <p:nvPr/>
        </p:nvSpPr>
        <p:spPr>
          <a:xfrm>
            <a:off x="9321699" y="-15232"/>
            <a:ext cx="2878504" cy="1283540"/>
          </a:xfrm>
          <a:custGeom>
            <a:rect b="b" l="l" r="r" t="t"/>
            <a:pathLst>
              <a:path extrusionOk="0" h="38565" w="86487">
                <a:moveTo>
                  <a:pt x="0" y="0"/>
                </a:moveTo>
                <a:cubicBezTo>
                  <a:pt x="3828" y="10812"/>
                  <a:pt x="12368" y="20932"/>
                  <a:pt x="30944" y="20932"/>
                </a:cubicBezTo>
                <a:cubicBezTo>
                  <a:pt x="31841" y="20932"/>
                  <a:pt x="32762" y="20908"/>
                  <a:pt x="33707" y="20860"/>
                </a:cubicBezTo>
                <a:cubicBezTo>
                  <a:pt x="36624" y="20711"/>
                  <a:pt x="39363" y="20640"/>
                  <a:pt x="41936" y="20640"/>
                </a:cubicBezTo>
                <a:cubicBezTo>
                  <a:pt x="70098" y="20640"/>
                  <a:pt x="78512" y="29182"/>
                  <a:pt x="86487" y="38564"/>
                </a:cubicBezTo>
                <a:lnTo>
                  <a:pt x="86487"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46" name="Shape 2346"/>
        <p:cNvGrpSpPr/>
        <p:nvPr/>
      </p:nvGrpSpPr>
      <p:grpSpPr>
        <a:xfrm>
          <a:off x="0" y="0"/>
          <a:ext cx="0" cy="0"/>
          <a:chOff x="0" y="0"/>
          <a:chExt cx="0" cy="0"/>
        </a:xfrm>
      </p:grpSpPr>
    </p:spTree>
  </p:cSld>
  <p:clrMapOvr>
    <a:masterClrMapping/>
  </p:clrMapOvr>
</p:sldLayout>
</file>

<file path=ppt/slideLayouts/slideLayout3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5">
  <p:cSld name="CUSTOM_1_1_3_2_1">
    <p:spTree>
      <p:nvGrpSpPr>
        <p:cNvPr id="2347" name="Shape 2347"/>
        <p:cNvGrpSpPr/>
        <p:nvPr/>
      </p:nvGrpSpPr>
      <p:grpSpPr>
        <a:xfrm>
          <a:off x="0" y="0"/>
          <a:ext cx="0" cy="0"/>
          <a:chOff x="0" y="0"/>
          <a:chExt cx="0" cy="0"/>
        </a:xfrm>
      </p:grpSpPr>
      <p:sp>
        <p:nvSpPr>
          <p:cNvPr id="2348" name="Google Shape;2348;gd6373dda26_0_7570"/>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52" name="Shape 2352"/>
        <p:cNvGrpSpPr/>
        <p:nvPr/>
      </p:nvGrpSpPr>
      <p:grpSpPr>
        <a:xfrm>
          <a:off x="0" y="0"/>
          <a:ext cx="0" cy="0"/>
          <a:chOff x="0" y="0"/>
          <a:chExt cx="0" cy="0"/>
        </a:xfrm>
      </p:grpSpPr>
      <p:sp>
        <p:nvSpPr>
          <p:cNvPr id="2353" name="Google Shape;2353;gd8fc7f62fe_0_1250"/>
          <p:cNvSpPr/>
          <p:nvPr/>
        </p:nvSpPr>
        <p:spPr>
          <a:xfrm>
            <a:off x="-17679" y="-36621"/>
            <a:ext cx="8302925" cy="6915222"/>
          </a:xfrm>
          <a:custGeom>
            <a:rect b="b" l="l" r="r" t="t"/>
            <a:pathLst>
              <a:path extrusionOk="0" h="160735" w="194596">
                <a:moveTo>
                  <a:pt x="0" y="0"/>
                </a:moveTo>
                <a:lnTo>
                  <a:pt x="0" y="160734"/>
                </a:lnTo>
                <a:lnTo>
                  <a:pt x="151138" y="160734"/>
                </a:lnTo>
                <a:cubicBezTo>
                  <a:pt x="150209" y="159079"/>
                  <a:pt x="149364" y="157365"/>
                  <a:pt x="148638" y="155591"/>
                </a:cubicBezTo>
                <a:cubicBezTo>
                  <a:pt x="144887" y="146518"/>
                  <a:pt x="144280" y="135874"/>
                  <a:pt x="148423" y="126968"/>
                </a:cubicBezTo>
                <a:cubicBezTo>
                  <a:pt x="156401" y="109787"/>
                  <a:pt x="178927" y="103406"/>
                  <a:pt x="187547" y="86534"/>
                </a:cubicBezTo>
                <a:cubicBezTo>
                  <a:pt x="194596" y="72723"/>
                  <a:pt x="189976" y="55126"/>
                  <a:pt x="179844" y="43386"/>
                </a:cubicBezTo>
                <a:cubicBezTo>
                  <a:pt x="169712" y="31647"/>
                  <a:pt x="155103" y="24777"/>
                  <a:pt x="140482" y="19610"/>
                </a:cubicBezTo>
                <a:cubicBezTo>
                  <a:pt x="132957" y="16954"/>
                  <a:pt x="125159" y="14585"/>
                  <a:pt x="118741" y="9858"/>
                </a:cubicBezTo>
                <a:cubicBezTo>
                  <a:pt x="115276" y="7299"/>
                  <a:pt x="112252" y="3858"/>
                  <a:pt x="110395"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54" name="Google Shape;2354;gd8fc7f62fe_0_1250"/>
          <p:cNvSpPr txBox="1"/>
          <p:nvPr>
            <p:ph type="ctrTitle"/>
          </p:nvPr>
        </p:nvSpPr>
        <p:spPr>
          <a:xfrm>
            <a:off x="691567" y="1455167"/>
            <a:ext cx="5124000" cy="3069300"/>
          </a:xfrm>
          <a:prstGeom prst="rect">
            <a:avLst/>
          </a:prstGeom>
          <a:noFill/>
          <a:ln>
            <a:noFill/>
          </a:ln>
        </p:spPr>
        <p:txBody>
          <a:bodyPr anchorCtr="0" anchor="b" bIns="121900" lIns="121900" spcFirstLastPara="1" rIns="121900" wrap="square" tIns="121900">
            <a:noAutofit/>
          </a:bodyPr>
          <a:lstStyle>
            <a:lvl1pPr lvl="0" rtl="0" algn="l">
              <a:lnSpc>
                <a:spcPct val="70000"/>
              </a:lnSpc>
              <a:spcBef>
                <a:spcPts val="0"/>
              </a:spcBef>
              <a:spcAft>
                <a:spcPts val="0"/>
              </a:spcAft>
              <a:buSzPts val="7700"/>
              <a:buFont typeface="Passion One"/>
              <a:buNone/>
              <a:defRPr sz="8700">
                <a:latin typeface="Passion One"/>
                <a:ea typeface="Passion One"/>
                <a:cs typeface="Passion One"/>
                <a:sym typeface="Passion One"/>
              </a:defRPr>
            </a:lvl1pPr>
            <a:lvl2pPr lvl="1" rtl="0" algn="ctr">
              <a:lnSpc>
                <a:spcPct val="100000"/>
              </a:lnSpc>
              <a:spcBef>
                <a:spcPts val="0"/>
              </a:spcBef>
              <a:spcAft>
                <a:spcPts val="0"/>
              </a:spcAft>
              <a:buSzPts val="6900"/>
              <a:buNone/>
              <a:defRPr sz="6900"/>
            </a:lvl2pPr>
            <a:lvl3pPr lvl="2" rtl="0" algn="ctr">
              <a:lnSpc>
                <a:spcPct val="100000"/>
              </a:lnSpc>
              <a:spcBef>
                <a:spcPts val="0"/>
              </a:spcBef>
              <a:spcAft>
                <a:spcPts val="0"/>
              </a:spcAft>
              <a:buSzPts val="6900"/>
              <a:buNone/>
              <a:defRPr sz="6900"/>
            </a:lvl3pPr>
            <a:lvl4pPr lvl="3" rtl="0" algn="ctr">
              <a:lnSpc>
                <a:spcPct val="100000"/>
              </a:lnSpc>
              <a:spcBef>
                <a:spcPts val="0"/>
              </a:spcBef>
              <a:spcAft>
                <a:spcPts val="0"/>
              </a:spcAft>
              <a:buSzPts val="6900"/>
              <a:buNone/>
              <a:defRPr sz="6900"/>
            </a:lvl4pPr>
            <a:lvl5pPr lvl="4" rtl="0" algn="ctr">
              <a:lnSpc>
                <a:spcPct val="100000"/>
              </a:lnSpc>
              <a:spcBef>
                <a:spcPts val="0"/>
              </a:spcBef>
              <a:spcAft>
                <a:spcPts val="0"/>
              </a:spcAft>
              <a:buSzPts val="6900"/>
              <a:buNone/>
              <a:defRPr sz="6900"/>
            </a:lvl5pPr>
            <a:lvl6pPr lvl="5" rtl="0" algn="ctr">
              <a:lnSpc>
                <a:spcPct val="100000"/>
              </a:lnSpc>
              <a:spcBef>
                <a:spcPts val="0"/>
              </a:spcBef>
              <a:spcAft>
                <a:spcPts val="0"/>
              </a:spcAft>
              <a:buSzPts val="6900"/>
              <a:buNone/>
              <a:defRPr sz="6900"/>
            </a:lvl6pPr>
            <a:lvl7pPr lvl="6" rtl="0" algn="ctr">
              <a:lnSpc>
                <a:spcPct val="100000"/>
              </a:lnSpc>
              <a:spcBef>
                <a:spcPts val="0"/>
              </a:spcBef>
              <a:spcAft>
                <a:spcPts val="0"/>
              </a:spcAft>
              <a:buSzPts val="6900"/>
              <a:buNone/>
              <a:defRPr sz="6900"/>
            </a:lvl7pPr>
            <a:lvl8pPr lvl="7" rtl="0" algn="ctr">
              <a:lnSpc>
                <a:spcPct val="100000"/>
              </a:lnSpc>
              <a:spcBef>
                <a:spcPts val="0"/>
              </a:spcBef>
              <a:spcAft>
                <a:spcPts val="0"/>
              </a:spcAft>
              <a:buSzPts val="6900"/>
              <a:buNone/>
              <a:defRPr sz="6900"/>
            </a:lvl8pPr>
            <a:lvl9pPr lvl="8" rtl="0" algn="ctr">
              <a:lnSpc>
                <a:spcPct val="100000"/>
              </a:lnSpc>
              <a:spcBef>
                <a:spcPts val="0"/>
              </a:spcBef>
              <a:spcAft>
                <a:spcPts val="0"/>
              </a:spcAft>
              <a:buSzPts val="6900"/>
              <a:buNone/>
              <a:defRPr sz="6900"/>
            </a:lvl9pPr>
          </a:lstStyle>
          <a:p/>
        </p:txBody>
      </p:sp>
      <p:sp>
        <p:nvSpPr>
          <p:cNvPr id="2355" name="Google Shape;2355;gd8fc7f62fe_0_1250"/>
          <p:cNvSpPr txBox="1"/>
          <p:nvPr>
            <p:ph idx="1" type="subTitle"/>
          </p:nvPr>
        </p:nvSpPr>
        <p:spPr>
          <a:xfrm>
            <a:off x="691567" y="4625967"/>
            <a:ext cx="3507600" cy="1638900"/>
          </a:xfrm>
          <a:prstGeom prst="rect">
            <a:avLst/>
          </a:prstGeom>
          <a:noFill/>
          <a:ln>
            <a:noFill/>
          </a:ln>
        </p:spPr>
        <p:txBody>
          <a:bodyPr anchorCtr="0" anchor="ctr" bIns="121900" lIns="121900" spcFirstLastPara="1" rIns="121900" wrap="square" tIns="0">
            <a:noAutofit/>
          </a:bodyPr>
          <a:lstStyle>
            <a:lvl1pPr lvl="0" rtl="0" algn="l">
              <a:lnSpc>
                <a:spcPct val="100000"/>
              </a:lnSpc>
              <a:spcBef>
                <a:spcPts val="0"/>
              </a:spcBef>
              <a:spcAft>
                <a:spcPts val="0"/>
              </a:spcAft>
              <a:buClr>
                <a:schemeClr val="lt1"/>
              </a:buClr>
              <a:buSzPts val="2100"/>
              <a:buNone/>
              <a:defRPr>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56" name="Shape 2356"/>
        <p:cNvGrpSpPr/>
        <p:nvPr/>
      </p:nvGrpSpPr>
      <p:grpSpPr>
        <a:xfrm>
          <a:off x="0" y="0"/>
          <a:ext cx="0" cy="0"/>
          <a:chOff x="0" y="0"/>
          <a:chExt cx="0" cy="0"/>
        </a:xfrm>
      </p:grpSpPr>
      <p:sp>
        <p:nvSpPr>
          <p:cNvPr id="2357" name="Google Shape;2357;gd8fc7f62fe_0_1254"/>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358" name="Google Shape;2358;gd8fc7f62fe_0_1254"/>
          <p:cNvSpPr txBox="1"/>
          <p:nvPr>
            <p:ph idx="1" type="body"/>
          </p:nvPr>
        </p:nvSpPr>
        <p:spPr>
          <a:xfrm>
            <a:off x="691567" y="1628067"/>
            <a:ext cx="9683700" cy="4636800"/>
          </a:xfrm>
          <a:prstGeom prst="rect">
            <a:avLst/>
          </a:prstGeom>
          <a:noFill/>
          <a:ln>
            <a:noFill/>
          </a:ln>
        </p:spPr>
        <p:txBody>
          <a:bodyPr anchorCtr="0" anchor="t" bIns="121900" lIns="121900" spcFirstLastPara="1" rIns="121900" wrap="square" tIns="121900">
            <a:noAutofit/>
          </a:bodyPr>
          <a:lstStyle>
            <a:lvl1pPr indent="-381000" lvl="0" marL="457200" rtl="0" algn="l">
              <a:lnSpc>
                <a:spcPct val="115000"/>
              </a:lnSpc>
              <a:spcBef>
                <a:spcPts val="0"/>
              </a:spcBef>
              <a:spcAft>
                <a:spcPts val="0"/>
              </a:spcAft>
              <a:buClr>
                <a:schemeClr val="dk1"/>
              </a:buClr>
              <a:buSzPts val="2400"/>
              <a:buChar char="●"/>
              <a:defRPr>
                <a:solidFill>
                  <a:schemeClr val="dk1"/>
                </a:solidFill>
              </a:defRPr>
            </a:lvl1pPr>
            <a:lvl2pPr indent="-349250" lvl="1" marL="914400" rtl="0" algn="l">
              <a:lnSpc>
                <a:spcPct val="115000"/>
              </a:lnSpc>
              <a:spcBef>
                <a:spcPts val="2100"/>
              </a:spcBef>
              <a:spcAft>
                <a:spcPts val="0"/>
              </a:spcAft>
              <a:buSzPts val="1900"/>
              <a:buChar char="○"/>
              <a:defRPr/>
            </a:lvl2pPr>
            <a:lvl3pPr indent="-349250" lvl="2" marL="1371600" rtl="0" algn="l">
              <a:lnSpc>
                <a:spcPct val="115000"/>
              </a:lnSpc>
              <a:spcBef>
                <a:spcPts val="2100"/>
              </a:spcBef>
              <a:spcAft>
                <a:spcPts val="0"/>
              </a:spcAft>
              <a:buSzPts val="1900"/>
              <a:buChar char="■"/>
              <a:defRPr/>
            </a:lvl3pPr>
            <a:lvl4pPr indent="-349250" lvl="3" marL="1828800" rtl="0" algn="l">
              <a:lnSpc>
                <a:spcPct val="115000"/>
              </a:lnSpc>
              <a:spcBef>
                <a:spcPts val="2100"/>
              </a:spcBef>
              <a:spcAft>
                <a:spcPts val="0"/>
              </a:spcAft>
              <a:buSzPts val="1900"/>
              <a:buChar char="●"/>
              <a:defRPr/>
            </a:lvl4pPr>
            <a:lvl5pPr indent="-349250" lvl="4" marL="2286000" rtl="0" algn="l">
              <a:lnSpc>
                <a:spcPct val="115000"/>
              </a:lnSpc>
              <a:spcBef>
                <a:spcPts val="2100"/>
              </a:spcBef>
              <a:spcAft>
                <a:spcPts val="0"/>
              </a:spcAft>
              <a:buSzPts val="1900"/>
              <a:buChar char="○"/>
              <a:defRPr/>
            </a:lvl5pPr>
            <a:lvl6pPr indent="-349250" lvl="5" marL="2743200" rtl="0" algn="l">
              <a:lnSpc>
                <a:spcPct val="115000"/>
              </a:lnSpc>
              <a:spcBef>
                <a:spcPts val="2100"/>
              </a:spcBef>
              <a:spcAft>
                <a:spcPts val="0"/>
              </a:spcAft>
              <a:buSzPts val="1900"/>
              <a:buChar char="■"/>
              <a:defRPr/>
            </a:lvl6pPr>
            <a:lvl7pPr indent="-349250" lvl="6" marL="3200400" rtl="0" algn="l">
              <a:lnSpc>
                <a:spcPct val="115000"/>
              </a:lnSpc>
              <a:spcBef>
                <a:spcPts val="2100"/>
              </a:spcBef>
              <a:spcAft>
                <a:spcPts val="0"/>
              </a:spcAft>
              <a:buSzPts val="1900"/>
              <a:buChar char="●"/>
              <a:defRPr/>
            </a:lvl7pPr>
            <a:lvl8pPr indent="-349250" lvl="7" marL="3657600" rtl="0" algn="l">
              <a:lnSpc>
                <a:spcPct val="115000"/>
              </a:lnSpc>
              <a:spcBef>
                <a:spcPts val="2100"/>
              </a:spcBef>
              <a:spcAft>
                <a:spcPts val="0"/>
              </a:spcAft>
              <a:buSzPts val="1900"/>
              <a:buChar char="○"/>
              <a:defRPr/>
            </a:lvl8pPr>
            <a:lvl9pPr indent="-349250" lvl="8" marL="4114800" rtl="0" algn="l">
              <a:lnSpc>
                <a:spcPct val="115000"/>
              </a:lnSpc>
              <a:spcBef>
                <a:spcPts val="2100"/>
              </a:spcBef>
              <a:spcAft>
                <a:spcPts val="2100"/>
              </a:spcAft>
              <a:buSzPts val="1900"/>
              <a:buChar char="■"/>
              <a:defRPr/>
            </a:lvl9pPr>
          </a:lstStyle>
          <a:p/>
        </p:txBody>
      </p:sp>
      <p:sp>
        <p:nvSpPr>
          <p:cNvPr id="2359" name="Google Shape;2359;gd8fc7f62fe_0_1254"/>
          <p:cNvSpPr/>
          <p:nvPr/>
        </p:nvSpPr>
        <p:spPr>
          <a:xfrm>
            <a:off x="10375067" y="3161300"/>
            <a:ext cx="1816888" cy="3696608"/>
          </a:xfrm>
          <a:custGeom>
            <a:rect b="b" l="l" r="r" t="t"/>
            <a:pathLst>
              <a:path extrusionOk="0" h="110901" w="54508">
                <a:moveTo>
                  <a:pt x="50274" y="0"/>
                </a:moveTo>
                <a:cubicBezTo>
                  <a:pt x="44166" y="0"/>
                  <a:pt x="37586" y="2623"/>
                  <a:pt x="30647" y="8935"/>
                </a:cubicBezTo>
                <a:cubicBezTo>
                  <a:pt x="23277" y="15615"/>
                  <a:pt x="20015" y="24794"/>
                  <a:pt x="23491" y="34391"/>
                </a:cubicBezTo>
                <a:cubicBezTo>
                  <a:pt x="27159" y="44511"/>
                  <a:pt x="36481" y="52000"/>
                  <a:pt x="38077" y="62990"/>
                </a:cubicBezTo>
                <a:cubicBezTo>
                  <a:pt x="38981" y="69229"/>
                  <a:pt x="36303" y="76468"/>
                  <a:pt x="30409" y="78730"/>
                </a:cubicBezTo>
                <a:cubicBezTo>
                  <a:pt x="28799" y="79347"/>
                  <a:pt x="27126" y="79548"/>
                  <a:pt x="25419" y="79548"/>
                </a:cubicBezTo>
                <a:cubicBezTo>
                  <a:pt x="22209" y="79548"/>
                  <a:pt x="18879" y="78835"/>
                  <a:pt x="15626" y="78835"/>
                </a:cubicBezTo>
                <a:cubicBezTo>
                  <a:pt x="14469" y="78835"/>
                  <a:pt x="13321" y="78926"/>
                  <a:pt x="12192" y="79170"/>
                </a:cubicBezTo>
                <a:cubicBezTo>
                  <a:pt x="4525" y="80837"/>
                  <a:pt x="0" y="89433"/>
                  <a:pt x="250" y="97291"/>
                </a:cubicBezTo>
                <a:cubicBezTo>
                  <a:pt x="405" y="102030"/>
                  <a:pt x="1870" y="106555"/>
                  <a:pt x="3834" y="110900"/>
                </a:cubicBezTo>
                <a:lnTo>
                  <a:pt x="54507" y="110900"/>
                </a:lnTo>
                <a:lnTo>
                  <a:pt x="54507" y="422"/>
                </a:lnTo>
                <a:cubicBezTo>
                  <a:pt x="53123" y="146"/>
                  <a:pt x="51711" y="0"/>
                  <a:pt x="50274"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4">
  <p:cSld name="CUSTOM_1_1_3_1_1">
    <p:spTree>
      <p:nvGrpSpPr>
        <p:cNvPr id="374" name="Shape 374"/>
        <p:cNvGrpSpPr/>
        <p:nvPr/>
      </p:nvGrpSpPr>
      <p:grpSpPr>
        <a:xfrm>
          <a:off x="0" y="0"/>
          <a:ext cx="0" cy="0"/>
          <a:chOff x="0" y="0"/>
          <a:chExt cx="0" cy="0"/>
        </a:xfrm>
      </p:grpSpPr>
      <p:sp>
        <p:nvSpPr>
          <p:cNvPr id="375" name="Google Shape;375;gd778a894d7_0_4703"/>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2">
    <p:spTree>
      <p:nvGrpSpPr>
        <p:cNvPr id="2360" name="Shape 2360"/>
        <p:cNvGrpSpPr/>
        <p:nvPr/>
      </p:nvGrpSpPr>
      <p:grpSpPr>
        <a:xfrm>
          <a:off x="0" y="0"/>
          <a:ext cx="0" cy="0"/>
          <a:chOff x="0" y="0"/>
          <a:chExt cx="0" cy="0"/>
        </a:xfrm>
      </p:grpSpPr>
      <p:sp>
        <p:nvSpPr>
          <p:cNvPr id="2361" name="Google Shape;2361;gd8fc7f62fe_0_1258"/>
          <p:cNvSpPr/>
          <p:nvPr/>
        </p:nvSpPr>
        <p:spPr>
          <a:xfrm>
            <a:off x="-36625" y="3851545"/>
            <a:ext cx="1387065" cy="3024691"/>
          </a:xfrm>
          <a:custGeom>
            <a:rect b="b" l="l" r="r" t="t"/>
            <a:pathLst>
              <a:path extrusionOk="0" h="90743" w="41613">
                <a:moveTo>
                  <a:pt x="1728" y="1"/>
                </a:moveTo>
                <a:cubicBezTo>
                  <a:pt x="671" y="1"/>
                  <a:pt x="1" y="124"/>
                  <a:pt x="1" y="124"/>
                </a:cubicBezTo>
                <a:lnTo>
                  <a:pt x="132" y="90742"/>
                </a:lnTo>
                <a:lnTo>
                  <a:pt x="36458" y="90742"/>
                </a:lnTo>
                <a:cubicBezTo>
                  <a:pt x="21718" y="78765"/>
                  <a:pt x="41613" y="68287"/>
                  <a:pt x="35124" y="54440"/>
                </a:cubicBezTo>
                <a:cubicBezTo>
                  <a:pt x="28469" y="40248"/>
                  <a:pt x="11645" y="45415"/>
                  <a:pt x="14431" y="25579"/>
                </a:cubicBezTo>
                <a:cubicBezTo>
                  <a:pt x="17708" y="2225"/>
                  <a:pt x="6222" y="1"/>
                  <a:pt x="172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62" name="Google Shape;2362;gd8fc7f62fe_0_1258"/>
          <p:cNvSpPr/>
          <p:nvPr/>
        </p:nvSpPr>
        <p:spPr>
          <a:xfrm>
            <a:off x="9942467" y="0"/>
            <a:ext cx="2312542" cy="3927402"/>
          </a:xfrm>
          <a:custGeom>
            <a:rect b="b" l="l" r="r" t="t"/>
            <a:pathLst>
              <a:path extrusionOk="0" h="117825" w="69378">
                <a:moveTo>
                  <a:pt x="0" y="0"/>
                </a:moveTo>
                <a:cubicBezTo>
                  <a:pt x="357" y="2667"/>
                  <a:pt x="1131" y="5394"/>
                  <a:pt x="2441" y="8180"/>
                </a:cubicBezTo>
                <a:cubicBezTo>
                  <a:pt x="15836" y="36766"/>
                  <a:pt x="49721" y="26348"/>
                  <a:pt x="44113" y="66306"/>
                </a:cubicBezTo>
                <a:cubicBezTo>
                  <a:pt x="37588" y="112788"/>
                  <a:pt x="60103" y="117717"/>
                  <a:pt x="69378" y="117824"/>
                </a:cubicBezTo>
                <a:lnTo>
                  <a:pt x="69378"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63" name="Google Shape;2363;gd8fc7f62fe_0_1258"/>
          <p:cNvSpPr txBox="1"/>
          <p:nvPr>
            <p:ph type="title"/>
          </p:nvPr>
        </p:nvSpPr>
        <p:spPr>
          <a:xfrm>
            <a:off x="6976073" y="2398401"/>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2364" name="Google Shape;2364;gd8fc7f62fe_0_1258"/>
          <p:cNvSpPr txBox="1"/>
          <p:nvPr>
            <p:ph idx="2" type="title"/>
          </p:nvPr>
        </p:nvSpPr>
        <p:spPr>
          <a:xfrm>
            <a:off x="6976073" y="4943335"/>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2365" name="Google Shape;2365;gd8fc7f62fe_0_1258"/>
          <p:cNvSpPr txBox="1"/>
          <p:nvPr>
            <p:ph idx="3" type="title"/>
          </p:nvPr>
        </p:nvSpPr>
        <p:spPr>
          <a:xfrm>
            <a:off x="1802324" y="4943335"/>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366" name="Google Shape;2366;gd8fc7f62fe_0_1258"/>
          <p:cNvSpPr txBox="1"/>
          <p:nvPr>
            <p:ph idx="4" type="title"/>
          </p:nvPr>
        </p:nvSpPr>
        <p:spPr>
          <a:xfrm>
            <a:off x="1802324" y="2398401"/>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367" name="Google Shape;2367;gd8fc7f62fe_0_1258"/>
          <p:cNvSpPr txBox="1"/>
          <p:nvPr>
            <p:ph idx="1" type="subTitle"/>
          </p:nvPr>
        </p:nvSpPr>
        <p:spPr>
          <a:xfrm>
            <a:off x="1802324" y="2971313"/>
            <a:ext cx="3413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68" name="Google Shape;2368;gd8fc7f62fe_0_1258"/>
          <p:cNvSpPr txBox="1"/>
          <p:nvPr>
            <p:ph idx="5" type="subTitle"/>
          </p:nvPr>
        </p:nvSpPr>
        <p:spPr>
          <a:xfrm>
            <a:off x="6977673" y="2971313"/>
            <a:ext cx="34104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69" name="Google Shape;2369;gd8fc7f62fe_0_1258"/>
          <p:cNvSpPr txBox="1"/>
          <p:nvPr>
            <p:ph idx="6" type="subTitle"/>
          </p:nvPr>
        </p:nvSpPr>
        <p:spPr>
          <a:xfrm>
            <a:off x="1802324" y="5516247"/>
            <a:ext cx="3413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70" name="Google Shape;2370;gd8fc7f62fe_0_1258"/>
          <p:cNvSpPr txBox="1"/>
          <p:nvPr>
            <p:ph idx="7" type="subTitle"/>
          </p:nvPr>
        </p:nvSpPr>
        <p:spPr>
          <a:xfrm>
            <a:off x="6977473" y="5516247"/>
            <a:ext cx="3410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71" name="Google Shape;2371;gd8fc7f62fe_0_1258"/>
          <p:cNvSpPr txBox="1"/>
          <p:nvPr>
            <p:ph idx="8" type="title"/>
          </p:nvPr>
        </p:nvSpPr>
        <p:spPr>
          <a:xfrm>
            <a:off x="3036924" y="2014333"/>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2372" name="Google Shape;2372;gd8fc7f62fe_0_1258"/>
          <p:cNvSpPr txBox="1"/>
          <p:nvPr>
            <p:ph idx="9" type="title"/>
          </p:nvPr>
        </p:nvSpPr>
        <p:spPr>
          <a:xfrm>
            <a:off x="8210673" y="2014333"/>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2373" name="Google Shape;2373;gd8fc7f62fe_0_1258"/>
          <p:cNvSpPr txBox="1"/>
          <p:nvPr>
            <p:ph idx="13" type="title"/>
          </p:nvPr>
        </p:nvSpPr>
        <p:spPr>
          <a:xfrm>
            <a:off x="3036924" y="4571560"/>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2374" name="Google Shape;2374;gd8fc7f62fe_0_1258"/>
          <p:cNvSpPr txBox="1"/>
          <p:nvPr>
            <p:ph idx="14" type="title"/>
          </p:nvPr>
        </p:nvSpPr>
        <p:spPr>
          <a:xfrm>
            <a:off x="8210673" y="4571560"/>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2375" name="Google Shape;2375;gd8fc7f62fe_0_1258"/>
          <p:cNvSpPr txBox="1"/>
          <p:nvPr>
            <p:ph idx="15"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ctr">
              <a:lnSpc>
                <a:spcPct val="100000"/>
              </a:lnSpc>
              <a:spcBef>
                <a:spcPts val="0"/>
              </a:spcBef>
              <a:spcAft>
                <a:spcPts val="0"/>
              </a:spcAft>
              <a:buSzPts val="4800"/>
              <a:buNone/>
              <a:defRPr/>
            </a:lvl2pPr>
            <a:lvl3pPr lvl="2" rtl="0" algn="ctr">
              <a:lnSpc>
                <a:spcPct val="100000"/>
              </a:lnSpc>
              <a:spcBef>
                <a:spcPts val="0"/>
              </a:spcBef>
              <a:spcAft>
                <a:spcPts val="0"/>
              </a:spcAft>
              <a:buSzPts val="4800"/>
              <a:buNone/>
              <a:defRPr/>
            </a:lvl3pPr>
            <a:lvl4pPr lvl="3" rtl="0" algn="ctr">
              <a:lnSpc>
                <a:spcPct val="100000"/>
              </a:lnSpc>
              <a:spcBef>
                <a:spcPts val="0"/>
              </a:spcBef>
              <a:spcAft>
                <a:spcPts val="0"/>
              </a:spcAft>
              <a:buSzPts val="4800"/>
              <a:buNone/>
              <a:defRPr/>
            </a:lvl4pPr>
            <a:lvl5pPr lvl="4" rtl="0" algn="ctr">
              <a:lnSpc>
                <a:spcPct val="100000"/>
              </a:lnSpc>
              <a:spcBef>
                <a:spcPts val="0"/>
              </a:spcBef>
              <a:spcAft>
                <a:spcPts val="0"/>
              </a:spcAft>
              <a:buSzPts val="4800"/>
              <a:buNone/>
              <a:defRPr/>
            </a:lvl5pPr>
            <a:lvl6pPr lvl="5" rtl="0" algn="ctr">
              <a:lnSpc>
                <a:spcPct val="100000"/>
              </a:lnSpc>
              <a:spcBef>
                <a:spcPts val="0"/>
              </a:spcBef>
              <a:spcAft>
                <a:spcPts val="0"/>
              </a:spcAft>
              <a:buSzPts val="4800"/>
              <a:buNone/>
              <a:defRPr/>
            </a:lvl6pPr>
            <a:lvl7pPr lvl="6" rtl="0" algn="ctr">
              <a:lnSpc>
                <a:spcPct val="100000"/>
              </a:lnSpc>
              <a:spcBef>
                <a:spcPts val="0"/>
              </a:spcBef>
              <a:spcAft>
                <a:spcPts val="0"/>
              </a:spcAft>
              <a:buSzPts val="4800"/>
              <a:buNone/>
              <a:defRPr/>
            </a:lvl7pPr>
            <a:lvl8pPr lvl="7" rtl="0" algn="ctr">
              <a:lnSpc>
                <a:spcPct val="100000"/>
              </a:lnSpc>
              <a:spcBef>
                <a:spcPts val="0"/>
              </a:spcBef>
              <a:spcAft>
                <a:spcPts val="0"/>
              </a:spcAft>
              <a:buSzPts val="4800"/>
              <a:buNone/>
              <a:defRPr/>
            </a:lvl8pPr>
            <a:lvl9pPr lvl="8" rtl="0" algn="ctr">
              <a:lnSpc>
                <a:spcPct val="100000"/>
              </a:lnSpc>
              <a:spcBef>
                <a:spcPts val="0"/>
              </a:spcBef>
              <a:spcAft>
                <a:spcPts val="0"/>
              </a:spcAft>
              <a:buSzPts val="4800"/>
              <a:buNone/>
              <a:defRPr/>
            </a:lvl9pPr>
          </a:lstStyle>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2">
  <p:cSld name="CUSTOM_2_1">
    <p:spTree>
      <p:nvGrpSpPr>
        <p:cNvPr id="2376" name="Shape 2376"/>
        <p:cNvGrpSpPr/>
        <p:nvPr/>
      </p:nvGrpSpPr>
      <p:grpSpPr>
        <a:xfrm>
          <a:off x="0" y="0"/>
          <a:ext cx="0" cy="0"/>
          <a:chOff x="0" y="0"/>
          <a:chExt cx="0" cy="0"/>
        </a:xfrm>
      </p:grpSpPr>
      <p:sp>
        <p:nvSpPr>
          <p:cNvPr id="2377" name="Google Shape;2377;gd8fc7f62fe_0_1274"/>
          <p:cNvSpPr txBox="1"/>
          <p:nvPr>
            <p:ph type="title"/>
          </p:nvPr>
        </p:nvSpPr>
        <p:spPr>
          <a:xfrm>
            <a:off x="4334473" y="2601601"/>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378" name="Google Shape;2378;gd8fc7f62fe_0_1274"/>
          <p:cNvSpPr txBox="1"/>
          <p:nvPr>
            <p:ph idx="2" type="title"/>
          </p:nvPr>
        </p:nvSpPr>
        <p:spPr>
          <a:xfrm>
            <a:off x="4334473" y="4943335"/>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379" name="Google Shape;2379;gd8fc7f62fe_0_1274"/>
          <p:cNvSpPr txBox="1"/>
          <p:nvPr>
            <p:ph idx="3" type="title"/>
          </p:nvPr>
        </p:nvSpPr>
        <p:spPr>
          <a:xfrm>
            <a:off x="684724" y="4943335"/>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380" name="Google Shape;2380;gd8fc7f62fe_0_1274"/>
          <p:cNvSpPr txBox="1"/>
          <p:nvPr>
            <p:ph idx="4" type="title"/>
          </p:nvPr>
        </p:nvSpPr>
        <p:spPr>
          <a:xfrm>
            <a:off x="684724" y="2601601"/>
            <a:ext cx="3413700" cy="543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381" name="Google Shape;2381;gd8fc7f62fe_0_1274"/>
          <p:cNvSpPr txBox="1"/>
          <p:nvPr>
            <p:ph idx="1" type="subTitle"/>
          </p:nvPr>
        </p:nvSpPr>
        <p:spPr>
          <a:xfrm>
            <a:off x="684724" y="3174513"/>
            <a:ext cx="3413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82" name="Google Shape;2382;gd8fc7f62fe_0_1274"/>
          <p:cNvSpPr txBox="1"/>
          <p:nvPr>
            <p:ph idx="5" type="subTitle"/>
          </p:nvPr>
        </p:nvSpPr>
        <p:spPr>
          <a:xfrm>
            <a:off x="4336073" y="3174513"/>
            <a:ext cx="34104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83" name="Google Shape;2383;gd8fc7f62fe_0_1274"/>
          <p:cNvSpPr txBox="1"/>
          <p:nvPr>
            <p:ph idx="6" type="subTitle"/>
          </p:nvPr>
        </p:nvSpPr>
        <p:spPr>
          <a:xfrm>
            <a:off x="684724" y="5516247"/>
            <a:ext cx="3413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84" name="Google Shape;2384;gd8fc7f62fe_0_1274"/>
          <p:cNvSpPr txBox="1"/>
          <p:nvPr>
            <p:ph idx="7" type="subTitle"/>
          </p:nvPr>
        </p:nvSpPr>
        <p:spPr>
          <a:xfrm>
            <a:off x="4335873" y="5516247"/>
            <a:ext cx="3410700" cy="748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85" name="Google Shape;2385;gd8fc7f62fe_0_1274"/>
          <p:cNvSpPr txBox="1"/>
          <p:nvPr>
            <p:ph idx="8" type="title"/>
          </p:nvPr>
        </p:nvSpPr>
        <p:spPr>
          <a:xfrm>
            <a:off x="1919324" y="2006584"/>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2386" name="Google Shape;2386;gd8fc7f62fe_0_1274"/>
          <p:cNvSpPr txBox="1"/>
          <p:nvPr>
            <p:ph idx="9" type="title"/>
          </p:nvPr>
        </p:nvSpPr>
        <p:spPr>
          <a:xfrm>
            <a:off x="5569073" y="2006584"/>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2387" name="Google Shape;2387;gd8fc7f62fe_0_1274"/>
          <p:cNvSpPr txBox="1"/>
          <p:nvPr>
            <p:ph idx="13" type="title"/>
          </p:nvPr>
        </p:nvSpPr>
        <p:spPr>
          <a:xfrm>
            <a:off x="1919324" y="4354460"/>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2388" name="Google Shape;2388;gd8fc7f62fe_0_1274"/>
          <p:cNvSpPr txBox="1"/>
          <p:nvPr>
            <p:ph idx="14" type="title"/>
          </p:nvPr>
        </p:nvSpPr>
        <p:spPr>
          <a:xfrm>
            <a:off x="5569073" y="4354460"/>
            <a:ext cx="944400" cy="3483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
        <p:nvSpPr>
          <p:cNvPr id="2389" name="Google Shape;2389;gd8fc7f62fe_0_1274"/>
          <p:cNvSpPr txBox="1"/>
          <p:nvPr>
            <p:ph idx="15"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390" name="Google Shape;2390;gd8fc7f62fe_0_1274"/>
          <p:cNvSpPr/>
          <p:nvPr/>
        </p:nvSpPr>
        <p:spPr>
          <a:xfrm flipH="1" rot="10800000">
            <a:off x="8486067" y="27"/>
            <a:ext cx="3705868" cy="1448106"/>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91" name="Google Shape;2391;gd8fc7f62fe_0_1274"/>
          <p:cNvSpPr/>
          <p:nvPr/>
        </p:nvSpPr>
        <p:spPr>
          <a:xfrm rot="10800000">
            <a:off x="10660110" y="2809700"/>
            <a:ext cx="1531889" cy="4046798"/>
          </a:xfrm>
          <a:custGeom>
            <a:rect b="b" l="l" r="r" t="t"/>
            <a:pathLst>
              <a:path extrusionOk="0" h="124469" w="60735">
                <a:moveTo>
                  <a:pt x="0" y="0"/>
                </a:moveTo>
                <a:lnTo>
                  <a:pt x="0" y="124468"/>
                </a:lnTo>
                <a:cubicBezTo>
                  <a:pt x="7287" y="110704"/>
                  <a:pt x="20455" y="96500"/>
                  <a:pt x="35290" y="88583"/>
                </a:cubicBezTo>
                <a:cubicBezTo>
                  <a:pt x="56972" y="77022"/>
                  <a:pt x="60734" y="54138"/>
                  <a:pt x="47006" y="31266"/>
                </a:cubicBezTo>
                <a:cubicBezTo>
                  <a:pt x="40874" y="21062"/>
                  <a:pt x="36743" y="9585"/>
                  <a:pt x="3405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2"/>
        </a:solidFill>
      </p:bgPr>
    </p:bg>
    <p:spTree>
      <p:nvGrpSpPr>
        <p:cNvPr id="2392" name="Shape 2392"/>
        <p:cNvGrpSpPr/>
        <p:nvPr/>
      </p:nvGrpSpPr>
      <p:grpSpPr>
        <a:xfrm>
          <a:off x="0" y="0"/>
          <a:ext cx="0" cy="0"/>
          <a:chOff x="0" y="0"/>
          <a:chExt cx="0" cy="0"/>
        </a:xfrm>
      </p:grpSpPr>
      <p:sp>
        <p:nvSpPr>
          <p:cNvPr id="2393" name="Google Shape;2393;gd8fc7f62fe_0_1290"/>
          <p:cNvSpPr/>
          <p:nvPr/>
        </p:nvSpPr>
        <p:spPr>
          <a:xfrm>
            <a:off x="-22233" y="1785568"/>
            <a:ext cx="3455067" cy="5108596"/>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94" name="Google Shape;2394;gd8fc7f62fe_0_1290"/>
          <p:cNvSpPr/>
          <p:nvPr/>
        </p:nvSpPr>
        <p:spPr>
          <a:xfrm>
            <a:off x="8659617" y="-36067"/>
            <a:ext cx="3532456" cy="6930260"/>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95" name="Google Shape;2395;gd8fc7f62fe_0_1290"/>
          <p:cNvSpPr txBox="1"/>
          <p:nvPr>
            <p:ph type="title"/>
          </p:nvPr>
        </p:nvSpPr>
        <p:spPr>
          <a:xfrm>
            <a:off x="3778400" y="3200648"/>
            <a:ext cx="4635300" cy="8673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396" name="Google Shape;2396;gd8fc7f62fe_0_1290"/>
          <p:cNvSpPr txBox="1"/>
          <p:nvPr>
            <p:ph idx="1" type="subTitle"/>
          </p:nvPr>
        </p:nvSpPr>
        <p:spPr>
          <a:xfrm>
            <a:off x="3778400" y="4189083"/>
            <a:ext cx="4635300" cy="867300"/>
          </a:xfrm>
          <a:prstGeom prst="rect">
            <a:avLst/>
          </a:prstGeom>
          <a:noFill/>
          <a:ln>
            <a:noFill/>
          </a:ln>
        </p:spPr>
        <p:txBody>
          <a:bodyPr anchorCtr="0" anchor="ctr" bIns="121900" lIns="121900" spcFirstLastPara="1" rIns="121900" wrap="square" tIns="0">
            <a:noAutofit/>
          </a:bodyPr>
          <a:lstStyle>
            <a:lvl1pPr lvl="0" marR="152400" rtl="0" algn="ctr">
              <a:lnSpc>
                <a:spcPct val="100000"/>
              </a:lnSpc>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SzPts val="4300"/>
              <a:buNone/>
              <a:defRPr sz="4300"/>
            </a:lvl2pPr>
            <a:lvl3pPr lvl="2" rtl="0" algn="ctr">
              <a:lnSpc>
                <a:spcPct val="100000"/>
              </a:lnSpc>
              <a:spcBef>
                <a:spcPts val="0"/>
              </a:spcBef>
              <a:spcAft>
                <a:spcPts val="0"/>
              </a:spcAft>
              <a:buSzPts val="4300"/>
              <a:buNone/>
              <a:defRPr sz="4300"/>
            </a:lvl3pPr>
            <a:lvl4pPr lvl="3" rtl="0" algn="ctr">
              <a:lnSpc>
                <a:spcPct val="100000"/>
              </a:lnSpc>
              <a:spcBef>
                <a:spcPts val="0"/>
              </a:spcBef>
              <a:spcAft>
                <a:spcPts val="0"/>
              </a:spcAft>
              <a:buSzPts val="4300"/>
              <a:buNone/>
              <a:defRPr sz="4300"/>
            </a:lvl4pPr>
            <a:lvl5pPr lvl="4" rtl="0" algn="ctr">
              <a:lnSpc>
                <a:spcPct val="100000"/>
              </a:lnSpc>
              <a:spcBef>
                <a:spcPts val="0"/>
              </a:spcBef>
              <a:spcAft>
                <a:spcPts val="0"/>
              </a:spcAft>
              <a:buSzPts val="4300"/>
              <a:buNone/>
              <a:defRPr sz="4300"/>
            </a:lvl5pPr>
            <a:lvl6pPr lvl="5" rtl="0" algn="ctr">
              <a:lnSpc>
                <a:spcPct val="100000"/>
              </a:lnSpc>
              <a:spcBef>
                <a:spcPts val="0"/>
              </a:spcBef>
              <a:spcAft>
                <a:spcPts val="0"/>
              </a:spcAft>
              <a:buSzPts val="4300"/>
              <a:buNone/>
              <a:defRPr sz="4300"/>
            </a:lvl6pPr>
            <a:lvl7pPr lvl="6" rtl="0" algn="ctr">
              <a:lnSpc>
                <a:spcPct val="100000"/>
              </a:lnSpc>
              <a:spcBef>
                <a:spcPts val="0"/>
              </a:spcBef>
              <a:spcAft>
                <a:spcPts val="0"/>
              </a:spcAft>
              <a:buSzPts val="4300"/>
              <a:buNone/>
              <a:defRPr sz="4300"/>
            </a:lvl7pPr>
            <a:lvl8pPr lvl="7" rtl="0" algn="ctr">
              <a:lnSpc>
                <a:spcPct val="100000"/>
              </a:lnSpc>
              <a:spcBef>
                <a:spcPts val="0"/>
              </a:spcBef>
              <a:spcAft>
                <a:spcPts val="0"/>
              </a:spcAft>
              <a:buSzPts val="4300"/>
              <a:buNone/>
              <a:defRPr sz="4300"/>
            </a:lvl8pPr>
            <a:lvl9pPr lvl="8" rtl="0" algn="ctr">
              <a:lnSpc>
                <a:spcPct val="100000"/>
              </a:lnSpc>
              <a:spcBef>
                <a:spcPts val="0"/>
              </a:spcBef>
              <a:spcAft>
                <a:spcPts val="0"/>
              </a:spcAft>
              <a:buSzPts val="4300"/>
              <a:buNone/>
              <a:defRPr sz="4300"/>
            </a:lvl9pPr>
          </a:lstStyle>
          <a:p/>
        </p:txBody>
      </p:sp>
      <p:sp>
        <p:nvSpPr>
          <p:cNvPr id="2397" name="Google Shape;2397;gd8fc7f62fe_0_1290"/>
          <p:cNvSpPr txBox="1"/>
          <p:nvPr>
            <p:ph idx="2" type="title"/>
          </p:nvPr>
        </p:nvSpPr>
        <p:spPr>
          <a:xfrm>
            <a:off x="3778400" y="1801717"/>
            <a:ext cx="4635300" cy="1304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chemeClr val="lt1"/>
              </a:buClr>
              <a:buSzPts val="13300"/>
              <a:buNone/>
              <a:defRPr sz="13300">
                <a:solidFill>
                  <a:schemeClr val="lt1"/>
                </a:solidFill>
              </a:defRPr>
            </a:lvl1pPr>
            <a:lvl2pPr lvl="1" rtl="0" algn="ctr">
              <a:lnSpc>
                <a:spcPct val="100000"/>
              </a:lnSpc>
              <a:spcBef>
                <a:spcPts val="0"/>
              </a:spcBef>
              <a:spcAft>
                <a:spcPts val="0"/>
              </a:spcAft>
              <a:buSzPts val="9600"/>
              <a:buNone/>
              <a:defRPr sz="9600"/>
            </a:lvl2pPr>
            <a:lvl3pPr lvl="2" rtl="0" algn="ctr">
              <a:lnSpc>
                <a:spcPct val="100000"/>
              </a:lnSpc>
              <a:spcBef>
                <a:spcPts val="0"/>
              </a:spcBef>
              <a:spcAft>
                <a:spcPts val="0"/>
              </a:spcAft>
              <a:buSzPts val="9600"/>
              <a:buNone/>
              <a:defRPr sz="9600"/>
            </a:lvl3pPr>
            <a:lvl4pPr lvl="3" rtl="0" algn="ctr">
              <a:lnSpc>
                <a:spcPct val="100000"/>
              </a:lnSpc>
              <a:spcBef>
                <a:spcPts val="0"/>
              </a:spcBef>
              <a:spcAft>
                <a:spcPts val="0"/>
              </a:spcAft>
              <a:buSzPts val="9600"/>
              <a:buNone/>
              <a:defRPr sz="9600"/>
            </a:lvl4pPr>
            <a:lvl5pPr lvl="4" rtl="0" algn="ctr">
              <a:lnSpc>
                <a:spcPct val="100000"/>
              </a:lnSpc>
              <a:spcBef>
                <a:spcPts val="0"/>
              </a:spcBef>
              <a:spcAft>
                <a:spcPts val="0"/>
              </a:spcAft>
              <a:buSzPts val="9600"/>
              <a:buNone/>
              <a:defRPr sz="9600"/>
            </a:lvl5pPr>
            <a:lvl6pPr lvl="5" rtl="0" algn="ctr">
              <a:lnSpc>
                <a:spcPct val="100000"/>
              </a:lnSpc>
              <a:spcBef>
                <a:spcPts val="0"/>
              </a:spcBef>
              <a:spcAft>
                <a:spcPts val="0"/>
              </a:spcAft>
              <a:buSzPts val="9600"/>
              <a:buNone/>
              <a:defRPr sz="9600"/>
            </a:lvl6pPr>
            <a:lvl7pPr lvl="6" rtl="0" algn="ctr">
              <a:lnSpc>
                <a:spcPct val="100000"/>
              </a:lnSpc>
              <a:spcBef>
                <a:spcPts val="0"/>
              </a:spcBef>
              <a:spcAft>
                <a:spcPts val="0"/>
              </a:spcAft>
              <a:buSzPts val="9600"/>
              <a:buNone/>
              <a:defRPr sz="9600"/>
            </a:lvl7pPr>
            <a:lvl8pPr lvl="7" rtl="0" algn="ctr">
              <a:lnSpc>
                <a:spcPct val="100000"/>
              </a:lnSpc>
              <a:spcBef>
                <a:spcPts val="0"/>
              </a:spcBef>
              <a:spcAft>
                <a:spcPts val="0"/>
              </a:spcAft>
              <a:buSzPts val="9600"/>
              <a:buNone/>
              <a:defRPr sz="9600"/>
            </a:lvl8pPr>
            <a:lvl9pPr lvl="8" rtl="0" algn="ctr">
              <a:lnSpc>
                <a:spcPct val="100000"/>
              </a:lnSpc>
              <a:spcBef>
                <a:spcPts val="0"/>
              </a:spcBef>
              <a:spcAft>
                <a:spcPts val="0"/>
              </a:spcAft>
              <a:buSzPts val="9600"/>
              <a:buNone/>
              <a:defRPr sz="9600"/>
            </a:lvl9pPr>
          </a:lstStyle>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8">
    <p:bg>
      <p:bgPr>
        <a:solidFill>
          <a:schemeClr val="dk2"/>
        </a:solidFill>
      </p:bgPr>
    </p:bg>
    <p:spTree>
      <p:nvGrpSpPr>
        <p:cNvPr id="2398" name="Shape 2398"/>
        <p:cNvGrpSpPr/>
        <p:nvPr/>
      </p:nvGrpSpPr>
      <p:grpSpPr>
        <a:xfrm>
          <a:off x="0" y="0"/>
          <a:ext cx="0" cy="0"/>
          <a:chOff x="0" y="0"/>
          <a:chExt cx="0" cy="0"/>
        </a:xfrm>
      </p:grpSpPr>
      <p:sp>
        <p:nvSpPr>
          <p:cNvPr id="2399" name="Google Shape;2399;gd8fc7f62fe_0_1296"/>
          <p:cNvSpPr/>
          <p:nvPr/>
        </p:nvSpPr>
        <p:spPr>
          <a:xfrm flipH="1" rot="10800000">
            <a:off x="0" y="15"/>
            <a:ext cx="7074051" cy="6843585"/>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00" name="Google Shape;2400;gd8fc7f62fe_0_1296"/>
          <p:cNvSpPr/>
          <p:nvPr/>
        </p:nvSpPr>
        <p:spPr>
          <a:xfrm flipH="1" rot="10800000">
            <a:off x="7592800" y="-15451"/>
            <a:ext cx="4599471" cy="6873452"/>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01" name="Google Shape;2401;gd8fc7f62fe_0_1296"/>
          <p:cNvSpPr txBox="1"/>
          <p:nvPr>
            <p:ph type="title"/>
          </p:nvPr>
        </p:nvSpPr>
        <p:spPr>
          <a:xfrm>
            <a:off x="691567" y="2888881"/>
            <a:ext cx="4635300" cy="8673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402" name="Google Shape;2402;gd8fc7f62fe_0_1296"/>
          <p:cNvSpPr txBox="1"/>
          <p:nvPr>
            <p:ph idx="1" type="subTitle"/>
          </p:nvPr>
        </p:nvSpPr>
        <p:spPr>
          <a:xfrm>
            <a:off x="691567" y="3877316"/>
            <a:ext cx="4635300" cy="867300"/>
          </a:xfrm>
          <a:prstGeom prst="rect">
            <a:avLst/>
          </a:prstGeom>
          <a:noFill/>
          <a:ln>
            <a:noFill/>
          </a:ln>
        </p:spPr>
        <p:txBody>
          <a:bodyPr anchorCtr="0" anchor="ctr" bIns="121900" lIns="121900" spcFirstLastPara="1" rIns="121900" wrap="square" tIns="0">
            <a:noAutofit/>
          </a:bodyPr>
          <a:lstStyle>
            <a:lvl1pPr lvl="0" marR="152400" rtl="0" algn="ctr">
              <a:lnSpc>
                <a:spcPct val="100000"/>
              </a:lnSpc>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SzPts val="4300"/>
              <a:buNone/>
              <a:defRPr sz="4300"/>
            </a:lvl2pPr>
            <a:lvl3pPr lvl="2" rtl="0" algn="ctr">
              <a:lnSpc>
                <a:spcPct val="100000"/>
              </a:lnSpc>
              <a:spcBef>
                <a:spcPts val="0"/>
              </a:spcBef>
              <a:spcAft>
                <a:spcPts val="0"/>
              </a:spcAft>
              <a:buSzPts val="4300"/>
              <a:buNone/>
              <a:defRPr sz="4300"/>
            </a:lvl3pPr>
            <a:lvl4pPr lvl="3" rtl="0" algn="ctr">
              <a:lnSpc>
                <a:spcPct val="100000"/>
              </a:lnSpc>
              <a:spcBef>
                <a:spcPts val="0"/>
              </a:spcBef>
              <a:spcAft>
                <a:spcPts val="0"/>
              </a:spcAft>
              <a:buSzPts val="4300"/>
              <a:buNone/>
              <a:defRPr sz="4300"/>
            </a:lvl4pPr>
            <a:lvl5pPr lvl="4" rtl="0" algn="ctr">
              <a:lnSpc>
                <a:spcPct val="100000"/>
              </a:lnSpc>
              <a:spcBef>
                <a:spcPts val="0"/>
              </a:spcBef>
              <a:spcAft>
                <a:spcPts val="0"/>
              </a:spcAft>
              <a:buSzPts val="4300"/>
              <a:buNone/>
              <a:defRPr sz="4300"/>
            </a:lvl5pPr>
            <a:lvl6pPr lvl="5" rtl="0" algn="ctr">
              <a:lnSpc>
                <a:spcPct val="100000"/>
              </a:lnSpc>
              <a:spcBef>
                <a:spcPts val="0"/>
              </a:spcBef>
              <a:spcAft>
                <a:spcPts val="0"/>
              </a:spcAft>
              <a:buSzPts val="4300"/>
              <a:buNone/>
              <a:defRPr sz="4300"/>
            </a:lvl6pPr>
            <a:lvl7pPr lvl="6" rtl="0" algn="ctr">
              <a:lnSpc>
                <a:spcPct val="100000"/>
              </a:lnSpc>
              <a:spcBef>
                <a:spcPts val="0"/>
              </a:spcBef>
              <a:spcAft>
                <a:spcPts val="0"/>
              </a:spcAft>
              <a:buSzPts val="4300"/>
              <a:buNone/>
              <a:defRPr sz="4300"/>
            </a:lvl7pPr>
            <a:lvl8pPr lvl="7" rtl="0" algn="ctr">
              <a:lnSpc>
                <a:spcPct val="100000"/>
              </a:lnSpc>
              <a:spcBef>
                <a:spcPts val="0"/>
              </a:spcBef>
              <a:spcAft>
                <a:spcPts val="0"/>
              </a:spcAft>
              <a:buSzPts val="4300"/>
              <a:buNone/>
              <a:defRPr sz="4300"/>
            </a:lvl8pPr>
            <a:lvl9pPr lvl="8" rtl="0" algn="ctr">
              <a:lnSpc>
                <a:spcPct val="100000"/>
              </a:lnSpc>
              <a:spcBef>
                <a:spcPts val="0"/>
              </a:spcBef>
              <a:spcAft>
                <a:spcPts val="0"/>
              </a:spcAft>
              <a:buSzPts val="4300"/>
              <a:buNone/>
              <a:defRPr sz="4300"/>
            </a:lvl9pPr>
          </a:lstStyle>
          <a:p/>
        </p:txBody>
      </p:sp>
      <p:sp>
        <p:nvSpPr>
          <p:cNvPr id="2403" name="Google Shape;2403;gd8fc7f62fe_0_1296"/>
          <p:cNvSpPr txBox="1"/>
          <p:nvPr>
            <p:ph idx="2" type="title"/>
          </p:nvPr>
        </p:nvSpPr>
        <p:spPr>
          <a:xfrm>
            <a:off x="691567" y="1489951"/>
            <a:ext cx="4635300" cy="1304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chemeClr val="lt1"/>
              </a:buClr>
              <a:buSzPts val="13300"/>
              <a:buNone/>
              <a:defRPr sz="13300">
                <a:solidFill>
                  <a:schemeClr val="lt1"/>
                </a:solidFill>
              </a:defRPr>
            </a:lvl1pPr>
            <a:lvl2pPr lvl="1" rtl="0" algn="ctr">
              <a:lnSpc>
                <a:spcPct val="100000"/>
              </a:lnSpc>
              <a:spcBef>
                <a:spcPts val="0"/>
              </a:spcBef>
              <a:spcAft>
                <a:spcPts val="0"/>
              </a:spcAft>
              <a:buSzPts val="9600"/>
              <a:buNone/>
              <a:defRPr sz="9600"/>
            </a:lvl2pPr>
            <a:lvl3pPr lvl="2" rtl="0" algn="ctr">
              <a:lnSpc>
                <a:spcPct val="100000"/>
              </a:lnSpc>
              <a:spcBef>
                <a:spcPts val="0"/>
              </a:spcBef>
              <a:spcAft>
                <a:spcPts val="0"/>
              </a:spcAft>
              <a:buSzPts val="9600"/>
              <a:buNone/>
              <a:defRPr sz="9600"/>
            </a:lvl3pPr>
            <a:lvl4pPr lvl="3" rtl="0" algn="ctr">
              <a:lnSpc>
                <a:spcPct val="100000"/>
              </a:lnSpc>
              <a:spcBef>
                <a:spcPts val="0"/>
              </a:spcBef>
              <a:spcAft>
                <a:spcPts val="0"/>
              </a:spcAft>
              <a:buSzPts val="9600"/>
              <a:buNone/>
              <a:defRPr sz="9600"/>
            </a:lvl4pPr>
            <a:lvl5pPr lvl="4" rtl="0" algn="ctr">
              <a:lnSpc>
                <a:spcPct val="100000"/>
              </a:lnSpc>
              <a:spcBef>
                <a:spcPts val="0"/>
              </a:spcBef>
              <a:spcAft>
                <a:spcPts val="0"/>
              </a:spcAft>
              <a:buSzPts val="9600"/>
              <a:buNone/>
              <a:defRPr sz="9600"/>
            </a:lvl5pPr>
            <a:lvl6pPr lvl="5" rtl="0" algn="ctr">
              <a:lnSpc>
                <a:spcPct val="100000"/>
              </a:lnSpc>
              <a:spcBef>
                <a:spcPts val="0"/>
              </a:spcBef>
              <a:spcAft>
                <a:spcPts val="0"/>
              </a:spcAft>
              <a:buSzPts val="9600"/>
              <a:buNone/>
              <a:defRPr sz="9600"/>
            </a:lvl6pPr>
            <a:lvl7pPr lvl="6" rtl="0" algn="ctr">
              <a:lnSpc>
                <a:spcPct val="100000"/>
              </a:lnSpc>
              <a:spcBef>
                <a:spcPts val="0"/>
              </a:spcBef>
              <a:spcAft>
                <a:spcPts val="0"/>
              </a:spcAft>
              <a:buSzPts val="9600"/>
              <a:buNone/>
              <a:defRPr sz="9600"/>
            </a:lvl7pPr>
            <a:lvl8pPr lvl="7" rtl="0" algn="ctr">
              <a:lnSpc>
                <a:spcPct val="100000"/>
              </a:lnSpc>
              <a:spcBef>
                <a:spcPts val="0"/>
              </a:spcBef>
              <a:spcAft>
                <a:spcPts val="0"/>
              </a:spcAft>
              <a:buSzPts val="9600"/>
              <a:buNone/>
              <a:defRPr sz="9600"/>
            </a:lvl8pPr>
            <a:lvl9pPr lvl="8" rtl="0" algn="ctr">
              <a:lnSpc>
                <a:spcPct val="100000"/>
              </a:lnSpc>
              <a:spcBef>
                <a:spcPts val="0"/>
              </a:spcBef>
              <a:spcAft>
                <a:spcPts val="0"/>
              </a:spcAft>
              <a:buSzPts val="9600"/>
              <a:buNone/>
              <a:defRPr sz="9600"/>
            </a:lvl9pPr>
          </a:lstStyle>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5">
    <p:spTree>
      <p:nvGrpSpPr>
        <p:cNvPr id="2404" name="Shape 2404"/>
        <p:cNvGrpSpPr/>
        <p:nvPr/>
      </p:nvGrpSpPr>
      <p:grpSpPr>
        <a:xfrm>
          <a:off x="0" y="0"/>
          <a:ext cx="0" cy="0"/>
          <a:chOff x="0" y="0"/>
          <a:chExt cx="0" cy="0"/>
        </a:xfrm>
      </p:grpSpPr>
      <p:sp>
        <p:nvSpPr>
          <p:cNvPr id="2405" name="Google Shape;2405;gd8fc7f62fe_0_1302"/>
          <p:cNvSpPr/>
          <p:nvPr/>
        </p:nvSpPr>
        <p:spPr>
          <a:xfrm>
            <a:off x="-11375" y="-5357"/>
            <a:ext cx="6796165" cy="6858161"/>
          </a:xfrm>
          <a:custGeom>
            <a:rect b="b" l="l" r="r" t="t"/>
            <a:pathLst>
              <a:path extrusionOk="0" h="160735" w="159282">
                <a:moveTo>
                  <a:pt x="0" y="0"/>
                </a:moveTo>
                <a:lnTo>
                  <a:pt x="0" y="160734"/>
                </a:lnTo>
                <a:lnTo>
                  <a:pt x="17717" y="160734"/>
                </a:lnTo>
                <a:cubicBezTo>
                  <a:pt x="42624" y="132171"/>
                  <a:pt x="80129" y="122658"/>
                  <a:pt x="105370" y="110549"/>
                </a:cubicBezTo>
                <a:cubicBezTo>
                  <a:pt x="146149" y="90987"/>
                  <a:pt x="159282" y="46672"/>
                  <a:pt x="129873" y="13835"/>
                </a:cubicBezTo>
                <a:cubicBezTo>
                  <a:pt x="125599" y="9061"/>
                  <a:pt x="121432" y="4477"/>
                  <a:pt x="11762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06" name="Google Shape;2406;gd8fc7f62fe_0_1302"/>
          <p:cNvSpPr/>
          <p:nvPr/>
        </p:nvSpPr>
        <p:spPr>
          <a:xfrm>
            <a:off x="8510249" y="-15225"/>
            <a:ext cx="3690184" cy="1645472"/>
          </a:xfrm>
          <a:custGeom>
            <a:rect b="b" l="l" r="r" t="t"/>
            <a:pathLst>
              <a:path extrusionOk="0" h="38565" w="86487">
                <a:moveTo>
                  <a:pt x="0" y="0"/>
                </a:moveTo>
                <a:cubicBezTo>
                  <a:pt x="3828" y="10812"/>
                  <a:pt x="12368" y="20932"/>
                  <a:pt x="30944" y="20932"/>
                </a:cubicBezTo>
                <a:cubicBezTo>
                  <a:pt x="31841" y="20932"/>
                  <a:pt x="32762" y="20908"/>
                  <a:pt x="33707" y="20860"/>
                </a:cubicBezTo>
                <a:cubicBezTo>
                  <a:pt x="36624" y="20711"/>
                  <a:pt x="39363" y="20640"/>
                  <a:pt x="41936" y="20640"/>
                </a:cubicBezTo>
                <a:cubicBezTo>
                  <a:pt x="70098" y="20640"/>
                  <a:pt x="78512" y="29182"/>
                  <a:pt x="86487" y="38564"/>
                </a:cubicBezTo>
                <a:lnTo>
                  <a:pt x="86487"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07" name="Google Shape;2407;gd8fc7f62fe_0_1302"/>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408" name="Google Shape;2408;gd8fc7f62fe_0_1302"/>
          <p:cNvSpPr txBox="1"/>
          <p:nvPr>
            <p:ph idx="1" type="subTitle"/>
          </p:nvPr>
        </p:nvSpPr>
        <p:spPr>
          <a:xfrm>
            <a:off x="705967" y="1786533"/>
            <a:ext cx="4437600" cy="27951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2100"/>
              <a:buNone/>
              <a:defRPr sz="2100"/>
            </a:lvl1pPr>
            <a:lvl2pPr lvl="1" rtl="0" algn="l">
              <a:lnSpc>
                <a:spcPct val="115000"/>
              </a:lnSpc>
              <a:spcBef>
                <a:spcPts val="0"/>
              </a:spcBef>
              <a:spcAft>
                <a:spcPts val="0"/>
              </a:spcAft>
              <a:buSzPts val="2100"/>
              <a:buNone/>
              <a:defRPr sz="2100"/>
            </a:lvl2pPr>
            <a:lvl3pPr lvl="2" rtl="0" algn="l">
              <a:lnSpc>
                <a:spcPct val="115000"/>
              </a:lnSpc>
              <a:spcBef>
                <a:spcPts val="2100"/>
              </a:spcBef>
              <a:spcAft>
                <a:spcPts val="0"/>
              </a:spcAft>
              <a:buSzPts val="2100"/>
              <a:buNone/>
              <a:defRPr sz="2100"/>
            </a:lvl3pPr>
            <a:lvl4pPr lvl="3" rtl="0" algn="l">
              <a:lnSpc>
                <a:spcPct val="115000"/>
              </a:lnSpc>
              <a:spcBef>
                <a:spcPts val="2100"/>
              </a:spcBef>
              <a:spcAft>
                <a:spcPts val="0"/>
              </a:spcAft>
              <a:buSzPts val="2100"/>
              <a:buNone/>
              <a:defRPr sz="2100"/>
            </a:lvl4pPr>
            <a:lvl5pPr lvl="4" rtl="0" algn="l">
              <a:lnSpc>
                <a:spcPct val="115000"/>
              </a:lnSpc>
              <a:spcBef>
                <a:spcPts val="2100"/>
              </a:spcBef>
              <a:spcAft>
                <a:spcPts val="0"/>
              </a:spcAft>
              <a:buSzPts val="2100"/>
              <a:buNone/>
              <a:defRPr sz="2100"/>
            </a:lvl5pPr>
            <a:lvl6pPr lvl="5" rtl="0" algn="l">
              <a:lnSpc>
                <a:spcPct val="115000"/>
              </a:lnSpc>
              <a:spcBef>
                <a:spcPts val="2100"/>
              </a:spcBef>
              <a:spcAft>
                <a:spcPts val="0"/>
              </a:spcAft>
              <a:buSzPts val="2100"/>
              <a:buNone/>
              <a:defRPr sz="2100"/>
            </a:lvl6pPr>
            <a:lvl7pPr lvl="6" rtl="0" algn="l">
              <a:lnSpc>
                <a:spcPct val="115000"/>
              </a:lnSpc>
              <a:spcBef>
                <a:spcPts val="2100"/>
              </a:spcBef>
              <a:spcAft>
                <a:spcPts val="0"/>
              </a:spcAft>
              <a:buSzPts val="2100"/>
              <a:buNone/>
              <a:defRPr sz="2100"/>
            </a:lvl7pPr>
            <a:lvl8pPr lvl="7" rtl="0" algn="l">
              <a:lnSpc>
                <a:spcPct val="115000"/>
              </a:lnSpc>
              <a:spcBef>
                <a:spcPts val="2100"/>
              </a:spcBef>
              <a:spcAft>
                <a:spcPts val="0"/>
              </a:spcAft>
              <a:buSzPts val="2100"/>
              <a:buNone/>
              <a:defRPr sz="2100"/>
            </a:lvl8pPr>
            <a:lvl9pPr lvl="8" rtl="0" algn="l">
              <a:lnSpc>
                <a:spcPct val="115000"/>
              </a:lnSpc>
              <a:spcBef>
                <a:spcPts val="2100"/>
              </a:spcBef>
              <a:spcAft>
                <a:spcPts val="2100"/>
              </a:spcAft>
              <a:buSzPts val="2100"/>
              <a:buNone/>
              <a:defRPr sz="2100"/>
            </a:lvl9pPr>
          </a:lstStyle>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1"/>
        </a:solidFill>
      </p:bgPr>
    </p:bg>
    <p:spTree>
      <p:nvGrpSpPr>
        <p:cNvPr id="2409" name="Shape 2409"/>
        <p:cNvGrpSpPr/>
        <p:nvPr/>
      </p:nvGrpSpPr>
      <p:grpSpPr>
        <a:xfrm>
          <a:off x="0" y="0"/>
          <a:ext cx="0" cy="0"/>
          <a:chOff x="0" y="0"/>
          <a:chExt cx="0" cy="0"/>
        </a:xfrm>
      </p:grpSpPr>
      <p:sp>
        <p:nvSpPr>
          <p:cNvPr id="2410" name="Google Shape;2410;gd8fc7f62fe_0_1307"/>
          <p:cNvSpPr/>
          <p:nvPr/>
        </p:nvSpPr>
        <p:spPr>
          <a:xfrm flipH="1">
            <a:off x="-63" y="-7333"/>
            <a:ext cx="3372814" cy="108482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11" name="Google Shape;2411;gd8fc7f62fe_0_1307"/>
          <p:cNvSpPr/>
          <p:nvPr/>
        </p:nvSpPr>
        <p:spPr>
          <a:xfrm flipH="1">
            <a:off x="6829285" y="-7333"/>
            <a:ext cx="5362715" cy="6858213"/>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12" name="Google Shape;2412;gd8fc7f62fe_0_1307"/>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413" name="Google Shape;2413;gd8fc7f62fe_0_1307"/>
          <p:cNvSpPr txBox="1"/>
          <p:nvPr>
            <p:ph idx="1" type="subTitle"/>
          </p:nvPr>
        </p:nvSpPr>
        <p:spPr>
          <a:xfrm>
            <a:off x="7520733" y="2083867"/>
            <a:ext cx="3979500" cy="27951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2100"/>
              <a:buNone/>
              <a:defRPr sz="2100"/>
            </a:lvl1pPr>
            <a:lvl2pPr lvl="1" rtl="0" algn="r">
              <a:lnSpc>
                <a:spcPct val="115000"/>
              </a:lnSpc>
              <a:spcBef>
                <a:spcPts val="0"/>
              </a:spcBef>
              <a:spcAft>
                <a:spcPts val="0"/>
              </a:spcAft>
              <a:buSzPts val="2100"/>
              <a:buNone/>
              <a:defRPr sz="2100"/>
            </a:lvl2pPr>
            <a:lvl3pPr lvl="2" rtl="0" algn="r">
              <a:lnSpc>
                <a:spcPct val="115000"/>
              </a:lnSpc>
              <a:spcBef>
                <a:spcPts val="2100"/>
              </a:spcBef>
              <a:spcAft>
                <a:spcPts val="0"/>
              </a:spcAft>
              <a:buSzPts val="2100"/>
              <a:buNone/>
              <a:defRPr sz="2100"/>
            </a:lvl3pPr>
            <a:lvl4pPr lvl="3" rtl="0" algn="r">
              <a:lnSpc>
                <a:spcPct val="115000"/>
              </a:lnSpc>
              <a:spcBef>
                <a:spcPts val="2100"/>
              </a:spcBef>
              <a:spcAft>
                <a:spcPts val="0"/>
              </a:spcAft>
              <a:buSzPts val="2100"/>
              <a:buNone/>
              <a:defRPr sz="2100"/>
            </a:lvl4pPr>
            <a:lvl5pPr lvl="4" rtl="0" algn="r">
              <a:lnSpc>
                <a:spcPct val="115000"/>
              </a:lnSpc>
              <a:spcBef>
                <a:spcPts val="2100"/>
              </a:spcBef>
              <a:spcAft>
                <a:spcPts val="0"/>
              </a:spcAft>
              <a:buSzPts val="2100"/>
              <a:buNone/>
              <a:defRPr sz="2100"/>
            </a:lvl5pPr>
            <a:lvl6pPr lvl="5" rtl="0" algn="r">
              <a:lnSpc>
                <a:spcPct val="115000"/>
              </a:lnSpc>
              <a:spcBef>
                <a:spcPts val="2100"/>
              </a:spcBef>
              <a:spcAft>
                <a:spcPts val="0"/>
              </a:spcAft>
              <a:buSzPts val="2100"/>
              <a:buNone/>
              <a:defRPr sz="2100"/>
            </a:lvl6pPr>
            <a:lvl7pPr lvl="6" rtl="0" algn="r">
              <a:lnSpc>
                <a:spcPct val="115000"/>
              </a:lnSpc>
              <a:spcBef>
                <a:spcPts val="2100"/>
              </a:spcBef>
              <a:spcAft>
                <a:spcPts val="0"/>
              </a:spcAft>
              <a:buSzPts val="2100"/>
              <a:buNone/>
              <a:defRPr sz="2100"/>
            </a:lvl7pPr>
            <a:lvl8pPr lvl="7" rtl="0" algn="r">
              <a:lnSpc>
                <a:spcPct val="115000"/>
              </a:lnSpc>
              <a:spcBef>
                <a:spcPts val="2100"/>
              </a:spcBef>
              <a:spcAft>
                <a:spcPts val="0"/>
              </a:spcAft>
              <a:buSzPts val="2100"/>
              <a:buNone/>
              <a:defRPr sz="2100"/>
            </a:lvl8pPr>
            <a:lvl9pPr lvl="8" rtl="0" algn="r">
              <a:lnSpc>
                <a:spcPct val="115000"/>
              </a:lnSpc>
              <a:spcBef>
                <a:spcPts val="2100"/>
              </a:spcBef>
              <a:spcAft>
                <a:spcPts val="2100"/>
              </a:spcAft>
              <a:buSzPts val="2100"/>
              <a:buNone/>
              <a:defRPr sz="2100"/>
            </a:lvl9pPr>
          </a:lstStyle>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SECTION_TITLE_AND_DESCRIPTION_1">
    <p:spTree>
      <p:nvGrpSpPr>
        <p:cNvPr id="2414" name="Shape 2414"/>
        <p:cNvGrpSpPr/>
        <p:nvPr/>
      </p:nvGrpSpPr>
      <p:grpSpPr>
        <a:xfrm>
          <a:off x="0" y="0"/>
          <a:ext cx="0" cy="0"/>
          <a:chOff x="0" y="0"/>
          <a:chExt cx="0" cy="0"/>
        </a:xfrm>
      </p:grpSpPr>
      <p:sp>
        <p:nvSpPr>
          <p:cNvPr id="2415" name="Google Shape;2415;gd8fc7f62fe_0_1312"/>
          <p:cNvSpPr txBox="1"/>
          <p:nvPr>
            <p:ph idx="1" type="subTitle"/>
          </p:nvPr>
        </p:nvSpPr>
        <p:spPr>
          <a:xfrm>
            <a:off x="720367" y="1613633"/>
            <a:ext cx="4610400" cy="33861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2100"/>
              <a:buNone/>
              <a:defRPr sz="2100"/>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2416" name="Google Shape;2416;gd8fc7f62fe_0_1312"/>
          <p:cNvSpPr/>
          <p:nvPr/>
        </p:nvSpPr>
        <p:spPr>
          <a:xfrm>
            <a:off x="-33767" y="4814267"/>
            <a:ext cx="3338450" cy="2070082"/>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17" name="Google Shape;2417;gd8fc7f62fe_0_1312"/>
          <p:cNvSpPr txBox="1"/>
          <p:nvPr>
            <p:ph idx="2" type="body"/>
          </p:nvPr>
        </p:nvSpPr>
        <p:spPr>
          <a:xfrm>
            <a:off x="-5155967" y="1703600"/>
            <a:ext cx="4683600" cy="3884400"/>
          </a:xfrm>
          <a:prstGeom prst="rect">
            <a:avLst/>
          </a:prstGeom>
          <a:noFill/>
          <a:ln>
            <a:noFill/>
          </a:ln>
        </p:spPr>
        <p:txBody>
          <a:bodyPr anchorCtr="0" anchor="t" bIns="121900" lIns="121900" spcFirstLastPara="1" rIns="121900" wrap="square" tIns="121900">
            <a:noAutofit/>
          </a:bodyPr>
          <a:lstStyle>
            <a:lvl1pPr indent="-361950" lvl="0" marL="457200" rtl="0" algn="l">
              <a:lnSpc>
                <a:spcPct val="100000"/>
              </a:lnSpc>
              <a:spcBef>
                <a:spcPts val="0"/>
              </a:spcBef>
              <a:spcAft>
                <a:spcPts val="0"/>
              </a:spcAft>
              <a:buSzPts val="2100"/>
              <a:buFont typeface="Raleway Thin"/>
              <a:buChar char="●"/>
              <a:defRPr sz="2100"/>
            </a:lvl1pPr>
            <a:lvl2pPr indent="-361950" lvl="1" marL="914400" rtl="0" algn="l">
              <a:lnSpc>
                <a:spcPct val="115000"/>
              </a:lnSpc>
              <a:spcBef>
                <a:spcPts val="0"/>
              </a:spcBef>
              <a:spcAft>
                <a:spcPts val="0"/>
              </a:spcAft>
              <a:buSzPts val="2100"/>
              <a:buFont typeface="Nunito Light"/>
              <a:buChar char="○"/>
              <a:defRPr sz="2100"/>
            </a:lvl2pPr>
            <a:lvl3pPr indent="-361950" lvl="2" marL="1371600" rtl="0" algn="l">
              <a:lnSpc>
                <a:spcPct val="115000"/>
              </a:lnSpc>
              <a:spcBef>
                <a:spcPts val="2100"/>
              </a:spcBef>
              <a:spcAft>
                <a:spcPts val="0"/>
              </a:spcAft>
              <a:buSzPts val="2100"/>
              <a:buFont typeface="Nunito Light"/>
              <a:buChar char="■"/>
              <a:defRPr sz="2100"/>
            </a:lvl3pPr>
            <a:lvl4pPr indent="-361950" lvl="3" marL="1828800" rtl="0" algn="l">
              <a:lnSpc>
                <a:spcPct val="115000"/>
              </a:lnSpc>
              <a:spcBef>
                <a:spcPts val="2100"/>
              </a:spcBef>
              <a:spcAft>
                <a:spcPts val="0"/>
              </a:spcAft>
              <a:buSzPts val="2100"/>
              <a:buFont typeface="Nunito Light"/>
              <a:buChar char="●"/>
              <a:defRPr sz="2100"/>
            </a:lvl4pPr>
            <a:lvl5pPr indent="-361950" lvl="4" marL="2286000" rtl="0" algn="l">
              <a:lnSpc>
                <a:spcPct val="115000"/>
              </a:lnSpc>
              <a:spcBef>
                <a:spcPts val="2100"/>
              </a:spcBef>
              <a:spcAft>
                <a:spcPts val="0"/>
              </a:spcAft>
              <a:buSzPts val="2100"/>
              <a:buFont typeface="Nunito Light"/>
              <a:buChar char="○"/>
              <a:defRPr sz="2100"/>
            </a:lvl5pPr>
            <a:lvl6pPr indent="-361950" lvl="5" marL="2743200" rtl="0" algn="l">
              <a:lnSpc>
                <a:spcPct val="115000"/>
              </a:lnSpc>
              <a:spcBef>
                <a:spcPts val="2100"/>
              </a:spcBef>
              <a:spcAft>
                <a:spcPts val="0"/>
              </a:spcAft>
              <a:buSzPts val="2100"/>
              <a:buFont typeface="Nunito Light"/>
              <a:buChar char="■"/>
              <a:defRPr sz="2100"/>
            </a:lvl6pPr>
            <a:lvl7pPr indent="-361950" lvl="6" marL="3200400" rtl="0" algn="l">
              <a:lnSpc>
                <a:spcPct val="115000"/>
              </a:lnSpc>
              <a:spcBef>
                <a:spcPts val="2100"/>
              </a:spcBef>
              <a:spcAft>
                <a:spcPts val="0"/>
              </a:spcAft>
              <a:buSzPts val="2100"/>
              <a:buFont typeface="Nunito Light"/>
              <a:buChar char="●"/>
              <a:defRPr sz="2100"/>
            </a:lvl7pPr>
            <a:lvl8pPr indent="-361950" lvl="7" marL="3657600" rtl="0" algn="l">
              <a:lnSpc>
                <a:spcPct val="115000"/>
              </a:lnSpc>
              <a:spcBef>
                <a:spcPts val="2100"/>
              </a:spcBef>
              <a:spcAft>
                <a:spcPts val="0"/>
              </a:spcAft>
              <a:buSzPts val="2100"/>
              <a:buFont typeface="Nunito Light"/>
              <a:buChar char="○"/>
              <a:defRPr sz="2100"/>
            </a:lvl8pPr>
            <a:lvl9pPr indent="-361950" lvl="8" marL="4114800" rtl="0" algn="l">
              <a:lnSpc>
                <a:spcPct val="115000"/>
              </a:lnSpc>
              <a:spcBef>
                <a:spcPts val="2100"/>
              </a:spcBef>
              <a:spcAft>
                <a:spcPts val="2100"/>
              </a:spcAft>
              <a:buSzPts val="2100"/>
              <a:buFont typeface="Nunito Light"/>
              <a:buChar char="■"/>
              <a:defRPr sz="2100"/>
            </a:lvl9pPr>
          </a:lstStyle>
          <a:p/>
        </p:txBody>
      </p:sp>
      <p:sp>
        <p:nvSpPr>
          <p:cNvPr id="2418" name="Google Shape;2418;gd8fc7f62fe_0_1312"/>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SECTION_TITLE_AND_DESCRIPTION_1_1">
    <p:spTree>
      <p:nvGrpSpPr>
        <p:cNvPr id="2419" name="Shape 2419"/>
        <p:cNvGrpSpPr/>
        <p:nvPr/>
      </p:nvGrpSpPr>
      <p:grpSpPr>
        <a:xfrm>
          <a:off x="0" y="0"/>
          <a:ext cx="0" cy="0"/>
          <a:chOff x="0" y="0"/>
          <a:chExt cx="0" cy="0"/>
        </a:xfrm>
      </p:grpSpPr>
      <p:sp>
        <p:nvSpPr>
          <p:cNvPr id="2420" name="Google Shape;2420;gd8fc7f62fe_0_1317"/>
          <p:cNvSpPr txBox="1"/>
          <p:nvPr>
            <p:ph idx="1" type="subTitle"/>
          </p:nvPr>
        </p:nvSpPr>
        <p:spPr>
          <a:xfrm>
            <a:off x="4063800" y="2388033"/>
            <a:ext cx="4064400" cy="3630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2421" name="Google Shape;2421;gd8fc7f62fe_0_1317"/>
          <p:cNvSpPr txBox="1"/>
          <p:nvPr>
            <p:ph idx="2" type="body"/>
          </p:nvPr>
        </p:nvSpPr>
        <p:spPr>
          <a:xfrm>
            <a:off x="-5155967" y="1703600"/>
            <a:ext cx="4683600" cy="3884400"/>
          </a:xfrm>
          <a:prstGeom prst="rect">
            <a:avLst/>
          </a:prstGeom>
          <a:noFill/>
          <a:ln>
            <a:noFill/>
          </a:ln>
        </p:spPr>
        <p:txBody>
          <a:bodyPr anchorCtr="0" anchor="t" bIns="121900" lIns="121900" spcFirstLastPara="1" rIns="121900" wrap="square" tIns="121900">
            <a:noAutofit/>
          </a:bodyPr>
          <a:lstStyle>
            <a:lvl1pPr indent="-361950" lvl="0" marL="457200" rtl="0" algn="l">
              <a:lnSpc>
                <a:spcPct val="100000"/>
              </a:lnSpc>
              <a:spcBef>
                <a:spcPts val="0"/>
              </a:spcBef>
              <a:spcAft>
                <a:spcPts val="0"/>
              </a:spcAft>
              <a:buSzPts val="2100"/>
              <a:buFont typeface="Raleway Thin"/>
              <a:buChar char="●"/>
              <a:defRPr sz="2100"/>
            </a:lvl1pPr>
            <a:lvl2pPr indent="-361950" lvl="1" marL="914400" rtl="0" algn="l">
              <a:lnSpc>
                <a:spcPct val="115000"/>
              </a:lnSpc>
              <a:spcBef>
                <a:spcPts val="0"/>
              </a:spcBef>
              <a:spcAft>
                <a:spcPts val="0"/>
              </a:spcAft>
              <a:buSzPts val="2100"/>
              <a:buFont typeface="Nunito Light"/>
              <a:buChar char="○"/>
              <a:defRPr sz="2100"/>
            </a:lvl2pPr>
            <a:lvl3pPr indent="-361950" lvl="2" marL="1371600" rtl="0" algn="l">
              <a:lnSpc>
                <a:spcPct val="115000"/>
              </a:lnSpc>
              <a:spcBef>
                <a:spcPts val="2100"/>
              </a:spcBef>
              <a:spcAft>
                <a:spcPts val="0"/>
              </a:spcAft>
              <a:buSzPts val="2100"/>
              <a:buFont typeface="Nunito Light"/>
              <a:buChar char="■"/>
              <a:defRPr sz="2100"/>
            </a:lvl3pPr>
            <a:lvl4pPr indent="-361950" lvl="3" marL="1828800" rtl="0" algn="l">
              <a:lnSpc>
                <a:spcPct val="115000"/>
              </a:lnSpc>
              <a:spcBef>
                <a:spcPts val="2100"/>
              </a:spcBef>
              <a:spcAft>
                <a:spcPts val="0"/>
              </a:spcAft>
              <a:buSzPts val="2100"/>
              <a:buFont typeface="Nunito Light"/>
              <a:buChar char="●"/>
              <a:defRPr sz="2100"/>
            </a:lvl4pPr>
            <a:lvl5pPr indent="-361950" lvl="4" marL="2286000" rtl="0" algn="l">
              <a:lnSpc>
                <a:spcPct val="115000"/>
              </a:lnSpc>
              <a:spcBef>
                <a:spcPts val="2100"/>
              </a:spcBef>
              <a:spcAft>
                <a:spcPts val="0"/>
              </a:spcAft>
              <a:buSzPts val="2100"/>
              <a:buFont typeface="Nunito Light"/>
              <a:buChar char="○"/>
              <a:defRPr sz="2100"/>
            </a:lvl5pPr>
            <a:lvl6pPr indent="-361950" lvl="5" marL="2743200" rtl="0" algn="l">
              <a:lnSpc>
                <a:spcPct val="115000"/>
              </a:lnSpc>
              <a:spcBef>
                <a:spcPts val="2100"/>
              </a:spcBef>
              <a:spcAft>
                <a:spcPts val="0"/>
              </a:spcAft>
              <a:buSzPts val="2100"/>
              <a:buFont typeface="Nunito Light"/>
              <a:buChar char="■"/>
              <a:defRPr sz="2100"/>
            </a:lvl6pPr>
            <a:lvl7pPr indent="-361950" lvl="6" marL="3200400" rtl="0" algn="l">
              <a:lnSpc>
                <a:spcPct val="115000"/>
              </a:lnSpc>
              <a:spcBef>
                <a:spcPts val="2100"/>
              </a:spcBef>
              <a:spcAft>
                <a:spcPts val="0"/>
              </a:spcAft>
              <a:buSzPts val="2100"/>
              <a:buFont typeface="Nunito Light"/>
              <a:buChar char="●"/>
              <a:defRPr sz="2100"/>
            </a:lvl7pPr>
            <a:lvl8pPr indent="-361950" lvl="7" marL="3657600" rtl="0" algn="l">
              <a:lnSpc>
                <a:spcPct val="115000"/>
              </a:lnSpc>
              <a:spcBef>
                <a:spcPts val="2100"/>
              </a:spcBef>
              <a:spcAft>
                <a:spcPts val="0"/>
              </a:spcAft>
              <a:buSzPts val="2100"/>
              <a:buFont typeface="Nunito Light"/>
              <a:buChar char="○"/>
              <a:defRPr sz="2100"/>
            </a:lvl8pPr>
            <a:lvl9pPr indent="-361950" lvl="8" marL="4114800" rtl="0" algn="l">
              <a:lnSpc>
                <a:spcPct val="115000"/>
              </a:lnSpc>
              <a:spcBef>
                <a:spcPts val="2100"/>
              </a:spcBef>
              <a:spcAft>
                <a:spcPts val="2100"/>
              </a:spcAft>
              <a:buSzPts val="2100"/>
              <a:buFont typeface="Nunito Light"/>
              <a:buChar char="■"/>
              <a:defRPr sz="2100"/>
            </a:lvl9pPr>
          </a:lstStyle>
          <a:p/>
        </p:txBody>
      </p:sp>
      <p:sp>
        <p:nvSpPr>
          <p:cNvPr id="2422" name="Google Shape;2422;gd8fc7f62fe_0_1317"/>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423" name="Google Shape;2423;gd8fc7f62fe_0_1317"/>
          <p:cNvSpPr/>
          <p:nvPr/>
        </p:nvSpPr>
        <p:spPr>
          <a:xfrm flipH="1" rot="5400000">
            <a:off x="-953202" y="2793387"/>
            <a:ext cx="5017816" cy="3111410"/>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24" name="Google Shape;2424;gd8fc7f62fe_0_1317"/>
          <p:cNvSpPr/>
          <p:nvPr/>
        </p:nvSpPr>
        <p:spPr>
          <a:xfrm flipH="1" rot="-5400000">
            <a:off x="9251039" y="689692"/>
            <a:ext cx="3630655" cy="2251270"/>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1_2">
    <p:spTree>
      <p:nvGrpSpPr>
        <p:cNvPr id="2425" name="Shape 2425"/>
        <p:cNvGrpSpPr/>
        <p:nvPr/>
      </p:nvGrpSpPr>
      <p:grpSpPr>
        <a:xfrm>
          <a:off x="0" y="0"/>
          <a:ext cx="0" cy="0"/>
          <a:chOff x="0" y="0"/>
          <a:chExt cx="0" cy="0"/>
        </a:xfrm>
      </p:grpSpPr>
      <p:sp>
        <p:nvSpPr>
          <p:cNvPr id="2426" name="Google Shape;2426;gd8fc7f62fe_0_1323"/>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427" name="Google Shape;2427;gd8fc7f62fe_0_1323"/>
          <p:cNvSpPr txBox="1"/>
          <p:nvPr>
            <p:ph idx="1" type="subTitle"/>
          </p:nvPr>
        </p:nvSpPr>
        <p:spPr>
          <a:xfrm>
            <a:off x="691567" y="1455167"/>
            <a:ext cx="2622000" cy="18297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_1_2_1">
    <p:spTree>
      <p:nvGrpSpPr>
        <p:cNvPr id="2428" name="Shape 2428"/>
        <p:cNvGrpSpPr/>
        <p:nvPr/>
      </p:nvGrpSpPr>
      <p:grpSpPr>
        <a:xfrm>
          <a:off x="0" y="0"/>
          <a:ext cx="0" cy="0"/>
          <a:chOff x="0" y="0"/>
          <a:chExt cx="0" cy="0"/>
        </a:xfrm>
      </p:grpSpPr>
      <p:sp>
        <p:nvSpPr>
          <p:cNvPr id="2429" name="Google Shape;2429;gd8fc7f62fe_0_1326"/>
          <p:cNvSpPr/>
          <p:nvPr/>
        </p:nvSpPr>
        <p:spPr>
          <a:xfrm rot="5400000">
            <a:off x="7558434" y="2224298"/>
            <a:ext cx="5748530" cy="3518666"/>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30" name="Google Shape;2430;gd8fc7f62fe_0_1326"/>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431" name="Google Shape;2431;gd8fc7f62fe_0_1326"/>
          <p:cNvSpPr txBox="1"/>
          <p:nvPr>
            <p:ph idx="1" type="subTitle"/>
          </p:nvPr>
        </p:nvSpPr>
        <p:spPr>
          <a:xfrm>
            <a:off x="8846367" y="4423033"/>
            <a:ext cx="2654100" cy="18417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2432" name="Google Shape;2432;gd8fc7f62fe_0_1326"/>
          <p:cNvSpPr/>
          <p:nvPr/>
        </p:nvSpPr>
        <p:spPr>
          <a:xfrm flipH="1" rot="10800000">
            <a:off x="0" y="37"/>
            <a:ext cx="1841887" cy="147199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p:cSld name="CUSTOM_1_1">
    <p:spTree>
      <p:nvGrpSpPr>
        <p:cNvPr id="376" name="Shape 376"/>
        <p:cNvGrpSpPr/>
        <p:nvPr/>
      </p:nvGrpSpPr>
      <p:grpSpPr>
        <a:xfrm>
          <a:off x="0" y="0"/>
          <a:ext cx="0" cy="0"/>
          <a:chOff x="0" y="0"/>
          <a:chExt cx="0" cy="0"/>
        </a:xfrm>
      </p:grpSpPr>
      <p:sp>
        <p:nvSpPr>
          <p:cNvPr id="377" name="Google Shape;377;gd778a894d7_0_4678"/>
          <p:cNvSpPr/>
          <p:nvPr/>
        </p:nvSpPr>
        <p:spPr>
          <a:xfrm>
            <a:off x="10191542" y="3551176"/>
            <a:ext cx="2000508" cy="3311006"/>
          </a:xfrm>
          <a:custGeom>
            <a:rect b="b" l="l" r="r" t="t"/>
            <a:pathLst>
              <a:path extrusionOk="0" h="77582" w="46875">
                <a:moveTo>
                  <a:pt x="46875" y="0"/>
                </a:moveTo>
                <a:cubicBezTo>
                  <a:pt x="42613" y="191"/>
                  <a:pt x="37922" y="1881"/>
                  <a:pt x="32814" y="5584"/>
                </a:cubicBezTo>
                <a:cubicBezTo>
                  <a:pt x="26218" y="10358"/>
                  <a:pt x="22729" y="17538"/>
                  <a:pt x="24682" y="25646"/>
                </a:cubicBezTo>
                <a:cubicBezTo>
                  <a:pt x="26753" y="34219"/>
                  <a:pt x="33659" y="41148"/>
                  <a:pt x="33969" y="50244"/>
                </a:cubicBezTo>
                <a:cubicBezTo>
                  <a:pt x="34135" y="55400"/>
                  <a:pt x="31302" y="61055"/>
                  <a:pt x="26313" y="62365"/>
                </a:cubicBezTo>
                <a:cubicBezTo>
                  <a:pt x="25473" y="62583"/>
                  <a:pt x="24628" y="62672"/>
                  <a:pt x="23779" y="62672"/>
                </a:cubicBezTo>
                <a:cubicBezTo>
                  <a:pt x="20102" y="62672"/>
                  <a:pt x="16352" y="61009"/>
                  <a:pt x="12613" y="61009"/>
                </a:cubicBezTo>
                <a:cubicBezTo>
                  <a:pt x="12222" y="61009"/>
                  <a:pt x="11832" y="61027"/>
                  <a:pt x="11442" y="61067"/>
                </a:cubicBezTo>
                <a:cubicBezTo>
                  <a:pt x="5048" y="61734"/>
                  <a:pt x="595" y="68318"/>
                  <a:pt x="83" y="74735"/>
                </a:cubicBezTo>
                <a:cubicBezTo>
                  <a:pt x="12" y="75688"/>
                  <a:pt x="0" y="76640"/>
                  <a:pt x="48" y="77581"/>
                </a:cubicBezTo>
                <a:lnTo>
                  <a:pt x="46875" y="77581"/>
                </a:lnTo>
                <a:lnTo>
                  <a:pt x="46875"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 name="Google Shape;378;gd778a894d7_0_467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
    <p:spTree>
      <p:nvGrpSpPr>
        <p:cNvPr id="2433" name="Shape 2433"/>
        <p:cNvGrpSpPr/>
        <p:nvPr/>
      </p:nvGrpSpPr>
      <p:grpSpPr>
        <a:xfrm>
          <a:off x="0" y="0"/>
          <a:ext cx="0" cy="0"/>
          <a:chOff x="0" y="0"/>
          <a:chExt cx="0" cy="0"/>
        </a:xfrm>
      </p:grpSpPr>
      <p:sp>
        <p:nvSpPr>
          <p:cNvPr id="2434" name="Google Shape;2434;gd8fc7f62fe_0_1331"/>
          <p:cNvSpPr txBox="1"/>
          <p:nvPr>
            <p:ph type="title"/>
          </p:nvPr>
        </p:nvSpPr>
        <p:spPr>
          <a:xfrm>
            <a:off x="1408267" y="44759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435" name="Google Shape;2435;gd8fc7f62fe_0_1331"/>
          <p:cNvSpPr txBox="1"/>
          <p:nvPr>
            <p:ph idx="1" type="subTitle"/>
          </p:nvPr>
        </p:nvSpPr>
        <p:spPr>
          <a:xfrm>
            <a:off x="1268667" y="49204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436" name="Google Shape;2436;gd8fc7f62fe_0_1331"/>
          <p:cNvSpPr txBox="1"/>
          <p:nvPr>
            <p:ph idx="2" type="title"/>
          </p:nvPr>
        </p:nvSpPr>
        <p:spPr>
          <a:xfrm>
            <a:off x="4873792" y="44759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437" name="Google Shape;2437;gd8fc7f62fe_0_1331"/>
          <p:cNvSpPr txBox="1"/>
          <p:nvPr>
            <p:ph idx="3" type="subTitle"/>
          </p:nvPr>
        </p:nvSpPr>
        <p:spPr>
          <a:xfrm>
            <a:off x="4734192" y="49204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438" name="Google Shape;2438;gd8fc7f62fe_0_1331"/>
          <p:cNvSpPr txBox="1"/>
          <p:nvPr>
            <p:ph idx="4" type="title"/>
          </p:nvPr>
        </p:nvSpPr>
        <p:spPr>
          <a:xfrm>
            <a:off x="8339319" y="44759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439" name="Google Shape;2439;gd8fc7f62fe_0_1331"/>
          <p:cNvSpPr txBox="1"/>
          <p:nvPr>
            <p:ph idx="5" type="subTitle"/>
          </p:nvPr>
        </p:nvSpPr>
        <p:spPr>
          <a:xfrm>
            <a:off x="8199719" y="49204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440" name="Google Shape;2440;gd8fc7f62fe_0_1331"/>
          <p:cNvSpPr/>
          <p:nvPr/>
        </p:nvSpPr>
        <p:spPr>
          <a:xfrm flipH="1" rot="-5400000">
            <a:off x="-1004802" y="4583133"/>
            <a:ext cx="3279560" cy="1269953"/>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41" name="Google Shape;2441;gd8fc7f62fe_0_1331"/>
          <p:cNvSpPr/>
          <p:nvPr/>
        </p:nvSpPr>
        <p:spPr>
          <a:xfrm flipH="1" rot="10800000">
            <a:off x="9804404" y="17"/>
            <a:ext cx="2387558" cy="1389481"/>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42" name="Google Shape;2442;gd8fc7f62fe_0_1331"/>
          <p:cNvSpPr txBox="1"/>
          <p:nvPr>
            <p:ph idx="6"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3_2">
    <p:spTree>
      <p:nvGrpSpPr>
        <p:cNvPr id="2443" name="Shape 2443"/>
        <p:cNvGrpSpPr/>
        <p:nvPr/>
      </p:nvGrpSpPr>
      <p:grpSpPr>
        <a:xfrm>
          <a:off x="0" y="0"/>
          <a:ext cx="0" cy="0"/>
          <a:chOff x="0" y="0"/>
          <a:chExt cx="0" cy="0"/>
        </a:xfrm>
      </p:grpSpPr>
      <p:sp>
        <p:nvSpPr>
          <p:cNvPr id="2444" name="Google Shape;2444;gd8fc7f62fe_0_1341"/>
          <p:cNvSpPr txBox="1"/>
          <p:nvPr>
            <p:ph type="title"/>
          </p:nvPr>
        </p:nvSpPr>
        <p:spPr>
          <a:xfrm>
            <a:off x="1408267" y="47807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445" name="Google Shape;2445;gd8fc7f62fe_0_1341"/>
          <p:cNvSpPr txBox="1"/>
          <p:nvPr>
            <p:ph idx="1" type="subTitle"/>
          </p:nvPr>
        </p:nvSpPr>
        <p:spPr>
          <a:xfrm>
            <a:off x="1268667" y="52252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446" name="Google Shape;2446;gd8fc7f62fe_0_1341"/>
          <p:cNvSpPr txBox="1"/>
          <p:nvPr>
            <p:ph idx="2" type="title"/>
          </p:nvPr>
        </p:nvSpPr>
        <p:spPr>
          <a:xfrm>
            <a:off x="4873792" y="34599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447" name="Google Shape;2447;gd8fc7f62fe_0_1341"/>
          <p:cNvSpPr txBox="1"/>
          <p:nvPr>
            <p:ph idx="3" type="subTitle"/>
          </p:nvPr>
        </p:nvSpPr>
        <p:spPr>
          <a:xfrm>
            <a:off x="4734192" y="39044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448" name="Google Shape;2448;gd8fc7f62fe_0_1341"/>
          <p:cNvSpPr txBox="1"/>
          <p:nvPr>
            <p:ph idx="4" type="title"/>
          </p:nvPr>
        </p:nvSpPr>
        <p:spPr>
          <a:xfrm>
            <a:off x="8339319" y="47807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449" name="Google Shape;2449;gd8fc7f62fe_0_1341"/>
          <p:cNvSpPr txBox="1"/>
          <p:nvPr>
            <p:ph idx="5" type="subTitle"/>
          </p:nvPr>
        </p:nvSpPr>
        <p:spPr>
          <a:xfrm>
            <a:off x="8199719" y="52252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450" name="Google Shape;2450;gd8fc7f62fe_0_1341"/>
          <p:cNvSpPr txBox="1"/>
          <p:nvPr>
            <p:ph idx="6"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451" name="Google Shape;2451;gd8fc7f62fe_0_1341"/>
          <p:cNvSpPr/>
          <p:nvPr/>
        </p:nvSpPr>
        <p:spPr>
          <a:xfrm rot="5400000">
            <a:off x="-577464" y="577481"/>
            <a:ext cx="3039985" cy="1885012"/>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52" name="Google Shape;2452;gd8fc7f62fe_0_1341"/>
          <p:cNvSpPr/>
          <p:nvPr/>
        </p:nvSpPr>
        <p:spPr>
          <a:xfrm rot="5400000">
            <a:off x="10770284" y="5436349"/>
            <a:ext cx="2017061" cy="826349"/>
          </a:xfrm>
          <a:custGeom>
            <a:rect b="b" l="l" r="r" t="t"/>
            <a:pathLst>
              <a:path extrusionOk="0" h="31057" w="75808">
                <a:moveTo>
                  <a:pt x="11918" y="1"/>
                </a:moveTo>
                <a:cubicBezTo>
                  <a:pt x="4334" y="8097"/>
                  <a:pt x="0" y="18479"/>
                  <a:pt x="11942" y="26433"/>
                </a:cubicBezTo>
                <a:cubicBezTo>
                  <a:pt x="14282" y="27993"/>
                  <a:pt x="16839" y="28856"/>
                  <a:pt x="19394" y="28856"/>
                </a:cubicBezTo>
                <a:cubicBezTo>
                  <a:pt x="21597" y="28856"/>
                  <a:pt x="23799" y="28215"/>
                  <a:pt x="25860" y="26826"/>
                </a:cubicBezTo>
                <a:cubicBezTo>
                  <a:pt x="30563" y="23658"/>
                  <a:pt x="33195" y="17932"/>
                  <a:pt x="38600" y="15717"/>
                </a:cubicBezTo>
                <a:cubicBezTo>
                  <a:pt x="39675" y="15275"/>
                  <a:pt x="40870" y="15042"/>
                  <a:pt x="42051" y="15042"/>
                </a:cubicBezTo>
                <a:cubicBezTo>
                  <a:pt x="44243" y="15042"/>
                  <a:pt x="46387" y="15846"/>
                  <a:pt x="47625" y="17610"/>
                </a:cubicBezTo>
                <a:cubicBezTo>
                  <a:pt x="49482" y="20253"/>
                  <a:pt x="48756" y="23980"/>
                  <a:pt x="50185" y="26861"/>
                </a:cubicBezTo>
                <a:cubicBezTo>
                  <a:pt x="51578" y="29684"/>
                  <a:pt x="54786" y="31056"/>
                  <a:pt x="57991" y="31056"/>
                </a:cubicBezTo>
                <a:cubicBezTo>
                  <a:pt x="59004" y="31056"/>
                  <a:pt x="60017" y="30919"/>
                  <a:pt x="60972" y="30647"/>
                </a:cubicBezTo>
                <a:cubicBezTo>
                  <a:pt x="64949" y="29516"/>
                  <a:pt x="68151" y="26635"/>
                  <a:pt x="71187" y="23825"/>
                </a:cubicBezTo>
                <a:cubicBezTo>
                  <a:pt x="72676" y="22456"/>
                  <a:pt x="74188" y="21075"/>
                  <a:pt x="75807" y="19872"/>
                </a:cubicBezTo>
                <a:lnTo>
                  <a:pt x="75807"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7">
    <p:bg>
      <p:bgPr>
        <a:solidFill>
          <a:schemeClr val="lt2"/>
        </a:solidFill>
      </p:bgPr>
    </p:bg>
    <p:spTree>
      <p:nvGrpSpPr>
        <p:cNvPr id="2453" name="Shape 2453"/>
        <p:cNvGrpSpPr/>
        <p:nvPr/>
      </p:nvGrpSpPr>
      <p:grpSpPr>
        <a:xfrm>
          <a:off x="0" y="0"/>
          <a:ext cx="0" cy="0"/>
          <a:chOff x="0" y="0"/>
          <a:chExt cx="0" cy="0"/>
        </a:xfrm>
      </p:grpSpPr>
      <p:sp>
        <p:nvSpPr>
          <p:cNvPr id="2454" name="Google Shape;2454;gd8fc7f62fe_0_1351"/>
          <p:cNvSpPr/>
          <p:nvPr/>
        </p:nvSpPr>
        <p:spPr>
          <a:xfrm flipH="1">
            <a:off x="8748057" y="1785568"/>
            <a:ext cx="3455067" cy="5108596"/>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55" name="Google Shape;2455;gd8fc7f62fe_0_1351"/>
          <p:cNvSpPr/>
          <p:nvPr/>
        </p:nvSpPr>
        <p:spPr>
          <a:xfrm flipH="1">
            <a:off x="-11182" y="-36067"/>
            <a:ext cx="3532456" cy="6930260"/>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56" name="Google Shape;2456;gd8fc7f62fe_0_1351"/>
          <p:cNvSpPr txBox="1"/>
          <p:nvPr>
            <p:ph type="title"/>
          </p:nvPr>
        </p:nvSpPr>
        <p:spPr>
          <a:xfrm>
            <a:off x="3778400" y="3200648"/>
            <a:ext cx="4635300" cy="8673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457" name="Google Shape;2457;gd8fc7f62fe_0_1351"/>
          <p:cNvSpPr txBox="1"/>
          <p:nvPr>
            <p:ph idx="1" type="subTitle"/>
          </p:nvPr>
        </p:nvSpPr>
        <p:spPr>
          <a:xfrm>
            <a:off x="3778400" y="4189083"/>
            <a:ext cx="4635300" cy="867300"/>
          </a:xfrm>
          <a:prstGeom prst="rect">
            <a:avLst/>
          </a:prstGeom>
          <a:noFill/>
          <a:ln>
            <a:noFill/>
          </a:ln>
        </p:spPr>
        <p:txBody>
          <a:bodyPr anchorCtr="0" anchor="ctr" bIns="121900" lIns="121900" spcFirstLastPara="1" rIns="121900" wrap="square" tIns="0">
            <a:noAutofit/>
          </a:bodyPr>
          <a:lstStyle>
            <a:lvl1pPr lvl="0" marR="152400" rtl="0" algn="ctr">
              <a:lnSpc>
                <a:spcPct val="100000"/>
              </a:lnSpc>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SzPts val="4300"/>
              <a:buNone/>
              <a:defRPr sz="4300"/>
            </a:lvl2pPr>
            <a:lvl3pPr lvl="2" rtl="0" algn="ctr">
              <a:lnSpc>
                <a:spcPct val="100000"/>
              </a:lnSpc>
              <a:spcBef>
                <a:spcPts val="0"/>
              </a:spcBef>
              <a:spcAft>
                <a:spcPts val="0"/>
              </a:spcAft>
              <a:buSzPts val="4300"/>
              <a:buNone/>
              <a:defRPr sz="4300"/>
            </a:lvl3pPr>
            <a:lvl4pPr lvl="3" rtl="0" algn="ctr">
              <a:lnSpc>
                <a:spcPct val="100000"/>
              </a:lnSpc>
              <a:spcBef>
                <a:spcPts val="0"/>
              </a:spcBef>
              <a:spcAft>
                <a:spcPts val="0"/>
              </a:spcAft>
              <a:buSzPts val="4300"/>
              <a:buNone/>
              <a:defRPr sz="4300"/>
            </a:lvl4pPr>
            <a:lvl5pPr lvl="4" rtl="0" algn="ctr">
              <a:lnSpc>
                <a:spcPct val="100000"/>
              </a:lnSpc>
              <a:spcBef>
                <a:spcPts val="0"/>
              </a:spcBef>
              <a:spcAft>
                <a:spcPts val="0"/>
              </a:spcAft>
              <a:buSzPts val="4300"/>
              <a:buNone/>
              <a:defRPr sz="4300"/>
            </a:lvl5pPr>
            <a:lvl6pPr lvl="5" rtl="0" algn="ctr">
              <a:lnSpc>
                <a:spcPct val="100000"/>
              </a:lnSpc>
              <a:spcBef>
                <a:spcPts val="0"/>
              </a:spcBef>
              <a:spcAft>
                <a:spcPts val="0"/>
              </a:spcAft>
              <a:buSzPts val="4300"/>
              <a:buNone/>
              <a:defRPr sz="4300"/>
            </a:lvl6pPr>
            <a:lvl7pPr lvl="6" rtl="0" algn="ctr">
              <a:lnSpc>
                <a:spcPct val="100000"/>
              </a:lnSpc>
              <a:spcBef>
                <a:spcPts val="0"/>
              </a:spcBef>
              <a:spcAft>
                <a:spcPts val="0"/>
              </a:spcAft>
              <a:buSzPts val="4300"/>
              <a:buNone/>
              <a:defRPr sz="4300"/>
            </a:lvl7pPr>
            <a:lvl8pPr lvl="7" rtl="0" algn="ctr">
              <a:lnSpc>
                <a:spcPct val="100000"/>
              </a:lnSpc>
              <a:spcBef>
                <a:spcPts val="0"/>
              </a:spcBef>
              <a:spcAft>
                <a:spcPts val="0"/>
              </a:spcAft>
              <a:buSzPts val="4300"/>
              <a:buNone/>
              <a:defRPr sz="4300"/>
            </a:lvl8pPr>
            <a:lvl9pPr lvl="8" rtl="0" algn="ctr">
              <a:lnSpc>
                <a:spcPct val="100000"/>
              </a:lnSpc>
              <a:spcBef>
                <a:spcPts val="0"/>
              </a:spcBef>
              <a:spcAft>
                <a:spcPts val="0"/>
              </a:spcAft>
              <a:buSzPts val="4300"/>
              <a:buNone/>
              <a:defRPr sz="4300"/>
            </a:lvl9pPr>
          </a:lstStyle>
          <a:p/>
        </p:txBody>
      </p:sp>
      <p:sp>
        <p:nvSpPr>
          <p:cNvPr id="2458" name="Google Shape;2458;gd8fc7f62fe_0_1351"/>
          <p:cNvSpPr txBox="1"/>
          <p:nvPr>
            <p:ph idx="2" type="title"/>
          </p:nvPr>
        </p:nvSpPr>
        <p:spPr>
          <a:xfrm>
            <a:off x="3778400" y="1801717"/>
            <a:ext cx="4635300" cy="1304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chemeClr val="lt1"/>
              </a:buClr>
              <a:buSzPts val="13300"/>
              <a:buNone/>
              <a:defRPr sz="13300">
                <a:solidFill>
                  <a:schemeClr val="lt1"/>
                </a:solidFill>
              </a:defRPr>
            </a:lvl1pPr>
            <a:lvl2pPr lvl="1" rtl="0" algn="ctr">
              <a:lnSpc>
                <a:spcPct val="100000"/>
              </a:lnSpc>
              <a:spcBef>
                <a:spcPts val="0"/>
              </a:spcBef>
              <a:spcAft>
                <a:spcPts val="0"/>
              </a:spcAft>
              <a:buSzPts val="9600"/>
              <a:buNone/>
              <a:defRPr sz="9600"/>
            </a:lvl2pPr>
            <a:lvl3pPr lvl="2" rtl="0" algn="ctr">
              <a:lnSpc>
                <a:spcPct val="100000"/>
              </a:lnSpc>
              <a:spcBef>
                <a:spcPts val="0"/>
              </a:spcBef>
              <a:spcAft>
                <a:spcPts val="0"/>
              </a:spcAft>
              <a:buSzPts val="9600"/>
              <a:buNone/>
              <a:defRPr sz="9600"/>
            </a:lvl3pPr>
            <a:lvl4pPr lvl="3" rtl="0" algn="ctr">
              <a:lnSpc>
                <a:spcPct val="100000"/>
              </a:lnSpc>
              <a:spcBef>
                <a:spcPts val="0"/>
              </a:spcBef>
              <a:spcAft>
                <a:spcPts val="0"/>
              </a:spcAft>
              <a:buSzPts val="9600"/>
              <a:buNone/>
              <a:defRPr sz="9600"/>
            </a:lvl4pPr>
            <a:lvl5pPr lvl="4" rtl="0" algn="ctr">
              <a:lnSpc>
                <a:spcPct val="100000"/>
              </a:lnSpc>
              <a:spcBef>
                <a:spcPts val="0"/>
              </a:spcBef>
              <a:spcAft>
                <a:spcPts val="0"/>
              </a:spcAft>
              <a:buSzPts val="9600"/>
              <a:buNone/>
              <a:defRPr sz="9600"/>
            </a:lvl5pPr>
            <a:lvl6pPr lvl="5" rtl="0" algn="ctr">
              <a:lnSpc>
                <a:spcPct val="100000"/>
              </a:lnSpc>
              <a:spcBef>
                <a:spcPts val="0"/>
              </a:spcBef>
              <a:spcAft>
                <a:spcPts val="0"/>
              </a:spcAft>
              <a:buSzPts val="9600"/>
              <a:buNone/>
              <a:defRPr sz="9600"/>
            </a:lvl6pPr>
            <a:lvl7pPr lvl="6" rtl="0" algn="ctr">
              <a:lnSpc>
                <a:spcPct val="100000"/>
              </a:lnSpc>
              <a:spcBef>
                <a:spcPts val="0"/>
              </a:spcBef>
              <a:spcAft>
                <a:spcPts val="0"/>
              </a:spcAft>
              <a:buSzPts val="9600"/>
              <a:buNone/>
              <a:defRPr sz="9600"/>
            </a:lvl7pPr>
            <a:lvl8pPr lvl="7" rtl="0" algn="ctr">
              <a:lnSpc>
                <a:spcPct val="100000"/>
              </a:lnSpc>
              <a:spcBef>
                <a:spcPts val="0"/>
              </a:spcBef>
              <a:spcAft>
                <a:spcPts val="0"/>
              </a:spcAft>
              <a:buSzPts val="9600"/>
              <a:buNone/>
              <a:defRPr sz="9600"/>
            </a:lvl8pPr>
            <a:lvl9pPr lvl="8" rtl="0" algn="ctr">
              <a:lnSpc>
                <a:spcPct val="100000"/>
              </a:lnSpc>
              <a:spcBef>
                <a:spcPts val="0"/>
              </a:spcBef>
              <a:spcAft>
                <a:spcPts val="0"/>
              </a:spcAft>
              <a:buSzPts val="9600"/>
              <a:buNone/>
              <a:defRPr sz="9600"/>
            </a:lvl9pPr>
          </a:lstStyle>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8_1">
    <p:bg>
      <p:bgPr>
        <a:solidFill>
          <a:schemeClr val="dk2"/>
        </a:solidFill>
      </p:bgPr>
    </p:bg>
    <p:spTree>
      <p:nvGrpSpPr>
        <p:cNvPr id="2459" name="Shape 2459"/>
        <p:cNvGrpSpPr/>
        <p:nvPr/>
      </p:nvGrpSpPr>
      <p:grpSpPr>
        <a:xfrm>
          <a:off x="0" y="0"/>
          <a:ext cx="0" cy="0"/>
          <a:chOff x="0" y="0"/>
          <a:chExt cx="0" cy="0"/>
        </a:xfrm>
      </p:grpSpPr>
      <p:sp>
        <p:nvSpPr>
          <p:cNvPr id="2460" name="Google Shape;2460;gd8fc7f62fe_0_1357"/>
          <p:cNvSpPr/>
          <p:nvPr/>
        </p:nvSpPr>
        <p:spPr>
          <a:xfrm rot="10800000">
            <a:off x="9580962" y="19"/>
            <a:ext cx="2611038" cy="3486614"/>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61" name="Google Shape;2461;gd8fc7f62fe_0_1357"/>
          <p:cNvSpPr/>
          <p:nvPr/>
        </p:nvSpPr>
        <p:spPr>
          <a:xfrm rot="10800000">
            <a:off x="170" y="-7407"/>
            <a:ext cx="4869596" cy="6872673"/>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62" name="Google Shape;2462;gd8fc7f62fe_0_1357"/>
          <p:cNvSpPr txBox="1"/>
          <p:nvPr>
            <p:ph type="title"/>
          </p:nvPr>
        </p:nvSpPr>
        <p:spPr>
          <a:xfrm>
            <a:off x="5442833" y="3901015"/>
            <a:ext cx="4635300" cy="8673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463" name="Google Shape;2463;gd8fc7f62fe_0_1357"/>
          <p:cNvSpPr txBox="1"/>
          <p:nvPr>
            <p:ph idx="1" type="subTitle"/>
          </p:nvPr>
        </p:nvSpPr>
        <p:spPr>
          <a:xfrm>
            <a:off x="5442833" y="4889449"/>
            <a:ext cx="4635300" cy="867300"/>
          </a:xfrm>
          <a:prstGeom prst="rect">
            <a:avLst/>
          </a:prstGeom>
          <a:noFill/>
          <a:ln>
            <a:noFill/>
          </a:ln>
        </p:spPr>
        <p:txBody>
          <a:bodyPr anchorCtr="0" anchor="ctr" bIns="121900" lIns="121900" spcFirstLastPara="1" rIns="121900" wrap="square" tIns="0">
            <a:noAutofit/>
          </a:bodyPr>
          <a:lstStyle>
            <a:lvl1pPr lvl="0" marR="152400" rtl="0" algn="ctr">
              <a:lnSpc>
                <a:spcPct val="100000"/>
              </a:lnSpc>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SzPts val="4300"/>
              <a:buNone/>
              <a:defRPr sz="4300"/>
            </a:lvl2pPr>
            <a:lvl3pPr lvl="2" rtl="0" algn="ctr">
              <a:lnSpc>
                <a:spcPct val="100000"/>
              </a:lnSpc>
              <a:spcBef>
                <a:spcPts val="0"/>
              </a:spcBef>
              <a:spcAft>
                <a:spcPts val="0"/>
              </a:spcAft>
              <a:buSzPts val="4300"/>
              <a:buNone/>
              <a:defRPr sz="4300"/>
            </a:lvl3pPr>
            <a:lvl4pPr lvl="3" rtl="0" algn="ctr">
              <a:lnSpc>
                <a:spcPct val="100000"/>
              </a:lnSpc>
              <a:spcBef>
                <a:spcPts val="0"/>
              </a:spcBef>
              <a:spcAft>
                <a:spcPts val="0"/>
              </a:spcAft>
              <a:buSzPts val="4300"/>
              <a:buNone/>
              <a:defRPr sz="4300"/>
            </a:lvl4pPr>
            <a:lvl5pPr lvl="4" rtl="0" algn="ctr">
              <a:lnSpc>
                <a:spcPct val="100000"/>
              </a:lnSpc>
              <a:spcBef>
                <a:spcPts val="0"/>
              </a:spcBef>
              <a:spcAft>
                <a:spcPts val="0"/>
              </a:spcAft>
              <a:buSzPts val="4300"/>
              <a:buNone/>
              <a:defRPr sz="4300"/>
            </a:lvl5pPr>
            <a:lvl6pPr lvl="5" rtl="0" algn="ctr">
              <a:lnSpc>
                <a:spcPct val="100000"/>
              </a:lnSpc>
              <a:spcBef>
                <a:spcPts val="0"/>
              </a:spcBef>
              <a:spcAft>
                <a:spcPts val="0"/>
              </a:spcAft>
              <a:buSzPts val="4300"/>
              <a:buNone/>
              <a:defRPr sz="4300"/>
            </a:lvl6pPr>
            <a:lvl7pPr lvl="6" rtl="0" algn="ctr">
              <a:lnSpc>
                <a:spcPct val="100000"/>
              </a:lnSpc>
              <a:spcBef>
                <a:spcPts val="0"/>
              </a:spcBef>
              <a:spcAft>
                <a:spcPts val="0"/>
              </a:spcAft>
              <a:buSzPts val="4300"/>
              <a:buNone/>
              <a:defRPr sz="4300"/>
            </a:lvl7pPr>
            <a:lvl8pPr lvl="7" rtl="0" algn="ctr">
              <a:lnSpc>
                <a:spcPct val="100000"/>
              </a:lnSpc>
              <a:spcBef>
                <a:spcPts val="0"/>
              </a:spcBef>
              <a:spcAft>
                <a:spcPts val="0"/>
              </a:spcAft>
              <a:buSzPts val="4300"/>
              <a:buNone/>
              <a:defRPr sz="4300"/>
            </a:lvl8pPr>
            <a:lvl9pPr lvl="8" rtl="0" algn="ctr">
              <a:lnSpc>
                <a:spcPct val="100000"/>
              </a:lnSpc>
              <a:spcBef>
                <a:spcPts val="0"/>
              </a:spcBef>
              <a:spcAft>
                <a:spcPts val="0"/>
              </a:spcAft>
              <a:buSzPts val="4300"/>
              <a:buNone/>
              <a:defRPr sz="4300"/>
            </a:lvl9pPr>
          </a:lstStyle>
          <a:p/>
        </p:txBody>
      </p:sp>
      <p:sp>
        <p:nvSpPr>
          <p:cNvPr id="2464" name="Google Shape;2464;gd8fc7f62fe_0_1357"/>
          <p:cNvSpPr txBox="1"/>
          <p:nvPr>
            <p:ph idx="2" type="title"/>
          </p:nvPr>
        </p:nvSpPr>
        <p:spPr>
          <a:xfrm>
            <a:off x="5442833" y="2502084"/>
            <a:ext cx="4635300" cy="1304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chemeClr val="lt1"/>
              </a:buClr>
              <a:buSzPts val="13300"/>
              <a:buNone/>
              <a:defRPr sz="13300">
                <a:solidFill>
                  <a:schemeClr val="lt1"/>
                </a:solidFill>
              </a:defRPr>
            </a:lvl1pPr>
            <a:lvl2pPr lvl="1" rtl="0" algn="ctr">
              <a:lnSpc>
                <a:spcPct val="100000"/>
              </a:lnSpc>
              <a:spcBef>
                <a:spcPts val="0"/>
              </a:spcBef>
              <a:spcAft>
                <a:spcPts val="0"/>
              </a:spcAft>
              <a:buSzPts val="9600"/>
              <a:buNone/>
              <a:defRPr sz="9600"/>
            </a:lvl2pPr>
            <a:lvl3pPr lvl="2" rtl="0" algn="ctr">
              <a:lnSpc>
                <a:spcPct val="100000"/>
              </a:lnSpc>
              <a:spcBef>
                <a:spcPts val="0"/>
              </a:spcBef>
              <a:spcAft>
                <a:spcPts val="0"/>
              </a:spcAft>
              <a:buSzPts val="9600"/>
              <a:buNone/>
              <a:defRPr sz="9600"/>
            </a:lvl3pPr>
            <a:lvl4pPr lvl="3" rtl="0" algn="ctr">
              <a:lnSpc>
                <a:spcPct val="100000"/>
              </a:lnSpc>
              <a:spcBef>
                <a:spcPts val="0"/>
              </a:spcBef>
              <a:spcAft>
                <a:spcPts val="0"/>
              </a:spcAft>
              <a:buSzPts val="9600"/>
              <a:buNone/>
              <a:defRPr sz="9600"/>
            </a:lvl4pPr>
            <a:lvl5pPr lvl="4" rtl="0" algn="ctr">
              <a:lnSpc>
                <a:spcPct val="100000"/>
              </a:lnSpc>
              <a:spcBef>
                <a:spcPts val="0"/>
              </a:spcBef>
              <a:spcAft>
                <a:spcPts val="0"/>
              </a:spcAft>
              <a:buSzPts val="9600"/>
              <a:buNone/>
              <a:defRPr sz="9600"/>
            </a:lvl5pPr>
            <a:lvl6pPr lvl="5" rtl="0" algn="ctr">
              <a:lnSpc>
                <a:spcPct val="100000"/>
              </a:lnSpc>
              <a:spcBef>
                <a:spcPts val="0"/>
              </a:spcBef>
              <a:spcAft>
                <a:spcPts val="0"/>
              </a:spcAft>
              <a:buSzPts val="9600"/>
              <a:buNone/>
              <a:defRPr sz="9600"/>
            </a:lvl6pPr>
            <a:lvl7pPr lvl="6" rtl="0" algn="ctr">
              <a:lnSpc>
                <a:spcPct val="100000"/>
              </a:lnSpc>
              <a:spcBef>
                <a:spcPts val="0"/>
              </a:spcBef>
              <a:spcAft>
                <a:spcPts val="0"/>
              </a:spcAft>
              <a:buSzPts val="9600"/>
              <a:buNone/>
              <a:defRPr sz="9600"/>
            </a:lvl7pPr>
            <a:lvl8pPr lvl="7" rtl="0" algn="ctr">
              <a:lnSpc>
                <a:spcPct val="100000"/>
              </a:lnSpc>
              <a:spcBef>
                <a:spcPts val="0"/>
              </a:spcBef>
              <a:spcAft>
                <a:spcPts val="0"/>
              </a:spcAft>
              <a:buSzPts val="9600"/>
              <a:buNone/>
              <a:defRPr sz="9600"/>
            </a:lvl8pPr>
            <a:lvl9pPr lvl="8" rtl="0" algn="ctr">
              <a:lnSpc>
                <a:spcPct val="100000"/>
              </a:lnSpc>
              <a:spcBef>
                <a:spcPts val="0"/>
              </a:spcBef>
              <a:spcAft>
                <a:spcPts val="0"/>
              </a:spcAft>
              <a:buSzPts val="9600"/>
              <a:buNone/>
              <a:defRPr sz="9600"/>
            </a:lvl9pPr>
          </a:lstStyle>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65" name="Shape 2465"/>
        <p:cNvGrpSpPr/>
        <p:nvPr/>
      </p:nvGrpSpPr>
      <p:grpSpPr>
        <a:xfrm>
          <a:off x="0" y="0"/>
          <a:ext cx="0" cy="0"/>
          <a:chOff x="0" y="0"/>
          <a:chExt cx="0" cy="0"/>
        </a:xfrm>
      </p:grpSpPr>
      <p:sp>
        <p:nvSpPr>
          <p:cNvPr id="2466" name="Google Shape;2466;gd8fc7f62fe_0_1363"/>
          <p:cNvSpPr/>
          <p:nvPr/>
        </p:nvSpPr>
        <p:spPr>
          <a:xfrm>
            <a:off x="6096455" y="-123392"/>
            <a:ext cx="6096162" cy="6986749"/>
          </a:xfrm>
          <a:custGeom>
            <a:rect b="b" l="l" r="r" t="t"/>
            <a:pathLst>
              <a:path extrusionOk="0" h="160735" w="142876">
                <a:moveTo>
                  <a:pt x="1" y="1"/>
                </a:moveTo>
                <a:lnTo>
                  <a:pt x="1" y="160735"/>
                </a:lnTo>
                <a:lnTo>
                  <a:pt x="142876" y="160735"/>
                </a:lnTo>
                <a:lnTo>
                  <a:pt x="142876"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67" name="Google Shape;2467;gd8fc7f62fe_0_1363"/>
          <p:cNvSpPr/>
          <p:nvPr/>
        </p:nvSpPr>
        <p:spPr>
          <a:xfrm>
            <a:off x="6172138" y="592028"/>
            <a:ext cx="5576984" cy="6270714"/>
          </a:xfrm>
          <a:custGeom>
            <a:rect b="b" l="l" r="r" t="t"/>
            <a:pathLst>
              <a:path extrusionOk="0" h="146967" w="130708">
                <a:moveTo>
                  <a:pt x="74489" y="0"/>
                </a:moveTo>
                <a:cubicBezTo>
                  <a:pt x="72000" y="0"/>
                  <a:pt x="69515" y="149"/>
                  <a:pt x="67057" y="449"/>
                </a:cubicBezTo>
                <a:cubicBezTo>
                  <a:pt x="35434" y="4307"/>
                  <a:pt x="1" y="32012"/>
                  <a:pt x="13824" y="67791"/>
                </a:cubicBezTo>
                <a:cubicBezTo>
                  <a:pt x="16443" y="74589"/>
                  <a:pt x="20908" y="80542"/>
                  <a:pt x="23742" y="87245"/>
                </a:cubicBezTo>
                <a:cubicBezTo>
                  <a:pt x="31564" y="105724"/>
                  <a:pt x="26159" y="126631"/>
                  <a:pt x="23730" y="146967"/>
                </a:cubicBezTo>
                <a:lnTo>
                  <a:pt x="118873" y="146967"/>
                </a:lnTo>
                <a:cubicBezTo>
                  <a:pt x="118968" y="145955"/>
                  <a:pt x="118980" y="144919"/>
                  <a:pt x="118909" y="143871"/>
                </a:cubicBezTo>
                <a:cubicBezTo>
                  <a:pt x="118325" y="134715"/>
                  <a:pt x="111765" y="127238"/>
                  <a:pt x="106086" y="120023"/>
                </a:cubicBezTo>
                <a:cubicBezTo>
                  <a:pt x="100418" y="112796"/>
                  <a:pt x="95084" y="103819"/>
                  <a:pt x="97442" y="94937"/>
                </a:cubicBezTo>
                <a:cubicBezTo>
                  <a:pt x="100025" y="85197"/>
                  <a:pt x="110479" y="80197"/>
                  <a:pt x="117444" y="72910"/>
                </a:cubicBezTo>
                <a:cubicBezTo>
                  <a:pt x="130708" y="59039"/>
                  <a:pt x="130231" y="35251"/>
                  <a:pt x="118504" y="20047"/>
                </a:cubicBezTo>
                <a:cubicBezTo>
                  <a:pt x="108299" y="6803"/>
                  <a:pt x="91301" y="0"/>
                  <a:pt x="74489"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68" name="Google Shape;2468;gd8fc7f62fe_0_1363"/>
          <p:cNvSpPr/>
          <p:nvPr/>
        </p:nvSpPr>
        <p:spPr>
          <a:xfrm>
            <a:off x="433" y="-127033"/>
            <a:ext cx="6096162" cy="6986749"/>
          </a:xfrm>
          <a:custGeom>
            <a:rect b="b" l="l" r="r" t="t"/>
            <a:pathLst>
              <a:path extrusionOk="0" h="160735" w="142876">
                <a:moveTo>
                  <a:pt x="1" y="0"/>
                </a:moveTo>
                <a:lnTo>
                  <a:pt x="1" y="160734"/>
                </a:lnTo>
                <a:lnTo>
                  <a:pt x="142876" y="160734"/>
                </a:lnTo>
                <a:lnTo>
                  <a:pt x="142876"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69" name="Google Shape;2469;gd8fc7f62fe_0_1363"/>
          <p:cNvSpPr/>
          <p:nvPr/>
        </p:nvSpPr>
        <p:spPr>
          <a:xfrm>
            <a:off x="447" y="872988"/>
            <a:ext cx="5675546" cy="5986720"/>
          </a:xfrm>
          <a:custGeom>
            <a:rect b="b" l="l" r="r" t="t"/>
            <a:pathLst>
              <a:path extrusionOk="0" h="140311" w="133018">
                <a:moveTo>
                  <a:pt x="71205" y="1"/>
                </a:moveTo>
                <a:cubicBezTo>
                  <a:pt x="55200" y="1"/>
                  <a:pt x="39175" y="5665"/>
                  <a:pt x="26921" y="15998"/>
                </a:cubicBezTo>
                <a:cubicBezTo>
                  <a:pt x="21611" y="20462"/>
                  <a:pt x="16931" y="25868"/>
                  <a:pt x="14276" y="32285"/>
                </a:cubicBezTo>
                <a:cubicBezTo>
                  <a:pt x="11633" y="38703"/>
                  <a:pt x="11205" y="46227"/>
                  <a:pt x="14122" y="52514"/>
                </a:cubicBezTo>
                <a:cubicBezTo>
                  <a:pt x="19765" y="64658"/>
                  <a:pt x="35684" y="69171"/>
                  <a:pt x="41780" y="81089"/>
                </a:cubicBezTo>
                <a:cubicBezTo>
                  <a:pt x="46769" y="90852"/>
                  <a:pt x="43494" y="103294"/>
                  <a:pt x="36327" y="111593"/>
                </a:cubicBezTo>
                <a:cubicBezTo>
                  <a:pt x="29171" y="119891"/>
                  <a:pt x="18848" y="124749"/>
                  <a:pt x="8514" y="128392"/>
                </a:cubicBezTo>
                <a:cubicBezTo>
                  <a:pt x="5668" y="129392"/>
                  <a:pt x="2775" y="130345"/>
                  <a:pt x="1" y="131512"/>
                </a:cubicBezTo>
                <a:lnTo>
                  <a:pt x="1" y="140310"/>
                </a:lnTo>
                <a:lnTo>
                  <a:pt x="97787" y="140310"/>
                </a:lnTo>
                <a:cubicBezTo>
                  <a:pt x="102561" y="131928"/>
                  <a:pt x="107443" y="123594"/>
                  <a:pt x="111967" y="115117"/>
                </a:cubicBezTo>
                <a:cubicBezTo>
                  <a:pt x="123564" y="93352"/>
                  <a:pt x="133017" y="68909"/>
                  <a:pt x="130600" y="43811"/>
                </a:cubicBezTo>
                <a:cubicBezTo>
                  <a:pt x="128374" y="20724"/>
                  <a:pt x="104871" y="5091"/>
                  <a:pt x="83214" y="1091"/>
                </a:cubicBezTo>
                <a:cubicBezTo>
                  <a:pt x="79252" y="359"/>
                  <a:pt x="75229" y="1"/>
                  <a:pt x="7120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70" name="Google Shape;2470;gd8fc7f62fe_0_1363"/>
          <p:cNvSpPr txBox="1"/>
          <p:nvPr>
            <p:ph type="title"/>
          </p:nvPr>
        </p:nvSpPr>
        <p:spPr>
          <a:xfrm>
            <a:off x="1395467" y="1921167"/>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471" name="Google Shape;2471;gd8fc7f62fe_0_1363"/>
          <p:cNvSpPr txBox="1"/>
          <p:nvPr>
            <p:ph idx="1" type="subTitle"/>
          </p:nvPr>
        </p:nvSpPr>
        <p:spPr>
          <a:xfrm>
            <a:off x="1397467" y="2664567"/>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4000"/>
              <a:buNone/>
              <a:defRPr sz="21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2472" name="Google Shape;2472;gd8fc7f62fe_0_1363"/>
          <p:cNvSpPr txBox="1"/>
          <p:nvPr>
            <p:ph idx="2" type="title"/>
          </p:nvPr>
        </p:nvSpPr>
        <p:spPr>
          <a:xfrm>
            <a:off x="7491468" y="1921167"/>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473" name="Google Shape;2473;gd8fc7f62fe_0_1363"/>
          <p:cNvSpPr txBox="1"/>
          <p:nvPr>
            <p:ph idx="3" type="subTitle"/>
          </p:nvPr>
        </p:nvSpPr>
        <p:spPr>
          <a:xfrm>
            <a:off x="7493467" y="2663833"/>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2100"/>
              <a:buNone/>
              <a:defRPr sz="2100">
                <a:solidFill>
                  <a:schemeClr val="dk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1_1_2_1_1">
    <p:bg>
      <p:bgPr>
        <a:solidFill>
          <a:schemeClr val="dk1"/>
        </a:solidFill>
      </p:bgPr>
    </p:bg>
    <p:spTree>
      <p:nvGrpSpPr>
        <p:cNvPr id="2474" name="Shape 2474"/>
        <p:cNvGrpSpPr/>
        <p:nvPr/>
      </p:nvGrpSpPr>
      <p:grpSpPr>
        <a:xfrm>
          <a:off x="0" y="0"/>
          <a:ext cx="0" cy="0"/>
          <a:chOff x="0" y="0"/>
          <a:chExt cx="0" cy="0"/>
        </a:xfrm>
      </p:grpSpPr>
      <p:sp>
        <p:nvSpPr>
          <p:cNvPr id="2475" name="Google Shape;2475;gd8fc7f62fe_0_1372"/>
          <p:cNvSpPr/>
          <p:nvPr/>
        </p:nvSpPr>
        <p:spPr>
          <a:xfrm>
            <a:off x="691567" y="981967"/>
            <a:ext cx="5319224" cy="3864105"/>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76" name="Google Shape;2476;gd8fc7f62fe_0_1372"/>
          <p:cNvSpPr txBox="1"/>
          <p:nvPr>
            <p:ph type="title"/>
          </p:nvPr>
        </p:nvSpPr>
        <p:spPr>
          <a:xfrm>
            <a:off x="1781367" y="2225967"/>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477" name="Google Shape;2477;gd8fc7f62fe_0_1372"/>
          <p:cNvSpPr txBox="1"/>
          <p:nvPr>
            <p:ph idx="1" type="subTitle"/>
          </p:nvPr>
        </p:nvSpPr>
        <p:spPr>
          <a:xfrm>
            <a:off x="1783367" y="2969367"/>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4000"/>
              <a:buNone/>
              <a:defRPr sz="21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1_1_2_1_1_1">
    <p:bg>
      <p:bgPr>
        <a:solidFill>
          <a:schemeClr val="lt2"/>
        </a:solidFill>
      </p:bgPr>
    </p:bg>
    <p:spTree>
      <p:nvGrpSpPr>
        <p:cNvPr id="2478" name="Shape 2478"/>
        <p:cNvGrpSpPr/>
        <p:nvPr/>
      </p:nvGrpSpPr>
      <p:grpSpPr>
        <a:xfrm>
          <a:off x="0" y="0"/>
          <a:ext cx="0" cy="0"/>
          <a:chOff x="0" y="0"/>
          <a:chExt cx="0" cy="0"/>
        </a:xfrm>
      </p:grpSpPr>
      <p:sp>
        <p:nvSpPr>
          <p:cNvPr id="2479" name="Google Shape;2479;gd8fc7f62fe_0_1376"/>
          <p:cNvSpPr/>
          <p:nvPr/>
        </p:nvSpPr>
        <p:spPr>
          <a:xfrm>
            <a:off x="6181233" y="785751"/>
            <a:ext cx="5319224" cy="3864105"/>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80" name="Google Shape;2480;gd8fc7f62fe_0_1376"/>
          <p:cNvSpPr txBox="1"/>
          <p:nvPr>
            <p:ph type="title"/>
          </p:nvPr>
        </p:nvSpPr>
        <p:spPr>
          <a:xfrm>
            <a:off x="7288268" y="2045651"/>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481" name="Google Shape;2481;gd8fc7f62fe_0_1376"/>
          <p:cNvSpPr txBox="1"/>
          <p:nvPr>
            <p:ph idx="1" type="subTitle"/>
          </p:nvPr>
        </p:nvSpPr>
        <p:spPr>
          <a:xfrm>
            <a:off x="7290267" y="2788317"/>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2100"/>
              <a:buNone/>
              <a:defRPr sz="2100">
                <a:solidFill>
                  <a:schemeClr val="dk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itles and Two Columns 2">
  <p:cSld name="CUSTOM_6_2">
    <p:bg>
      <p:bgPr>
        <a:solidFill>
          <a:schemeClr val="accent2"/>
        </a:solidFill>
      </p:bgPr>
    </p:bg>
    <p:spTree>
      <p:nvGrpSpPr>
        <p:cNvPr id="2482" name="Shape 2482"/>
        <p:cNvGrpSpPr/>
        <p:nvPr/>
      </p:nvGrpSpPr>
      <p:grpSpPr>
        <a:xfrm>
          <a:off x="0" y="0"/>
          <a:ext cx="0" cy="0"/>
          <a:chOff x="0" y="0"/>
          <a:chExt cx="0" cy="0"/>
        </a:xfrm>
      </p:grpSpPr>
      <p:grpSp>
        <p:nvGrpSpPr>
          <p:cNvPr id="2483" name="Google Shape;2483;gd8fc7f62fe_0_1380"/>
          <p:cNvGrpSpPr/>
          <p:nvPr/>
        </p:nvGrpSpPr>
        <p:grpSpPr>
          <a:xfrm>
            <a:off x="691554" y="835701"/>
            <a:ext cx="5085861" cy="3826515"/>
            <a:chOff x="1622050" y="1269575"/>
            <a:chExt cx="747525" cy="562425"/>
          </a:xfrm>
        </p:grpSpPr>
        <p:sp>
          <p:nvSpPr>
            <p:cNvPr id="2484" name="Google Shape;2484;gd8fc7f62fe_0_1380"/>
            <p:cNvSpPr/>
            <p:nvPr/>
          </p:nvSpPr>
          <p:spPr>
            <a:xfrm>
              <a:off x="1622050" y="1317950"/>
              <a:ext cx="747525" cy="458225"/>
            </a:xfrm>
            <a:custGeom>
              <a:rect b="b" l="l" r="r" t="t"/>
              <a:pathLst>
                <a:path extrusionOk="0" h="18329" w="29901">
                  <a:moveTo>
                    <a:pt x="8322" y="1"/>
                  </a:moveTo>
                  <a:cubicBezTo>
                    <a:pt x="6547" y="1"/>
                    <a:pt x="4771" y="572"/>
                    <a:pt x="3352" y="1641"/>
                  </a:cubicBezTo>
                  <a:cubicBezTo>
                    <a:pt x="1456" y="3078"/>
                    <a:pt x="235" y="5384"/>
                    <a:pt x="127" y="7758"/>
                  </a:cubicBezTo>
                  <a:cubicBezTo>
                    <a:pt x="0" y="10533"/>
                    <a:pt x="1339" y="13259"/>
                    <a:pt x="3410" y="15106"/>
                  </a:cubicBezTo>
                  <a:cubicBezTo>
                    <a:pt x="5472" y="16943"/>
                    <a:pt x="8198" y="17950"/>
                    <a:pt x="10954" y="18233"/>
                  </a:cubicBezTo>
                  <a:cubicBezTo>
                    <a:pt x="11570" y="18298"/>
                    <a:pt x="12187" y="18329"/>
                    <a:pt x="12804" y="18329"/>
                  </a:cubicBezTo>
                  <a:cubicBezTo>
                    <a:pt x="14955" y="18329"/>
                    <a:pt x="17100" y="17959"/>
                    <a:pt x="19181" y="17412"/>
                  </a:cubicBezTo>
                  <a:cubicBezTo>
                    <a:pt x="21243" y="16865"/>
                    <a:pt x="22992" y="15966"/>
                    <a:pt x="24633" y="14598"/>
                  </a:cubicBezTo>
                  <a:cubicBezTo>
                    <a:pt x="27369" y="12341"/>
                    <a:pt x="29900" y="9400"/>
                    <a:pt x="29519" y="5618"/>
                  </a:cubicBezTo>
                  <a:cubicBezTo>
                    <a:pt x="29363" y="3947"/>
                    <a:pt x="28239" y="2355"/>
                    <a:pt x="26519" y="2071"/>
                  </a:cubicBezTo>
                  <a:cubicBezTo>
                    <a:pt x="26213" y="2022"/>
                    <a:pt x="25906" y="2002"/>
                    <a:pt x="25599" y="2002"/>
                  </a:cubicBezTo>
                  <a:cubicBezTo>
                    <a:pt x="24577" y="2002"/>
                    <a:pt x="23557" y="2223"/>
                    <a:pt x="22542" y="2306"/>
                  </a:cubicBezTo>
                  <a:cubicBezTo>
                    <a:pt x="21422" y="2393"/>
                    <a:pt x="20294" y="2465"/>
                    <a:pt x="19172" y="2465"/>
                  </a:cubicBezTo>
                  <a:cubicBezTo>
                    <a:pt x="19042" y="2465"/>
                    <a:pt x="18911" y="2464"/>
                    <a:pt x="18781" y="2462"/>
                  </a:cubicBezTo>
                  <a:cubicBezTo>
                    <a:pt x="17334" y="2433"/>
                    <a:pt x="15898" y="2267"/>
                    <a:pt x="14520" y="1827"/>
                  </a:cubicBezTo>
                  <a:cubicBezTo>
                    <a:pt x="13035" y="1348"/>
                    <a:pt x="11648" y="567"/>
                    <a:pt x="10133" y="205"/>
                  </a:cubicBezTo>
                  <a:cubicBezTo>
                    <a:pt x="9539" y="68"/>
                    <a:pt x="8931" y="1"/>
                    <a:pt x="832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85" name="Google Shape;2485;gd8fc7f62fe_0_1380"/>
            <p:cNvSpPr/>
            <p:nvPr/>
          </p:nvSpPr>
          <p:spPr>
            <a:xfrm>
              <a:off x="1637675" y="1269575"/>
              <a:ext cx="648825" cy="562425"/>
            </a:xfrm>
            <a:custGeom>
              <a:rect b="b" l="l" r="r" t="t"/>
              <a:pathLst>
                <a:path extrusionOk="0" h="22497" w="25953">
                  <a:moveTo>
                    <a:pt x="19121" y="0"/>
                  </a:moveTo>
                  <a:cubicBezTo>
                    <a:pt x="18792" y="0"/>
                    <a:pt x="18462" y="27"/>
                    <a:pt x="18136" y="78"/>
                  </a:cubicBezTo>
                  <a:cubicBezTo>
                    <a:pt x="16641" y="313"/>
                    <a:pt x="15166" y="1055"/>
                    <a:pt x="13925" y="1896"/>
                  </a:cubicBezTo>
                  <a:cubicBezTo>
                    <a:pt x="13329" y="2287"/>
                    <a:pt x="12869" y="2814"/>
                    <a:pt x="12215" y="3146"/>
                  </a:cubicBezTo>
                  <a:cubicBezTo>
                    <a:pt x="11540" y="3488"/>
                    <a:pt x="10817" y="3713"/>
                    <a:pt x="10075" y="3869"/>
                  </a:cubicBezTo>
                  <a:cubicBezTo>
                    <a:pt x="9997" y="3879"/>
                    <a:pt x="9918" y="3899"/>
                    <a:pt x="9830" y="3918"/>
                  </a:cubicBezTo>
                  <a:cubicBezTo>
                    <a:pt x="8482" y="4163"/>
                    <a:pt x="7085" y="4211"/>
                    <a:pt x="5727" y="4456"/>
                  </a:cubicBezTo>
                  <a:cubicBezTo>
                    <a:pt x="3899" y="4778"/>
                    <a:pt x="2140" y="5316"/>
                    <a:pt x="1144" y="7026"/>
                  </a:cubicBezTo>
                  <a:cubicBezTo>
                    <a:pt x="186" y="8696"/>
                    <a:pt x="1" y="10895"/>
                    <a:pt x="860" y="12644"/>
                  </a:cubicBezTo>
                  <a:cubicBezTo>
                    <a:pt x="1486" y="13905"/>
                    <a:pt x="2463" y="15106"/>
                    <a:pt x="3655" y="15849"/>
                  </a:cubicBezTo>
                  <a:cubicBezTo>
                    <a:pt x="5179" y="16816"/>
                    <a:pt x="6860" y="17539"/>
                    <a:pt x="8599" y="17999"/>
                  </a:cubicBezTo>
                  <a:cubicBezTo>
                    <a:pt x="10505" y="18487"/>
                    <a:pt x="12527" y="18692"/>
                    <a:pt x="14198" y="19718"/>
                  </a:cubicBezTo>
                  <a:cubicBezTo>
                    <a:pt x="15078" y="20256"/>
                    <a:pt x="15810" y="20998"/>
                    <a:pt x="16690" y="21546"/>
                  </a:cubicBezTo>
                  <a:cubicBezTo>
                    <a:pt x="17684" y="22168"/>
                    <a:pt x="18865" y="22496"/>
                    <a:pt x="20038" y="22496"/>
                  </a:cubicBezTo>
                  <a:cubicBezTo>
                    <a:pt x="21056" y="22496"/>
                    <a:pt x="22067" y="22249"/>
                    <a:pt x="22943" y="21731"/>
                  </a:cubicBezTo>
                  <a:cubicBezTo>
                    <a:pt x="24839" y="20617"/>
                    <a:pt x="25953" y="18243"/>
                    <a:pt x="25425" y="16113"/>
                  </a:cubicBezTo>
                  <a:cubicBezTo>
                    <a:pt x="25093" y="14774"/>
                    <a:pt x="24204" y="13641"/>
                    <a:pt x="23715" y="12351"/>
                  </a:cubicBezTo>
                  <a:cubicBezTo>
                    <a:pt x="23285" y="11247"/>
                    <a:pt x="23158" y="10025"/>
                    <a:pt x="23354" y="8863"/>
                  </a:cubicBezTo>
                  <a:cubicBezTo>
                    <a:pt x="23549" y="7661"/>
                    <a:pt x="24057" y="6517"/>
                    <a:pt x="24175" y="5306"/>
                  </a:cubicBezTo>
                  <a:cubicBezTo>
                    <a:pt x="24282" y="4290"/>
                    <a:pt x="23921" y="2990"/>
                    <a:pt x="23354" y="2130"/>
                  </a:cubicBezTo>
                  <a:cubicBezTo>
                    <a:pt x="22400" y="670"/>
                    <a:pt x="20779" y="0"/>
                    <a:pt x="19121"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2486" name="Google Shape;2486;gd8fc7f62fe_0_1380"/>
          <p:cNvSpPr txBox="1"/>
          <p:nvPr>
            <p:ph type="title"/>
          </p:nvPr>
        </p:nvSpPr>
        <p:spPr>
          <a:xfrm>
            <a:off x="1364100" y="1908484"/>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487" name="Google Shape;2487;gd8fc7f62fe_0_1380"/>
          <p:cNvSpPr txBox="1"/>
          <p:nvPr>
            <p:ph idx="1" type="subTitle"/>
          </p:nvPr>
        </p:nvSpPr>
        <p:spPr>
          <a:xfrm>
            <a:off x="1366100" y="2651883"/>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4000"/>
              <a:buNone/>
              <a:defRPr sz="21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grpSp>
        <p:nvGrpSpPr>
          <p:cNvPr id="2488" name="Google Shape;2488;gd8fc7f62fe_0_1380"/>
          <p:cNvGrpSpPr/>
          <p:nvPr/>
        </p:nvGrpSpPr>
        <p:grpSpPr>
          <a:xfrm>
            <a:off x="6414459" y="2085789"/>
            <a:ext cx="5085800" cy="3890308"/>
            <a:chOff x="3087400" y="3874950"/>
            <a:chExt cx="743625" cy="568825"/>
          </a:xfrm>
        </p:grpSpPr>
        <p:sp>
          <p:nvSpPr>
            <p:cNvPr id="2489" name="Google Shape;2489;gd8fc7f62fe_0_1380"/>
            <p:cNvSpPr/>
            <p:nvPr/>
          </p:nvSpPr>
          <p:spPr>
            <a:xfrm>
              <a:off x="3115750" y="3884900"/>
              <a:ext cx="691325" cy="558875"/>
            </a:xfrm>
            <a:custGeom>
              <a:rect b="b" l="l" r="r" t="t"/>
              <a:pathLst>
                <a:path extrusionOk="0" h="22355" w="27653">
                  <a:moveTo>
                    <a:pt x="12690" y="0"/>
                  </a:moveTo>
                  <a:cubicBezTo>
                    <a:pt x="12567" y="0"/>
                    <a:pt x="12444" y="2"/>
                    <a:pt x="12322" y="6"/>
                  </a:cubicBezTo>
                  <a:cubicBezTo>
                    <a:pt x="8706" y="133"/>
                    <a:pt x="6000" y="1951"/>
                    <a:pt x="3449" y="4335"/>
                  </a:cubicBezTo>
                  <a:cubicBezTo>
                    <a:pt x="2502" y="5214"/>
                    <a:pt x="2003" y="6748"/>
                    <a:pt x="1583" y="7931"/>
                  </a:cubicBezTo>
                  <a:cubicBezTo>
                    <a:pt x="665" y="10500"/>
                    <a:pt x="0" y="13236"/>
                    <a:pt x="332" y="15943"/>
                  </a:cubicBezTo>
                  <a:cubicBezTo>
                    <a:pt x="362" y="16197"/>
                    <a:pt x="411" y="16451"/>
                    <a:pt x="459" y="16705"/>
                  </a:cubicBezTo>
                  <a:cubicBezTo>
                    <a:pt x="928" y="18767"/>
                    <a:pt x="2218" y="20467"/>
                    <a:pt x="4192" y="21464"/>
                  </a:cubicBezTo>
                  <a:cubicBezTo>
                    <a:pt x="5384" y="22069"/>
                    <a:pt x="6718" y="22354"/>
                    <a:pt x="8059" y="22354"/>
                  </a:cubicBezTo>
                  <a:cubicBezTo>
                    <a:pt x="8906" y="22354"/>
                    <a:pt x="9755" y="22240"/>
                    <a:pt x="10573" y="22021"/>
                  </a:cubicBezTo>
                  <a:cubicBezTo>
                    <a:pt x="13162" y="21317"/>
                    <a:pt x="15439" y="19617"/>
                    <a:pt x="18077" y="19138"/>
                  </a:cubicBezTo>
                  <a:cubicBezTo>
                    <a:pt x="19924" y="18806"/>
                    <a:pt x="21927" y="19060"/>
                    <a:pt x="23559" y="18151"/>
                  </a:cubicBezTo>
                  <a:cubicBezTo>
                    <a:pt x="24477" y="17633"/>
                    <a:pt x="25171" y="16803"/>
                    <a:pt x="25796" y="15963"/>
                  </a:cubicBezTo>
                  <a:cubicBezTo>
                    <a:pt x="26246" y="15376"/>
                    <a:pt x="26666" y="14761"/>
                    <a:pt x="26930" y="14077"/>
                  </a:cubicBezTo>
                  <a:cubicBezTo>
                    <a:pt x="27653" y="12220"/>
                    <a:pt x="27057" y="10061"/>
                    <a:pt x="25884" y="8448"/>
                  </a:cubicBezTo>
                  <a:cubicBezTo>
                    <a:pt x="24985" y="7198"/>
                    <a:pt x="23783" y="6221"/>
                    <a:pt x="22533" y="5341"/>
                  </a:cubicBezTo>
                  <a:cubicBezTo>
                    <a:pt x="21468" y="4599"/>
                    <a:pt x="20930" y="3485"/>
                    <a:pt x="19943" y="2625"/>
                  </a:cubicBezTo>
                  <a:cubicBezTo>
                    <a:pt x="17955" y="898"/>
                    <a:pt x="15315" y="0"/>
                    <a:pt x="1269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90" name="Google Shape;2490;gd8fc7f62fe_0_1380"/>
            <p:cNvSpPr/>
            <p:nvPr/>
          </p:nvSpPr>
          <p:spPr>
            <a:xfrm>
              <a:off x="3087400" y="3874950"/>
              <a:ext cx="743625" cy="540200"/>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2491" name="Google Shape;2491;gd8fc7f62fe_0_1380"/>
          <p:cNvSpPr txBox="1"/>
          <p:nvPr>
            <p:ph idx="2" type="title"/>
          </p:nvPr>
        </p:nvSpPr>
        <p:spPr>
          <a:xfrm>
            <a:off x="7265884" y="3322000"/>
            <a:ext cx="3303900" cy="599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492" name="Google Shape;2492;gd8fc7f62fe_0_1380"/>
          <p:cNvSpPr txBox="1"/>
          <p:nvPr>
            <p:ph idx="3" type="subTitle"/>
          </p:nvPr>
        </p:nvSpPr>
        <p:spPr>
          <a:xfrm>
            <a:off x="7267884" y="4064667"/>
            <a:ext cx="3302100" cy="10815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2100"/>
              <a:buNone/>
              <a:defRPr sz="2100">
                <a:solidFill>
                  <a:schemeClr val="dk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2493" name="Google Shape;2493;gd8fc7f62fe_0_1380"/>
          <p:cNvSpPr/>
          <p:nvPr/>
        </p:nvSpPr>
        <p:spPr>
          <a:xfrm>
            <a:off x="0" y="5156983"/>
            <a:ext cx="2743273" cy="1701029"/>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94" name="Google Shape;2494;gd8fc7f62fe_0_1380"/>
          <p:cNvSpPr/>
          <p:nvPr/>
        </p:nvSpPr>
        <p:spPr>
          <a:xfrm rot="10800000">
            <a:off x="10052919" y="13951"/>
            <a:ext cx="2139082" cy="1326386"/>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495" name="Shape 2495"/>
        <p:cNvGrpSpPr/>
        <p:nvPr/>
      </p:nvGrpSpPr>
      <p:grpSpPr>
        <a:xfrm>
          <a:off x="0" y="0"/>
          <a:ext cx="0" cy="0"/>
          <a:chOff x="0" y="0"/>
          <a:chExt cx="0" cy="0"/>
        </a:xfrm>
      </p:grpSpPr>
      <p:sp>
        <p:nvSpPr>
          <p:cNvPr id="2496" name="Google Shape;2496;gd8fc7f62fe_0_1393"/>
          <p:cNvSpPr txBox="1"/>
          <p:nvPr>
            <p:ph idx="1" type="subTitle"/>
          </p:nvPr>
        </p:nvSpPr>
        <p:spPr>
          <a:xfrm>
            <a:off x="720367" y="1599233"/>
            <a:ext cx="4999500" cy="28527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2100"/>
              <a:buNone/>
              <a:defRPr sz="2100"/>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2497" name="Google Shape;2497;gd8fc7f62fe_0_1393"/>
          <p:cNvSpPr/>
          <p:nvPr/>
        </p:nvSpPr>
        <p:spPr>
          <a:xfrm>
            <a:off x="-3633" y="-8900"/>
            <a:ext cx="1698178" cy="3107736"/>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98" name="Google Shape;2498;gd8fc7f62fe_0_1393"/>
          <p:cNvSpPr/>
          <p:nvPr/>
        </p:nvSpPr>
        <p:spPr>
          <a:xfrm>
            <a:off x="8823175" y="-8900"/>
            <a:ext cx="3372814" cy="108482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99" name="Google Shape;2499;gd8fc7f62fe_0_1393"/>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8">
  <p:cSld name="CUSTOM_9">
    <p:spTree>
      <p:nvGrpSpPr>
        <p:cNvPr id="2500" name="Shape 2500"/>
        <p:cNvGrpSpPr/>
        <p:nvPr/>
      </p:nvGrpSpPr>
      <p:grpSpPr>
        <a:xfrm>
          <a:off x="0" y="0"/>
          <a:ext cx="0" cy="0"/>
          <a:chOff x="0" y="0"/>
          <a:chExt cx="0" cy="0"/>
        </a:xfrm>
      </p:grpSpPr>
      <p:sp>
        <p:nvSpPr>
          <p:cNvPr id="2501" name="Google Shape;2501;gd8fc7f62fe_0_1398"/>
          <p:cNvSpPr txBox="1"/>
          <p:nvPr>
            <p:ph idx="1" type="subTitle"/>
          </p:nvPr>
        </p:nvSpPr>
        <p:spPr>
          <a:xfrm>
            <a:off x="6198200" y="1685900"/>
            <a:ext cx="4999500" cy="26508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2100"/>
              <a:buNone/>
              <a:defRPr sz="2100"/>
            </a:lvl1pPr>
            <a:lvl2pPr lvl="1" rtl="0" algn="r">
              <a:lnSpc>
                <a:spcPct val="115000"/>
              </a:lnSpc>
              <a:spcBef>
                <a:spcPts val="0"/>
              </a:spcBef>
              <a:spcAft>
                <a:spcPts val="0"/>
              </a:spcAft>
              <a:buSzPts val="1900"/>
              <a:buNone/>
              <a:defRPr/>
            </a:lvl2pPr>
            <a:lvl3pPr lvl="2" rtl="0" algn="r">
              <a:lnSpc>
                <a:spcPct val="115000"/>
              </a:lnSpc>
              <a:spcBef>
                <a:spcPts val="2100"/>
              </a:spcBef>
              <a:spcAft>
                <a:spcPts val="0"/>
              </a:spcAft>
              <a:buSzPts val="1900"/>
              <a:buNone/>
              <a:defRPr/>
            </a:lvl3pPr>
            <a:lvl4pPr lvl="3" rtl="0" algn="r">
              <a:lnSpc>
                <a:spcPct val="115000"/>
              </a:lnSpc>
              <a:spcBef>
                <a:spcPts val="2100"/>
              </a:spcBef>
              <a:spcAft>
                <a:spcPts val="0"/>
              </a:spcAft>
              <a:buSzPts val="1900"/>
              <a:buNone/>
              <a:defRPr/>
            </a:lvl4pPr>
            <a:lvl5pPr lvl="4" rtl="0" algn="r">
              <a:lnSpc>
                <a:spcPct val="115000"/>
              </a:lnSpc>
              <a:spcBef>
                <a:spcPts val="2100"/>
              </a:spcBef>
              <a:spcAft>
                <a:spcPts val="0"/>
              </a:spcAft>
              <a:buSzPts val="1900"/>
              <a:buNone/>
              <a:defRPr/>
            </a:lvl5pPr>
            <a:lvl6pPr lvl="5" rtl="0" algn="r">
              <a:lnSpc>
                <a:spcPct val="115000"/>
              </a:lnSpc>
              <a:spcBef>
                <a:spcPts val="2100"/>
              </a:spcBef>
              <a:spcAft>
                <a:spcPts val="0"/>
              </a:spcAft>
              <a:buSzPts val="1900"/>
              <a:buNone/>
              <a:defRPr/>
            </a:lvl6pPr>
            <a:lvl7pPr lvl="6" rtl="0" algn="r">
              <a:lnSpc>
                <a:spcPct val="115000"/>
              </a:lnSpc>
              <a:spcBef>
                <a:spcPts val="2100"/>
              </a:spcBef>
              <a:spcAft>
                <a:spcPts val="0"/>
              </a:spcAft>
              <a:buSzPts val="1900"/>
              <a:buNone/>
              <a:defRPr/>
            </a:lvl7pPr>
            <a:lvl8pPr lvl="7" rtl="0" algn="r">
              <a:lnSpc>
                <a:spcPct val="115000"/>
              </a:lnSpc>
              <a:spcBef>
                <a:spcPts val="2100"/>
              </a:spcBef>
              <a:spcAft>
                <a:spcPts val="0"/>
              </a:spcAft>
              <a:buSzPts val="1900"/>
              <a:buNone/>
              <a:defRPr/>
            </a:lvl8pPr>
            <a:lvl9pPr lvl="8" rtl="0" algn="r">
              <a:lnSpc>
                <a:spcPct val="115000"/>
              </a:lnSpc>
              <a:spcBef>
                <a:spcPts val="2100"/>
              </a:spcBef>
              <a:spcAft>
                <a:spcPts val="2100"/>
              </a:spcAft>
              <a:buSzPts val="1900"/>
              <a:buNone/>
              <a:defRPr/>
            </a:lvl9pPr>
          </a:lstStyle>
          <a:p/>
        </p:txBody>
      </p:sp>
      <p:sp>
        <p:nvSpPr>
          <p:cNvPr id="2502" name="Google Shape;2502;gd8fc7f62fe_0_1398"/>
          <p:cNvSpPr/>
          <p:nvPr/>
        </p:nvSpPr>
        <p:spPr>
          <a:xfrm flipH="1" rot="5400000">
            <a:off x="8056756" y="2722755"/>
            <a:ext cx="2922392" cy="5348098"/>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03" name="Google Shape;2503;gd8fc7f62fe_0_1398"/>
          <p:cNvSpPr/>
          <p:nvPr/>
        </p:nvSpPr>
        <p:spPr>
          <a:xfrm flipH="1">
            <a:off x="97" y="0"/>
            <a:ext cx="4360750" cy="168588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04" name="Google Shape;2504;gd8fc7f62fe_0_139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9" name="Shape 379"/>
        <p:cNvGrpSpPr/>
        <p:nvPr/>
      </p:nvGrpSpPr>
      <p:grpSpPr>
        <a:xfrm>
          <a:off x="0" y="0"/>
          <a:ext cx="0" cy="0"/>
          <a:chOff x="0" y="0"/>
          <a:chExt cx="0" cy="0"/>
        </a:xfrm>
      </p:grpSpPr>
      <p:sp>
        <p:nvSpPr>
          <p:cNvPr id="380" name="Google Shape;380;gd778a894d7_0_4495"/>
          <p:cNvSpPr/>
          <p:nvPr/>
        </p:nvSpPr>
        <p:spPr>
          <a:xfrm>
            <a:off x="-17679" y="-36621"/>
            <a:ext cx="8302925" cy="6915222"/>
          </a:xfrm>
          <a:custGeom>
            <a:rect b="b" l="l" r="r" t="t"/>
            <a:pathLst>
              <a:path extrusionOk="0" h="160735" w="194596">
                <a:moveTo>
                  <a:pt x="0" y="0"/>
                </a:moveTo>
                <a:lnTo>
                  <a:pt x="0" y="160734"/>
                </a:lnTo>
                <a:lnTo>
                  <a:pt x="151138" y="160734"/>
                </a:lnTo>
                <a:cubicBezTo>
                  <a:pt x="150209" y="159079"/>
                  <a:pt x="149364" y="157365"/>
                  <a:pt x="148638" y="155591"/>
                </a:cubicBezTo>
                <a:cubicBezTo>
                  <a:pt x="144887" y="146518"/>
                  <a:pt x="144280" y="135874"/>
                  <a:pt x="148423" y="126968"/>
                </a:cubicBezTo>
                <a:cubicBezTo>
                  <a:pt x="156401" y="109787"/>
                  <a:pt x="178927" y="103406"/>
                  <a:pt x="187547" y="86534"/>
                </a:cubicBezTo>
                <a:cubicBezTo>
                  <a:pt x="194596" y="72723"/>
                  <a:pt x="189976" y="55126"/>
                  <a:pt x="179844" y="43386"/>
                </a:cubicBezTo>
                <a:cubicBezTo>
                  <a:pt x="169712" y="31647"/>
                  <a:pt x="155103" y="24777"/>
                  <a:pt x="140482" y="19610"/>
                </a:cubicBezTo>
                <a:cubicBezTo>
                  <a:pt x="132957" y="16954"/>
                  <a:pt x="125159" y="14585"/>
                  <a:pt x="118741" y="9858"/>
                </a:cubicBezTo>
                <a:cubicBezTo>
                  <a:pt x="115276" y="7299"/>
                  <a:pt x="112252" y="3858"/>
                  <a:pt x="110395"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1" name="Google Shape;381;gd778a894d7_0_4495"/>
          <p:cNvSpPr txBox="1"/>
          <p:nvPr>
            <p:ph type="ctrTitle"/>
          </p:nvPr>
        </p:nvSpPr>
        <p:spPr>
          <a:xfrm>
            <a:off x="691567" y="1455167"/>
            <a:ext cx="5124000" cy="3069300"/>
          </a:xfrm>
          <a:prstGeom prst="rect">
            <a:avLst/>
          </a:prstGeom>
          <a:noFill/>
          <a:ln>
            <a:noFill/>
          </a:ln>
        </p:spPr>
        <p:txBody>
          <a:bodyPr anchorCtr="0" anchor="b" bIns="121900" lIns="121900" spcFirstLastPara="1" rIns="121900" wrap="square" tIns="121900">
            <a:noAutofit/>
          </a:bodyPr>
          <a:lstStyle>
            <a:lvl1pPr lvl="0" algn="l">
              <a:lnSpc>
                <a:spcPct val="70000"/>
              </a:lnSpc>
              <a:spcBef>
                <a:spcPts val="0"/>
              </a:spcBef>
              <a:spcAft>
                <a:spcPts val="0"/>
              </a:spcAft>
              <a:buSzPts val="7700"/>
              <a:buFont typeface="Passion One"/>
              <a:buNone/>
              <a:defRPr sz="8700">
                <a:latin typeface="Passion One"/>
                <a:ea typeface="Passion One"/>
                <a:cs typeface="Passion One"/>
                <a:sym typeface="Passion One"/>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382" name="Google Shape;382;gd778a894d7_0_4495"/>
          <p:cNvSpPr txBox="1"/>
          <p:nvPr>
            <p:ph idx="1" type="subTitle"/>
          </p:nvPr>
        </p:nvSpPr>
        <p:spPr>
          <a:xfrm>
            <a:off x="691567" y="4625967"/>
            <a:ext cx="3507600" cy="1638900"/>
          </a:xfrm>
          <a:prstGeom prst="rect">
            <a:avLst/>
          </a:prstGeom>
          <a:noFill/>
          <a:ln>
            <a:noFill/>
          </a:ln>
        </p:spPr>
        <p:txBody>
          <a:bodyPr anchorCtr="0" anchor="ctr" bIns="121900" lIns="121900" spcFirstLastPara="1" rIns="121900" wrap="square" tIns="0">
            <a:noAutofit/>
          </a:bodyPr>
          <a:lstStyle>
            <a:lvl1pPr lvl="0" algn="l">
              <a:lnSpc>
                <a:spcPct val="100000"/>
              </a:lnSpc>
              <a:spcBef>
                <a:spcPts val="0"/>
              </a:spcBef>
              <a:spcAft>
                <a:spcPts val="0"/>
              </a:spcAft>
              <a:buClr>
                <a:schemeClr val="lt1"/>
              </a:buClr>
              <a:buSzPts val="2100"/>
              <a:buNone/>
              <a:defRPr>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3">
  <p:cSld name="CUSTOM_1_1_3_1">
    <p:spTree>
      <p:nvGrpSpPr>
        <p:cNvPr id="2505" name="Shape 2505"/>
        <p:cNvGrpSpPr/>
        <p:nvPr/>
      </p:nvGrpSpPr>
      <p:grpSpPr>
        <a:xfrm>
          <a:off x="0" y="0"/>
          <a:ext cx="0" cy="0"/>
          <a:chOff x="0" y="0"/>
          <a:chExt cx="0" cy="0"/>
        </a:xfrm>
      </p:grpSpPr>
      <p:sp>
        <p:nvSpPr>
          <p:cNvPr id="2506" name="Google Shape;2506;gd8fc7f62fe_0_1403"/>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507" name="Google Shape;2507;gd8fc7f62fe_0_1403"/>
          <p:cNvSpPr/>
          <p:nvPr/>
        </p:nvSpPr>
        <p:spPr>
          <a:xfrm flipH="1">
            <a:off x="7207405" y="0"/>
            <a:ext cx="4984595" cy="2708124"/>
          </a:xfrm>
          <a:custGeom>
            <a:rect b="b" l="l" r="r" t="t"/>
            <a:pathLst>
              <a:path extrusionOk="0" h="63322" w="116551">
                <a:moveTo>
                  <a:pt x="0" y="0"/>
                </a:moveTo>
                <a:lnTo>
                  <a:pt x="0" y="62853"/>
                </a:lnTo>
                <a:cubicBezTo>
                  <a:pt x="1749" y="63162"/>
                  <a:pt x="3513" y="63321"/>
                  <a:pt x="5266" y="63321"/>
                </a:cubicBezTo>
                <a:cubicBezTo>
                  <a:pt x="10613" y="63321"/>
                  <a:pt x="15856" y="61834"/>
                  <a:pt x="20241" y="58543"/>
                </a:cubicBezTo>
                <a:cubicBezTo>
                  <a:pt x="34123" y="48137"/>
                  <a:pt x="34909" y="25932"/>
                  <a:pt x="49149" y="16038"/>
                </a:cubicBezTo>
                <a:cubicBezTo>
                  <a:pt x="55666" y="11497"/>
                  <a:pt x="63898" y="10427"/>
                  <a:pt x="71911" y="10427"/>
                </a:cubicBezTo>
                <a:cubicBezTo>
                  <a:pt x="72829" y="10427"/>
                  <a:pt x="73743" y="10441"/>
                  <a:pt x="74652" y="10466"/>
                </a:cubicBezTo>
                <a:cubicBezTo>
                  <a:pt x="79315" y="10591"/>
                  <a:pt x="84021" y="10942"/>
                  <a:pt x="88690" y="10942"/>
                </a:cubicBezTo>
                <a:cubicBezTo>
                  <a:pt x="92878" y="10942"/>
                  <a:pt x="97037" y="10659"/>
                  <a:pt x="101108" y="9680"/>
                </a:cubicBezTo>
                <a:cubicBezTo>
                  <a:pt x="105775" y="8549"/>
                  <a:pt x="113467" y="4953"/>
                  <a:pt x="11655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0">
  <p:cSld name="CUSTOM_1_1_3_1_1_1_1_1_1_1_1">
    <p:spTree>
      <p:nvGrpSpPr>
        <p:cNvPr id="2508" name="Shape 2508"/>
        <p:cNvGrpSpPr/>
        <p:nvPr/>
      </p:nvGrpSpPr>
      <p:grpSpPr>
        <a:xfrm>
          <a:off x="0" y="0"/>
          <a:ext cx="0" cy="0"/>
          <a:chOff x="0" y="0"/>
          <a:chExt cx="0" cy="0"/>
        </a:xfrm>
      </p:grpSpPr>
      <p:sp>
        <p:nvSpPr>
          <p:cNvPr id="2509" name="Google Shape;2509;gd8fc7f62fe_0_1406"/>
          <p:cNvSpPr txBox="1"/>
          <p:nvPr>
            <p:ph type="title"/>
          </p:nvPr>
        </p:nvSpPr>
        <p:spPr>
          <a:xfrm>
            <a:off x="691567" y="691567"/>
            <a:ext cx="5417100" cy="1541700"/>
          </a:xfrm>
          <a:prstGeom prst="rect">
            <a:avLst/>
          </a:prstGeom>
          <a:noFill/>
          <a:ln>
            <a:noFill/>
          </a:ln>
        </p:spPr>
        <p:txBody>
          <a:bodyPr anchorCtr="0" anchor="b"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510" name="Google Shape;2510;gd8fc7f62fe_0_1406"/>
          <p:cNvSpPr/>
          <p:nvPr/>
        </p:nvSpPr>
        <p:spPr>
          <a:xfrm flipH="1" rot="-5400000">
            <a:off x="9869537" y="544660"/>
            <a:ext cx="2867216" cy="1777882"/>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11" name="Google Shape;2511;gd8fc7f62fe_0_1406"/>
          <p:cNvSpPr/>
          <p:nvPr/>
        </p:nvSpPr>
        <p:spPr>
          <a:xfrm flipH="1" rot="10800000">
            <a:off x="0" y="5480966"/>
            <a:ext cx="2694239" cy="1377037"/>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12" name="Shape 2512"/>
        <p:cNvGrpSpPr/>
        <p:nvPr/>
      </p:nvGrpSpPr>
      <p:grpSpPr>
        <a:xfrm>
          <a:off x="0" y="0"/>
          <a:ext cx="0" cy="0"/>
          <a:chOff x="0" y="0"/>
          <a:chExt cx="0" cy="0"/>
        </a:xfrm>
      </p:grpSpPr>
      <p:sp>
        <p:nvSpPr>
          <p:cNvPr id="2513" name="Google Shape;2513;gd8fc7f62fe_0_1410"/>
          <p:cNvSpPr/>
          <p:nvPr/>
        </p:nvSpPr>
        <p:spPr>
          <a:xfrm>
            <a:off x="5408623" y="0"/>
            <a:ext cx="678340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14" name="Google Shape;2514;gd8fc7f62fe_0_1410"/>
          <p:cNvSpPr/>
          <p:nvPr/>
        </p:nvSpPr>
        <p:spPr>
          <a:xfrm>
            <a:off x="10562224" y="3732760"/>
            <a:ext cx="1629783" cy="3125252"/>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15" name="Google Shape;2515;gd8fc7f62fe_0_1410"/>
          <p:cNvSpPr txBox="1"/>
          <p:nvPr>
            <p:ph type="title"/>
          </p:nvPr>
        </p:nvSpPr>
        <p:spPr>
          <a:xfrm>
            <a:off x="7594600" y="718800"/>
            <a:ext cx="3637500" cy="2806800"/>
          </a:xfrm>
          <a:prstGeom prst="rect">
            <a:avLst/>
          </a:prstGeom>
          <a:noFill/>
          <a:ln>
            <a:noFill/>
          </a:ln>
        </p:spPr>
        <p:txBody>
          <a:bodyPr anchorCtr="0" anchor="t" bIns="121900" lIns="121900" spcFirstLastPara="1" rIns="121900" wrap="square" tIns="121900">
            <a:noAutofit/>
          </a:bodyPr>
          <a:lstStyle>
            <a:lvl1pPr lvl="0" rtl="0" algn="r">
              <a:lnSpc>
                <a:spcPct val="80000"/>
              </a:lnSpc>
              <a:spcBef>
                <a:spcPts val="0"/>
              </a:spcBef>
              <a:spcAft>
                <a:spcPts val="0"/>
              </a:spcAft>
              <a:buSzPts val="6400"/>
              <a:buNone/>
              <a:defRPr sz="4800"/>
            </a:lvl1pPr>
            <a:lvl2pPr lvl="1" rtl="0" algn="r">
              <a:lnSpc>
                <a:spcPct val="100000"/>
              </a:lnSpc>
              <a:spcBef>
                <a:spcPts val="0"/>
              </a:spcBef>
              <a:spcAft>
                <a:spcPts val="0"/>
              </a:spcAft>
              <a:buSzPts val="6400"/>
              <a:buNone/>
              <a:defRPr sz="6400"/>
            </a:lvl2pPr>
            <a:lvl3pPr lvl="2" rtl="0" algn="r">
              <a:lnSpc>
                <a:spcPct val="100000"/>
              </a:lnSpc>
              <a:spcBef>
                <a:spcPts val="0"/>
              </a:spcBef>
              <a:spcAft>
                <a:spcPts val="0"/>
              </a:spcAft>
              <a:buSzPts val="6400"/>
              <a:buNone/>
              <a:defRPr sz="6400"/>
            </a:lvl3pPr>
            <a:lvl4pPr lvl="3" rtl="0" algn="r">
              <a:lnSpc>
                <a:spcPct val="100000"/>
              </a:lnSpc>
              <a:spcBef>
                <a:spcPts val="0"/>
              </a:spcBef>
              <a:spcAft>
                <a:spcPts val="0"/>
              </a:spcAft>
              <a:buSzPts val="6400"/>
              <a:buNone/>
              <a:defRPr sz="6400"/>
            </a:lvl4pPr>
            <a:lvl5pPr lvl="4" rtl="0" algn="r">
              <a:lnSpc>
                <a:spcPct val="100000"/>
              </a:lnSpc>
              <a:spcBef>
                <a:spcPts val="0"/>
              </a:spcBef>
              <a:spcAft>
                <a:spcPts val="0"/>
              </a:spcAft>
              <a:buSzPts val="6400"/>
              <a:buNone/>
              <a:defRPr sz="6400"/>
            </a:lvl5pPr>
            <a:lvl6pPr lvl="5" rtl="0" algn="r">
              <a:lnSpc>
                <a:spcPct val="100000"/>
              </a:lnSpc>
              <a:spcBef>
                <a:spcPts val="0"/>
              </a:spcBef>
              <a:spcAft>
                <a:spcPts val="0"/>
              </a:spcAft>
              <a:buSzPts val="6400"/>
              <a:buNone/>
              <a:defRPr sz="6400"/>
            </a:lvl6pPr>
            <a:lvl7pPr lvl="6" rtl="0" algn="r">
              <a:lnSpc>
                <a:spcPct val="100000"/>
              </a:lnSpc>
              <a:spcBef>
                <a:spcPts val="0"/>
              </a:spcBef>
              <a:spcAft>
                <a:spcPts val="0"/>
              </a:spcAft>
              <a:buSzPts val="6400"/>
              <a:buNone/>
              <a:defRPr sz="6400"/>
            </a:lvl7pPr>
            <a:lvl8pPr lvl="7" rtl="0" algn="r">
              <a:lnSpc>
                <a:spcPct val="100000"/>
              </a:lnSpc>
              <a:spcBef>
                <a:spcPts val="0"/>
              </a:spcBef>
              <a:spcAft>
                <a:spcPts val="0"/>
              </a:spcAft>
              <a:buSzPts val="6400"/>
              <a:buNone/>
              <a:defRPr sz="6400"/>
            </a:lvl8pPr>
            <a:lvl9pPr lvl="8" rtl="0" algn="r">
              <a:lnSpc>
                <a:spcPct val="100000"/>
              </a:lnSpc>
              <a:spcBef>
                <a:spcPts val="0"/>
              </a:spcBef>
              <a:spcAft>
                <a:spcPts val="0"/>
              </a:spcAft>
              <a:buSzPts val="6400"/>
              <a:buNone/>
              <a:defRPr sz="6400"/>
            </a:lvl9pPr>
          </a:lstStyle>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1">
  <p:cSld name="CUSTOM_1_1_3_1_1_1_1_1_1_1_1_1">
    <p:spTree>
      <p:nvGrpSpPr>
        <p:cNvPr id="2516" name="Shape 2516"/>
        <p:cNvGrpSpPr/>
        <p:nvPr/>
      </p:nvGrpSpPr>
      <p:grpSpPr>
        <a:xfrm>
          <a:off x="0" y="0"/>
          <a:ext cx="0" cy="0"/>
          <a:chOff x="0" y="0"/>
          <a:chExt cx="0" cy="0"/>
        </a:xfrm>
      </p:grpSpPr>
      <p:sp>
        <p:nvSpPr>
          <p:cNvPr id="2517" name="Google Shape;2517;gd8fc7f62fe_0_1414"/>
          <p:cNvSpPr/>
          <p:nvPr/>
        </p:nvSpPr>
        <p:spPr>
          <a:xfrm rot="10800000">
            <a:off x="-141" y="-80"/>
            <a:ext cx="678340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18" name="Google Shape;2518;gd8fc7f62fe_0_1414"/>
          <p:cNvSpPr/>
          <p:nvPr/>
        </p:nvSpPr>
        <p:spPr>
          <a:xfrm rot="10800000">
            <a:off x="34" y="113"/>
            <a:ext cx="1026160" cy="1967751"/>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19" name="Google Shape;2519;gd8fc7f62fe_0_1414"/>
          <p:cNvSpPr txBox="1"/>
          <p:nvPr>
            <p:ph type="title"/>
          </p:nvPr>
        </p:nvSpPr>
        <p:spPr>
          <a:xfrm>
            <a:off x="691567" y="3457833"/>
            <a:ext cx="3637500" cy="2806800"/>
          </a:xfrm>
          <a:prstGeom prst="rect">
            <a:avLst/>
          </a:prstGeom>
          <a:noFill/>
          <a:ln>
            <a:noFill/>
          </a:ln>
        </p:spPr>
        <p:txBody>
          <a:bodyPr anchorCtr="0" anchor="t" bIns="121900" lIns="121900" spcFirstLastPara="1" rIns="121900" wrap="square" tIns="121900">
            <a:noAutofit/>
          </a:bodyPr>
          <a:lstStyle>
            <a:lvl1pPr lvl="0" rtl="0" algn="l">
              <a:lnSpc>
                <a:spcPct val="80000"/>
              </a:lnSpc>
              <a:spcBef>
                <a:spcPts val="0"/>
              </a:spcBef>
              <a:spcAft>
                <a:spcPts val="0"/>
              </a:spcAft>
              <a:buClr>
                <a:schemeClr val="lt1"/>
              </a:buClr>
              <a:buSzPts val="6400"/>
              <a:buNone/>
              <a:defRPr sz="4800">
                <a:solidFill>
                  <a:schemeClr val="lt1"/>
                </a:solidFill>
              </a:defRPr>
            </a:lvl1pPr>
            <a:lvl2pPr lvl="1" rtl="0" algn="r">
              <a:lnSpc>
                <a:spcPct val="100000"/>
              </a:lnSpc>
              <a:spcBef>
                <a:spcPts val="0"/>
              </a:spcBef>
              <a:spcAft>
                <a:spcPts val="0"/>
              </a:spcAft>
              <a:buSzPts val="6400"/>
              <a:buNone/>
              <a:defRPr sz="6400"/>
            </a:lvl2pPr>
            <a:lvl3pPr lvl="2" rtl="0" algn="r">
              <a:lnSpc>
                <a:spcPct val="100000"/>
              </a:lnSpc>
              <a:spcBef>
                <a:spcPts val="0"/>
              </a:spcBef>
              <a:spcAft>
                <a:spcPts val="0"/>
              </a:spcAft>
              <a:buSzPts val="6400"/>
              <a:buNone/>
              <a:defRPr sz="6400"/>
            </a:lvl3pPr>
            <a:lvl4pPr lvl="3" rtl="0" algn="r">
              <a:lnSpc>
                <a:spcPct val="100000"/>
              </a:lnSpc>
              <a:spcBef>
                <a:spcPts val="0"/>
              </a:spcBef>
              <a:spcAft>
                <a:spcPts val="0"/>
              </a:spcAft>
              <a:buSzPts val="6400"/>
              <a:buNone/>
              <a:defRPr sz="6400"/>
            </a:lvl4pPr>
            <a:lvl5pPr lvl="4" rtl="0" algn="r">
              <a:lnSpc>
                <a:spcPct val="100000"/>
              </a:lnSpc>
              <a:spcBef>
                <a:spcPts val="0"/>
              </a:spcBef>
              <a:spcAft>
                <a:spcPts val="0"/>
              </a:spcAft>
              <a:buSzPts val="6400"/>
              <a:buNone/>
              <a:defRPr sz="6400"/>
            </a:lvl5pPr>
            <a:lvl6pPr lvl="5" rtl="0" algn="r">
              <a:lnSpc>
                <a:spcPct val="100000"/>
              </a:lnSpc>
              <a:spcBef>
                <a:spcPts val="0"/>
              </a:spcBef>
              <a:spcAft>
                <a:spcPts val="0"/>
              </a:spcAft>
              <a:buSzPts val="6400"/>
              <a:buNone/>
              <a:defRPr sz="6400"/>
            </a:lvl6pPr>
            <a:lvl7pPr lvl="6" rtl="0" algn="r">
              <a:lnSpc>
                <a:spcPct val="100000"/>
              </a:lnSpc>
              <a:spcBef>
                <a:spcPts val="0"/>
              </a:spcBef>
              <a:spcAft>
                <a:spcPts val="0"/>
              </a:spcAft>
              <a:buSzPts val="6400"/>
              <a:buNone/>
              <a:defRPr sz="6400"/>
            </a:lvl7pPr>
            <a:lvl8pPr lvl="7" rtl="0" algn="r">
              <a:lnSpc>
                <a:spcPct val="100000"/>
              </a:lnSpc>
              <a:spcBef>
                <a:spcPts val="0"/>
              </a:spcBef>
              <a:spcAft>
                <a:spcPts val="0"/>
              </a:spcAft>
              <a:buSzPts val="6400"/>
              <a:buNone/>
              <a:defRPr sz="6400"/>
            </a:lvl8pPr>
            <a:lvl9pPr lvl="8" rtl="0" algn="r">
              <a:lnSpc>
                <a:spcPct val="100000"/>
              </a:lnSpc>
              <a:spcBef>
                <a:spcPts val="0"/>
              </a:spcBef>
              <a:spcAft>
                <a:spcPts val="0"/>
              </a:spcAft>
              <a:buSzPts val="6400"/>
              <a:buNone/>
              <a:defRPr sz="6400"/>
            </a:lvl9pPr>
          </a:lstStyle>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_1_3">
    <p:spTree>
      <p:nvGrpSpPr>
        <p:cNvPr id="2520" name="Shape 2520"/>
        <p:cNvGrpSpPr/>
        <p:nvPr/>
      </p:nvGrpSpPr>
      <p:grpSpPr>
        <a:xfrm>
          <a:off x="0" y="0"/>
          <a:ext cx="0" cy="0"/>
          <a:chOff x="0" y="0"/>
          <a:chExt cx="0" cy="0"/>
        </a:xfrm>
      </p:grpSpPr>
      <p:sp>
        <p:nvSpPr>
          <p:cNvPr id="2521" name="Google Shape;2521;gd8fc7f62fe_0_141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522" name="Google Shape;2522;gd8fc7f62fe_0_1418"/>
          <p:cNvSpPr/>
          <p:nvPr/>
        </p:nvSpPr>
        <p:spPr>
          <a:xfrm flipH="1" rot="-5400000">
            <a:off x="-1075421" y="4289821"/>
            <a:ext cx="3643522" cy="1492677"/>
          </a:xfrm>
          <a:custGeom>
            <a:rect b="b" l="l" r="r" t="t"/>
            <a:pathLst>
              <a:path extrusionOk="0" h="31057" w="75808">
                <a:moveTo>
                  <a:pt x="11918" y="1"/>
                </a:moveTo>
                <a:cubicBezTo>
                  <a:pt x="4334" y="8097"/>
                  <a:pt x="0" y="18479"/>
                  <a:pt x="11942" y="26433"/>
                </a:cubicBezTo>
                <a:cubicBezTo>
                  <a:pt x="14282" y="27993"/>
                  <a:pt x="16839" y="28856"/>
                  <a:pt x="19394" y="28856"/>
                </a:cubicBezTo>
                <a:cubicBezTo>
                  <a:pt x="21597" y="28856"/>
                  <a:pt x="23799" y="28215"/>
                  <a:pt x="25860" y="26826"/>
                </a:cubicBezTo>
                <a:cubicBezTo>
                  <a:pt x="30563" y="23658"/>
                  <a:pt x="33195" y="17932"/>
                  <a:pt x="38600" y="15717"/>
                </a:cubicBezTo>
                <a:cubicBezTo>
                  <a:pt x="39675" y="15275"/>
                  <a:pt x="40870" y="15042"/>
                  <a:pt x="42051" y="15042"/>
                </a:cubicBezTo>
                <a:cubicBezTo>
                  <a:pt x="44243" y="15042"/>
                  <a:pt x="46387" y="15846"/>
                  <a:pt x="47625" y="17610"/>
                </a:cubicBezTo>
                <a:cubicBezTo>
                  <a:pt x="49482" y="20253"/>
                  <a:pt x="48756" y="23980"/>
                  <a:pt x="50185" y="26861"/>
                </a:cubicBezTo>
                <a:cubicBezTo>
                  <a:pt x="51578" y="29684"/>
                  <a:pt x="54786" y="31056"/>
                  <a:pt x="57991" y="31056"/>
                </a:cubicBezTo>
                <a:cubicBezTo>
                  <a:pt x="59004" y="31056"/>
                  <a:pt x="60017" y="30919"/>
                  <a:pt x="60972" y="30647"/>
                </a:cubicBezTo>
                <a:cubicBezTo>
                  <a:pt x="64949" y="29516"/>
                  <a:pt x="68151" y="26635"/>
                  <a:pt x="71187" y="23825"/>
                </a:cubicBezTo>
                <a:cubicBezTo>
                  <a:pt x="72676" y="22456"/>
                  <a:pt x="74188" y="21075"/>
                  <a:pt x="75807" y="19872"/>
                </a:cubicBezTo>
                <a:lnTo>
                  <a:pt x="75807"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23" name="Google Shape;2523;gd8fc7f62fe_0_1418"/>
          <p:cNvSpPr/>
          <p:nvPr/>
        </p:nvSpPr>
        <p:spPr>
          <a:xfrm flipH="1">
            <a:off x="9004237" y="0"/>
            <a:ext cx="3187763" cy="1629271"/>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2">
  <p:cSld name="CUSTOM_1_1_3_1_1_1_1_1_1_1_1_1_1">
    <p:spTree>
      <p:nvGrpSpPr>
        <p:cNvPr id="2524" name="Shape 2524"/>
        <p:cNvGrpSpPr/>
        <p:nvPr/>
      </p:nvGrpSpPr>
      <p:grpSpPr>
        <a:xfrm>
          <a:off x="0" y="0"/>
          <a:ext cx="0" cy="0"/>
          <a:chOff x="0" y="0"/>
          <a:chExt cx="0" cy="0"/>
        </a:xfrm>
      </p:grpSpPr>
      <p:sp>
        <p:nvSpPr>
          <p:cNvPr id="2525" name="Google Shape;2525;gd8fc7f62fe_0_1422"/>
          <p:cNvSpPr/>
          <p:nvPr/>
        </p:nvSpPr>
        <p:spPr>
          <a:xfrm rot="10800000">
            <a:off x="34" y="113"/>
            <a:ext cx="1026160" cy="1967751"/>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26" name="Google Shape;2526;gd8fc7f62fe_0_1422"/>
          <p:cNvSpPr/>
          <p:nvPr/>
        </p:nvSpPr>
        <p:spPr>
          <a:xfrm flipH="1">
            <a:off x="9004237" y="0"/>
            <a:ext cx="3187763" cy="1629271"/>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27" name="Google Shape;2527;gd8fc7f62fe_0_1422"/>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528" name="Google Shape;2528;gd8fc7f62fe_0_1422"/>
          <p:cNvSpPr/>
          <p:nvPr/>
        </p:nvSpPr>
        <p:spPr>
          <a:xfrm flipH="1">
            <a:off x="10330220" y="5370133"/>
            <a:ext cx="1861780" cy="1487894"/>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2529" name="Shape 2529"/>
        <p:cNvGrpSpPr/>
        <p:nvPr/>
      </p:nvGrpSpPr>
      <p:grpSpPr>
        <a:xfrm>
          <a:off x="0" y="0"/>
          <a:ext cx="0" cy="0"/>
          <a:chOff x="0" y="0"/>
          <a:chExt cx="0" cy="0"/>
        </a:xfrm>
      </p:grpSpPr>
      <p:sp>
        <p:nvSpPr>
          <p:cNvPr id="2530" name="Google Shape;2530;gd8fc7f62fe_0_1427"/>
          <p:cNvSpPr/>
          <p:nvPr/>
        </p:nvSpPr>
        <p:spPr>
          <a:xfrm flipH="1">
            <a:off x="-92" y="67"/>
            <a:ext cx="157052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31" name="Google Shape;2531;gd8fc7f62fe_0_1427"/>
          <p:cNvSpPr/>
          <p:nvPr/>
        </p:nvSpPr>
        <p:spPr>
          <a:xfrm>
            <a:off x="10621575" y="67"/>
            <a:ext cx="157052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32" name="Google Shape;2532;gd8fc7f62fe_0_1427"/>
          <p:cNvSpPr/>
          <p:nvPr/>
        </p:nvSpPr>
        <p:spPr>
          <a:xfrm>
            <a:off x="3129259" y="717367"/>
            <a:ext cx="5933452" cy="5220049"/>
          </a:xfrm>
          <a:custGeom>
            <a:rect b="b" l="l" r="r" t="t"/>
            <a:pathLst>
              <a:path extrusionOk="0" h="26005" w="29559">
                <a:moveTo>
                  <a:pt x="17297" y="1"/>
                </a:moveTo>
                <a:cubicBezTo>
                  <a:pt x="14415" y="1"/>
                  <a:pt x="10589" y="1045"/>
                  <a:pt x="9694" y="3619"/>
                </a:cubicBezTo>
                <a:cubicBezTo>
                  <a:pt x="9586" y="3902"/>
                  <a:pt x="9547" y="4205"/>
                  <a:pt x="9528" y="4518"/>
                </a:cubicBezTo>
                <a:cubicBezTo>
                  <a:pt x="9469" y="5739"/>
                  <a:pt x="9870" y="7088"/>
                  <a:pt x="9215" y="8114"/>
                </a:cubicBezTo>
                <a:cubicBezTo>
                  <a:pt x="8915" y="8584"/>
                  <a:pt x="8546" y="8722"/>
                  <a:pt x="8139" y="8722"/>
                </a:cubicBezTo>
                <a:cubicBezTo>
                  <a:pt x="7563" y="8722"/>
                  <a:pt x="6910" y="8445"/>
                  <a:pt x="6270" y="8445"/>
                </a:cubicBezTo>
                <a:cubicBezTo>
                  <a:pt x="6246" y="8445"/>
                  <a:pt x="6221" y="8445"/>
                  <a:pt x="6196" y="8446"/>
                </a:cubicBezTo>
                <a:cubicBezTo>
                  <a:pt x="4945" y="8495"/>
                  <a:pt x="3645" y="8827"/>
                  <a:pt x="2600" y="9540"/>
                </a:cubicBezTo>
                <a:cubicBezTo>
                  <a:pt x="1447" y="10322"/>
                  <a:pt x="880" y="11885"/>
                  <a:pt x="607" y="13214"/>
                </a:cubicBezTo>
                <a:cubicBezTo>
                  <a:pt x="1" y="16126"/>
                  <a:pt x="753" y="19311"/>
                  <a:pt x="2180" y="21872"/>
                </a:cubicBezTo>
                <a:cubicBezTo>
                  <a:pt x="3544" y="24331"/>
                  <a:pt x="5985" y="26004"/>
                  <a:pt x="8594" y="26004"/>
                </a:cubicBezTo>
                <a:cubicBezTo>
                  <a:pt x="9571" y="26004"/>
                  <a:pt x="10573" y="25769"/>
                  <a:pt x="11550" y="25252"/>
                </a:cubicBezTo>
                <a:cubicBezTo>
                  <a:pt x="12010" y="25008"/>
                  <a:pt x="12449" y="24705"/>
                  <a:pt x="12928" y="24500"/>
                </a:cubicBezTo>
                <a:cubicBezTo>
                  <a:pt x="13562" y="24222"/>
                  <a:pt x="14234" y="24136"/>
                  <a:pt x="14921" y="24136"/>
                </a:cubicBezTo>
                <a:cubicBezTo>
                  <a:pt x="16052" y="24136"/>
                  <a:pt x="17223" y="24370"/>
                  <a:pt x="18331" y="24370"/>
                </a:cubicBezTo>
                <a:cubicBezTo>
                  <a:pt x="18492" y="24370"/>
                  <a:pt x="18652" y="24365"/>
                  <a:pt x="18810" y="24353"/>
                </a:cubicBezTo>
                <a:cubicBezTo>
                  <a:pt x="21087" y="24197"/>
                  <a:pt x="23217" y="24197"/>
                  <a:pt x="25250" y="22966"/>
                </a:cubicBezTo>
                <a:cubicBezTo>
                  <a:pt x="28093" y="21256"/>
                  <a:pt x="29559" y="17123"/>
                  <a:pt x="27585" y="14289"/>
                </a:cubicBezTo>
                <a:cubicBezTo>
                  <a:pt x="26706" y="13038"/>
                  <a:pt x="25562" y="11934"/>
                  <a:pt x="25015" y="10508"/>
                </a:cubicBezTo>
                <a:cubicBezTo>
                  <a:pt x="24243" y="8495"/>
                  <a:pt x="24781" y="6179"/>
                  <a:pt x="24048" y="4147"/>
                </a:cubicBezTo>
                <a:cubicBezTo>
                  <a:pt x="23295" y="2046"/>
                  <a:pt x="21234" y="580"/>
                  <a:pt x="19035" y="150"/>
                </a:cubicBezTo>
                <a:cubicBezTo>
                  <a:pt x="18531" y="52"/>
                  <a:pt x="17937" y="1"/>
                  <a:pt x="17297"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33" name="Google Shape;2533;gd8fc7f62fe_0_1427"/>
          <p:cNvSpPr/>
          <p:nvPr/>
        </p:nvSpPr>
        <p:spPr>
          <a:xfrm>
            <a:off x="3129259" y="1430577"/>
            <a:ext cx="5711843" cy="4371552"/>
          </a:xfrm>
          <a:custGeom>
            <a:rect b="b" l="l" r="r" t="t"/>
            <a:pathLst>
              <a:path extrusionOk="0" h="21778" w="28455">
                <a:moveTo>
                  <a:pt x="9364" y="1"/>
                </a:moveTo>
                <a:cubicBezTo>
                  <a:pt x="9253" y="1"/>
                  <a:pt x="9142" y="3"/>
                  <a:pt x="9029" y="7"/>
                </a:cubicBezTo>
                <a:cubicBezTo>
                  <a:pt x="6763" y="95"/>
                  <a:pt x="4486" y="828"/>
                  <a:pt x="2737" y="2264"/>
                </a:cubicBezTo>
                <a:cubicBezTo>
                  <a:pt x="1750" y="3075"/>
                  <a:pt x="929" y="4121"/>
                  <a:pt x="577" y="5342"/>
                </a:cubicBezTo>
                <a:cubicBezTo>
                  <a:pt x="1" y="7355"/>
                  <a:pt x="763" y="9515"/>
                  <a:pt x="1750" y="11361"/>
                </a:cubicBezTo>
                <a:cubicBezTo>
                  <a:pt x="3792" y="15162"/>
                  <a:pt x="6870" y="18406"/>
                  <a:pt x="10573" y="20634"/>
                </a:cubicBezTo>
                <a:cubicBezTo>
                  <a:pt x="11120" y="20967"/>
                  <a:pt x="11687" y="21279"/>
                  <a:pt x="12303" y="21465"/>
                </a:cubicBezTo>
                <a:cubicBezTo>
                  <a:pt x="13143" y="21729"/>
                  <a:pt x="14042" y="21748"/>
                  <a:pt x="14931" y="21768"/>
                </a:cubicBezTo>
                <a:cubicBezTo>
                  <a:pt x="15224" y="21773"/>
                  <a:pt x="15517" y="21778"/>
                  <a:pt x="15810" y="21778"/>
                </a:cubicBezTo>
                <a:cubicBezTo>
                  <a:pt x="16653" y="21778"/>
                  <a:pt x="17493" y="21736"/>
                  <a:pt x="18312" y="21533"/>
                </a:cubicBezTo>
                <a:cubicBezTo>
                  <a:pt x="19338" y="21269"/>
                  <a:pt x="20296" y="20752"/>
                  <a:pt x="21195" y="20185"/>
                </a:cubicBezTo>
                <a:cubicBezTo>
                  <a:pt x="23882" y="18465"/>
                  <a:pt x="26266" y="16081"/>
                  <a:pt x="27360" y="13081"/>
                </a:cubicBezTo>
                <a:cubicBezTo>
                  <a:pt x="28455" y="10081"/>
                  <a:pt x="28044" y="6427"/>
                  <a:pt x="25826" y="4131"/>
                </a:cubicBezTo>
                <a:cubicBezTo>
                  <a:pt x="24654" y="2909"/>
                  <a:pt x="23061" y="2147"/>
                  <a:pt x="21419" y="1707"/>
                </a:cubicBezTo>
                <a:cubicBezTo>
                  <a:pt x="19504" y="1190"/>
                  <a:pt x="17579" y="1180"/>
                  <a:pt x="15625" y="994"/>
                </a:cubicBezTo>
                <a:cubicBezTo>
                  <a:pt x="13497" y="780"/>
                  <a:pt x="11528" y="1"/>
                  <a:pt x="9364"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34" name="Google Shape;2534;gd8fc7f62fe_0_1427"/>
          <p:cNvSpPr txBox="1"/>
          <p:nvPr>
            <p:ph type="title"/>
          </p:nvPr>
        </p:nvSpPr>
        <p:spPr>
          <a:xfrm>
            <a:off x="3185800" y="2127217"/>
            <a:ext cx="5598900" cy="2806800"/>
          </a:xfrm>
          <a:prstGeom prst="rect">
            <a:avLst/>
          </a:prstGeom>
          <a:noFill/>
          <a:ln>
            <a:noFill/>
          </a:ln>
        </p:spPr>
        <p:txBody>
          <a:bodyPr anchorCtr="0" anchor="ctr" bIns="121900" lIns="121900" spcFirstLastPara="1" rIns="121900" wrap="square" tIns="121900">
            <a:noAutofit/>
          </a:bodyPr>
          <a:lstStyle>
            <a:lvl1pPr lvl="0" rtl="0" algn="ctr">
              <a:lnSpc>
                <a:spcPct val="80000"/>
              </a:lnSpc>
              <a:spcBef>
                <a:spcPts val="0"/>
              </a:spcBef>
              <a:spcAft>
                <a:spcPts val="0"/>
              </a:spcAft>
              <a:buSzPts val="8000"/>
              <a:buNone/>
              <a:defRPr sz="8000"/>
            </a:lvl1pPr>
            <a:lvl2pPr lvl="1" rtl="0" algn="r">
              <a:lnSpc>
                <a:spcPct val="100000"/>
              </a:lnSpc>
              <a:spcBef>
                <a:spcPts val="0"/>
              </a:spcBef>
              <a:spcAft>
                <a:spcPts val="0"/>
              </a:spcAft>
              <a:buSzPts val="8000"/>
              <a:buNone/>
              <a:defRPr sz="8000"/>
            </a:lvl2pPr>
            <a:lvl3pPr lvl="2" rtl="0" algn="r">
              <a:lnSpc>
                <a:spcPct val="100000"/>
              </a:lnSpc>
              <a:spcBef>
                <a:spcPts val="0"/>
              </a:spcBef>
              <a:spcAft>
                <a:spcPts val="0"/>
              </a:spcAft>
              <a:buSzPts val="8000"/>
              <a:buNone/>
              <a:defRPr sz="8000"/>
            </a:lvl3pPr>
            <a:lvl4pPr lvl="3" rtl="0" algn="r">
              <a:lnSpc>
                <a:spcPct val="100000"/>
              </a:lnSpc>
              <a:spcBef>
                <a:spcPts val="0"/>
              </a:spcBef>
              <a:spcAft>
                <a:spcPts val="0"/>
              </a:spcAft>
              <a:buSzPts val="8000"/>
              <a:buNone/>
              <a:defRPr sz="8000"/>
            </a:lvl4pPr>
            <a:lvl5pPr lvl="4" rtl="0" algn="r">
              <a:lnSpc>
                <a:spcPct val="100000"/>
              </a:lnSpc>
              <a:spcBef>
                <a:spcPts val="0"/>
              </a:spcBef>
              <a:spcAft>
                <a:spcPts val="0"/>
              </a:spcAft>
              <a:buSzPts val="8000"/>
              <a:buNone/>
              <a:defRPr sz="8000"/>
            </a:lvl5pPr>
            <a:lvl6pPr lvl="5" rtl="0" algn="r">
              <a:lnSpc>
                <a:spcPct val="100000"/>
              </a:lnSpc>
              <a:spcBef>
                <a:spcPts val="0"/>
              </a:spcBef>
              <a:spcAft>
                <a:spcPts val="0"/>
              </a:spcAft>
              <a:buSzPts val="8000"/>
              <a:buNone/>
              <a:defRPr sz="8000"/>
            </a:lvl6pPr>
            <a:lvl7pPr lvl="6" rtl="0" algn="r">
              <a:lnSpc>
                <a:spcPct val="100000"/>
              </a:lnSpc>
              <a:spcBef>
                <a:spcPts val="0"/>
              </a:spcBef>
              <a:spcAft>
                <a:spcPts val="0"/>
              </a:spcAft>
              <a:buSzPts val="8000"/>
              <a:buNone/>
              <a:defRPr sz="8000"/>
            </a:lvl7pPr>
            <a:lvl8pPr lvl="7" rtl="0" algn="r">
              <a:lnSpc>
                <a:spcPct val="100000"/>
              </a:lnSpc>
              <a:spcBef>
                <a:spcPts val="0"/>
              </a:spcBef>
              <a:spcAft>
                <a:spcPts val="0"/>
              </a:spcAft>
              <a:buSzPts val="8000"/>
              <a:buNone/>
              <a:defRPr sz="8000"/>
            </a:lvl8pPr>
            <a:lvl9pPr lvl="8" rtl="0" algn="r">
              <a:lnSpc>
                <a:spcPct val="100000"/>
              </a:lnSpc>
              <a:spcBef>
                <a:spcPts val="0"/>
              </a:spcBef>
              <a:spcAft>
                <a:spcPts val="0"/>
              </a:spcAft>
              <a:buSzPts val="8000"/>
              <a:buNone/>
              <a:defRPr sz="8000"/>
            </a:lvl9pPr>
          </a:lstStyle>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p:cSld name="CUSTOM_1_1">
    <p:spTree>
      <p:nvGrpSpPr>
        <p:cNvPr id="2535" name="Shape 2535"/>
        <p:cNvGrpSpPr/>
        <p:nvPr/>
      </p:nvGrpSpPr>
      <p:grpSpPr>
        <a:xfrm>
          <a:off x="0" y="0"/>
          <a:ext cx="0" cy="0"/>
          <a:chOff x="0" y="0"/>
          <a:chExt cx="0" cy="0"/>
        </a:xfrm>
      </p:grpSpPr>
      <p:sp>
        <p:nvSpPr>
          <p:cNvPr id="2536" name="Google Shape;2536;gd8fc7f62fe_0_1433"/>
          <p:cNvSpPr/>
          <p:nvPr/>
        </p:nvSpPr>
        <p:spPr>
          <a:xfrm>
            <a:off x="10191542" y="3551176"/>
            <a:ext cx="2000508" cy="3311006"/>
          </a:xfrm>
          <a:custGeom>
            <a:rect b="b" l="l" r="r" t="t"/>
            <a:pathLst>
              <a:path extrusionOk="0" h="77582" w="46875">
                <a:moveTo>
                  <a:pt x="46875" y="0"/>
                </a:moveTo>
                <a:cubicBezTo>
                  <a:pt x="42613" y="191"/>
                  <a:pt x="37922" y="1881"/>
                  <a:pt x="32814" y="5584"/>
                </a:cubicBezTo>
                <a:cubicBezTo>
                  <a:pt x="26218" y="10358"/>
                  <a:pt x="22729" y="17538"/>
                  <a:pt x="24682" y="25646"/>
                </a:cubicBezTo>
                <a:cubicBezTo>
                  <a:pt x="26753" y="34219"/>
                  <a:pt x="33659" y="41148"/>
                  <a:pt x="33969" y="50244"/>
                </a:cubicBezTo>
                <a:cubicBezTo>
                  <a:pt x="34135" y="55400"/>
                  <a:pt x="31302" y="61055"/>
                  <a:pt x="26313" y="62365"/>
                </a:cubicBezTo>
                <a:cubicBezTo>
                  <a:pt x="25473" y="62583"/>
                  <a:pt x="24628" y="62672"/>
                  <a:pt x="23779" y="62672"/>
                </a:cubicBezTo>
                <a:cubicBezTo>
                  <a:pt x="20102" y="62672"/>
                  <a:pt x="16352" y="61009"/>
                  <a:pt x="12613" y="61009"/>
                </a:cubicBezTo>
                <a:cubicBezTo>
                  <a:pt x="12222" y="61009"/>
                  <a:pt x="11832" y="61027"/>
                  <a:pt x="11442" y="61067"/>
                </a:cubicBezTo>
                <a:cubicBezTo>
                  <a:pt x="5048" y="61734"/>
                  <a:pt x="595" y="68318"/>
                  <a:pt x="83" y="74735"/>
                </a:cubicBezTo>
                <a:cubicBezTo>
                  <a:pt x="12" y="75688"/>
                  <a:pt x="0" y="76640"/>
                  <a:pt x="48" y="77581"/>
                </a:cubicBezTo>
                <a:lnTo>
                  <a:pt x="46875" y="77581"/>
                </a:lnTo>
                <a:lnTo>
                  <a:pt x="46875"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37" name="Google Shape;2537;gd8fc7f62fe_0_1433"/>
          <p:cNvSpPr/>
          <p:nvPr/>
        </p:nvSpPr>
        <p:spPr>
          <a:xfrm>
            <a:off x="6225129" y="0"/>
            <a:ext cx="5966997" cy="2329509"/>
          </a:xfrm>
          <a:custGeom>
            <a:rect b="b" l="l" r="r" t="t"/>
            <a:pathLst>
              <a:path extrusionOk="0" h="54584" w="139816">
                <a:moveTo>
                  <a:pt x="7919" y="0"/>
                </a:moveTo>
                <a:cubicBezTo>
                  <a:pt x="5633" y="4572"/>
                  <a:pt x="2835" y="8930"/>
                  <a:pt x="1489" y="13847"/>
                </a:cubicBezTo>
                <a:cubicBezTo>
                  <a:pt x="1" y="19348"/>
                  <a:pt x="858" y="26051"/>
                  <a:pt x="5466" y="29396"/>
                </a:cubicBezTo>
                <a:cubicBezTo>
                  <a:pt x="7387" y="30786"/>
                  <a:pt x="9700" y="31385"/>
                  <a:pt x="12072" y="31385"/>
                </a:cubicBezTo>
                <a:cubicBezTo>
                  <a:pt x="14536" y="31385"/>
                  <a:pt x="17063" y="30738"/>
                  <a:pt x="19277" y="29658"/>
                </a:cubicBezTo>
                <a:cubicBezTo>
                  <a:pt x="23623" y="27527"/>
                  <a:pt x="27088" y="24003"/>
                  <a:pt x="30624" y="20693"/>
                </a:cubicBezTo>
                <a:cubicBezTo>
                  <a:pt x="37506" y="14276"/>
                  <a:pt x="45304" y="8346"/>
                  <a:pt x="54460" y="6191"/>
                </a:cubicBezTo>
                <a:cubicBezTo>
                  <a:pt x="56572" y="5695"/>
                  <a:pt x="58768" y="5443"/>
                  <a:pt x="60965" y="5443"/>
                </a:cubicBezTo>
                <a:cubicBezTo>
                  <a:pt x="68305" y="5443"/>
                  <a:pt x="75647" y="8255"/>
                  <a:pt x="79844" y="14157"/>
                </a:cubicBezTo>
                <a:cubicBezTo>
                  <a:pt x="86488" y="23527"/>
                  <a:pt x="83607" y="37433"/>
                  <a:pt x="90607" y="46553"/>
                </a:cubicBezTo>
                <a:cubicBezTo>
                  <a:pt x="94239" y="51280"/>
                  <a:pt x="100132" y="53935"/>
                  <a:pt x="106074" y="54471"/>
                </a:cubicBezTo>
                <a:cubicBezTo>
                  <a:pt x="106917" y="54547"/>
                  <a:pt x="107761" y="54584"/>
                  <a:pt x="108604" y="54584"/>
                </a:cubicBezTo>
                <a:cubicBezTo>
                  <a:pt x="113693" y="54584"/>
                  <a:pt x="118764" y="53256"/>
                  <a:pt x="123493" y="51316"/>
                </a:cubicBezTo>
                <a:cubicBezTo>
                  <a:pt x="129458" y="48863"/>
                  <a:pt x="134982" y="45363"/>
                  <a:pt x="139816" y="41088"/>
                </a:cubicBezTo>
                <a:lnTo>
                  <a:pt x="13981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38" name="Google Shape;2538;gd8fc7f62fe_0_1433"/>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itles and Two Columns">
  <p:cSld name="CUSTOM_6">
    <p:spTree>
      <p:nvGrpSpPr>
        <p:cNvPr id="2539" name="Shape 2539"/>
        <p:cNvGrpSpPr/>
        <p:nvPr/>
      </p:nvGrpSpPr>
      <p:grpSpPr>
        <a:xfrm>
          <a:off x="0" y="0"/>
          <a:ext cx="0" cy="0"/>
          <a:chOff x="0" y="0"/>
          <a:chExt cx="0" cy="0"/>
        </a:xfrm>
      </p:grpSpPr>
      <p:sp>
        <p:nvSpPr>
          <p:cNvPr id="2540" name="Google Shape;2540;gd8fc7f62fe_0_1437"/>
          <p:cNvSpPr txBox="1"/>
          <p:nvPr>
            <p:ph type="title"/>
          </p:nvPr>
        </p:nvSpPr>
        <p:spPr>
          <a:xfrm>
            <a:off x="7464167" y="3620533"/>
            <a:ext cx="3718800" cy="590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541" name="Google Shape;2541;gd8fc7f62fe_0_1437"/>
          <p:cNvSpPr txBox="1"/>
          <p:nvPr>
            <p:ph idx="2" type="title"/>
          </p:nvPr>
        </p:nvSpPr>
        <p:spPr>
          <a:xfrm>
            <a:off x="1109400" y="1970367"/>
            <a:ext cx="3718800" cy="590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542" name="Google Shape;2542;gd8fc7f62fe_0_1437"/>
          <p:cNvSpPr txBox="1"/>
          <p:nvPr>
            <p:ph idx="1" type="subTitle"/>
          </p:nvPr>
        </p:nvSpPr>
        <p:spPr>
          <a:xfrm>
            <a:off x="7464167" y="4314833"/>
            <a:ext cx="3718800" cy="13332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rgbClr val="F3F3F3"/>
              </a:buClr>
              <a:buSzPts val="3700"/>
              <a:buNone/>
              <a:defRPr sz="19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2543" name="Google Shape;2543;gd8fc7f62fe_0_1437"/>
          <p:cNvSpPr txBox="1"/>
          <p:nvPr>
            <p:ph idx="3" type="subTitle"/>
          </p:nvPr>
        </p:nvSpPr>
        <p:spPr>
          <a:xfrm>
            <a:off x="1109400" y="2650600"/>
            <a:ext cx="3718800" cy="13332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rgbClr val="F3F3F3"/>
              </a:buClr>
              <a:buSzPts val="3700"/>
              <a:buNone/>
              <a:defRPr sz="19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2544" name="Google Shape;2544;gd8fc7f62fe_0_1437"/>
          <p:cNvSpPr/>
          <p:nvPr/>
        </p:nvSpPr>
        <p:spPr>
          <a:xfrm>
            <a:off x="0" y="5183416"/>
            <a:ext cx="2743273" cy="1701029"/>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9">
  <p:cSld name="CUSTOM_9_1">
    <p:spTree>
      <p:nvGrpSpPr>
        <p:cNvPr id="2545" name="Shape 2545"/>
        <p:cNvGrpSpPr/>
        <p:nvPr/>
      </p:nvGrpSpPr>
      <p:grpSpPr>
        <a:xfrm>
          <a:off x="0" y="0"/>
          <a:ext cx="0" cy="0"/>
          <a:chOff x="0" y="0"/>
          <a:chExt cx="0" cy="0"/>
        </a:xfrm>
      </p:grpSpPr>
      <p:sp>
        <p:nvSpPr>
          <p:cNvPr id="2546" name="Google Shape;2546;gd8fc7f62fe_0_1443"/>
          <p:cNvSpPr txBox="1"/>
          <p:nvPr>
            <p:ph idx="1" type="subTitle"/>
          </p:nvPr>
        </p:nvSpPr>
        <p:spPr>
          <a:xfrm>
            <a:off x="6198200" y="1685900"/>
            <a:ext cx="4999500" cy="26508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2100"/>
              <a:buNone/>
              <a:defRPr sz="2100"/>
            </a:lvl1pPr>
            <a:lvl2pPr lvl="1" rtl="0" algn="r">
              <a:lnSpc>
                <a:spcPct val="115000"/>
              </a:lnSpc>
              <a:spcBef>
                <a:spcPts val="0"/>
              </a:spcBef>
              <a:spcAft>
                <a:spcPts val="0"/>
              </a:spcAft>
              <a:buSzPts val="1900"/>
              <a:buNone/>
              <a:defRPr/>
            </a:lvl2pPr>
            <a:lvl3pPr lvl="2" rtl="0" algn="r">
              <a:lnSpc>
                <a:spcPct val="115000"/>
              </a:lnSpc>
              <a:spcBef>
                <a:spcPts val="2100"/>
              </a:spcBef>
              <a:spcAft>
                <a:spcPts val="0"/>
              </a:spcAft>
              <a:buSzPts val="1900"/>
              <a:buNone/>
              <a:defRPr/>
            </a:lvl3pPr>
            <a:lvl4pPr lvl="3" rtl="0" algn="r">
              <a:lnSpc>
                <a:spcPct val="115000"/>
              </a:lnSpc>
              <a:spcBef>
                <a:spcPts val="2100"/>
              </a:spcBef>
              <a:spcAft>
                <a:spcPts val="0"/>
              </a:spcAft>
              <a:buSzPts val="1900"/>
              <a:buNone/>
              <a:defRPr/>
            </a:lvl4pPr>
            <a:lvl5pPr lvl="4" rtl="0" algn="r">
              <a:lnSpc>
                <a:spcPct val="115000"/>
              </a:lnSpc>
              <a:spcBef>
                <a:spcPts val="2100"/>
              </a:spcBef>
              <a:spcAft>
                <a:spcPts val="0"/>
              </a:spcAft>
              <a:buSzPts val="1900"/>
              <a:buNone/>
              <a:defRPr/>
            </a:lvl5pPr>
            <a:lvl6pPr lvl="5" rtl="0" algn="r">
              <a:lnSpc>
                <a:spcPct val="115000"/>
              </a:lnSpc>
              <a:spcBef>
                <a:spcPts val="2100"/>
              </a:spcBef>
              <a:spcAft>
                <a:spcPts val="0"/>
              </a:spcAft>
              <a:buSzPts val="1900"/>
              <a:buNone/>
              <a:defRPr/>
            </a:lvl6pPr>
            <a:lvl7pPr lvl="6" rtl="0" algn="r">
              <a:lnSpc>
                <a:spcPct val="115000"/>
              </a:lnSpc>
              <a:spcBef>
                <a:spcPts val="2100"/>
              </a:spcBef>
              <a:spcAft>
                <a:spcPts val="0"/>
              </a:spcAft>
              <a:buSzPts val="1900"/>
              <a:buNone/>
              <a:defRPr/>
            </a:lvl7pPr>
            <a:lvl8pPr lvl="7" rtl="0" algn="r">
              <a:lnSpc>
                <a:spcPct val="115000"/>
              </a:lnSpc>
              <a:spcBef>
                <a:spcPts val="2100"/>
              </a:spcBef>
              <a:spcAft>
                <a:spcPts val="0"/>
              </a:spcAft>
              <a:buSzPts val="1900"/>
              <a:buNone/>
              <a:defRPr/>
            </a:lvl8pPr>
            <a:lvl9pPr lvl="8" rtl="0" algn="r">
              <a:lnSpc>
                <a:spcPct val="115000"/>
              </a:lnSpc>
              <a:spcBef>
                <a:spcPts val="2100"/>
              </a:spcBef>
              <a:spcAft>
                <a:spcPts val="2100"/>
              </a:spcAft>
              <a:buSzPts val="1900"/>
              <a:buNone/>
              <a:defRPr/>
            </a:lvl9pPr>
          </a:lstStyle>
          <a:p/>
        </p:txBody>
      </p:sp>
      <p:sp>
        <p:nvSpPr>
          <p:cNvPr id="2547" name="Google Shape;2547;gd8fc7f62fe_0_1443"/>
          <p:cNvSpPr/>
          <p:nvPr/>
        </p:nvSpPr>
        <p:spPr>
          <a:xfrm flipH="1" rot="5400000">
            <a:off x="9521315" y="4187315"/>
            <a:ext cx="1887382" cy="3453988"/>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48" name="Google Shape;2548;gd8fc7f62fe_0_1443"/>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549" name="Google Shape;2549;gd8fc7f62fe_0_1443"/>
          <p:cNvSpPr/>
          <p:nvPr/>
        </p:nvSpPr>
        <p:spPr>
          <a:xfrm flipH="1" rot="10800000">
            <a:off x="0" y="37"/>
            <a:ext cx="1841887" cy="147199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50" name="Google Shape;2550;gd8fc7f62fe_0_1443"/>
          <p:cNvSpPr/>
          <p:nvPr/>
        </p:nvSpPr>
        <p:spPr>
          <a:xfrm flipH="1" rot="-5400000">
            <a:off x="-943745" y="3465079"/>
            <a:ext cx="4336749" cy="2449258"/>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83" name="Shape 383"/>
        <p:cNvGrpSpPr/>
        <p:nvPr/>
      </p:nvGrpSpPr>
      <p:grpSpPr>
        <a:xfrm>
          <a:off x="0" y="0"/>
          <a:ext cx="0" cy="0"/>
          <a:chOff x="0" y="0"/>
          <a:chExt cx="0" cy="0"/>
        </a:xfrm>
      </p:grpSpPr>
      <p:sp>
        <p:nvSpPr>
          <p:cNvPr id="384" name="Google Shape;384;gd778a894d7_0_4499"/>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385" name="Google Shape;385;gd778a894d7_0_4499"/>
          <p:cNvSpPr txBox="1"/>
          <p:nvPr>
            <p:ph idx="1" type="body"/>
          </p:nvPr>
        </p:nvSpPr>
        <p:spPr>
          <a:xfrm>
            <a:off x="691567" y="1628067"/>
            <a:ext cx="9683700" cy="4636800"/>
          </a:xfrm>
          <a:prstGeom prst="rect">
            <a:avLst/>
          </a:prstGeom>
          <a:noFill/>
          <a:ln>
            <a:noFill/>
          </a:ln>
        </p:spPr>
        <p:txBody>
          <a:bodyPr anchorCtr="0" anchor="t" bIns="121900" lIns="121900" spcFirstLastPara="1" rIns="121900" wrap="square" tIns="121900">
            <a:noAutofit/>
          </a:bodyPr>
          <a:lstStyle>
            <a:lvl1pPr indent="-381000" lvl="0" marL="457200" algn="l">
              <a:lnSpc>
                <a:spcPct val="115000"/>
              </a:lnSpc>
              <a:spcBef>
                <a:spcPts val="0"/>
              </a:spcBef>
              <a:spcAft>
                <a:spcPts val="0"/>
              </a:spcAft>
              <a:buClr>
                <a:schemeClr val="dk1"/>
              </a:buClr>
              <a:buSzPts val="2400"/>
              <a:buChar char="●"/>
              <a:defRPr>
                <a:solidFill>
                  <a:schemeClr val="dk1"/>
                </a:solidFill>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386" name="Google Shape;386;gd778a894d7_0_4499"/>
          <p:cNvSpPr/>
          <p:nvPr/>
        </p:nvSpPr>
        <p:spPr>
          <a:xfrm>
            <a:off x="10375067" y="3161300"/>
            <a:ext cx="1816888" cy="3696608"/>
          </a:xfrm>
          <a:custGeom>
            <a:rect b="b" l="l" r="r" t="t"/>
            <a:pathLst>
              <a:path extrusionOk="0" h="110901" w="54508">
                <a:moveTo>
                  <a:pt x="50274" y="0"/>
                </a:moveTo>
                <a:cubicBezTo>
                  <a:pt x="44166" y="0"/>
                  <a:pt x="37586" y="2623"/>
                  <a:pt x="30647" y="8935"/>
                </a:cubicBezTo>
                <a:cubicBezTo>
                  <a:pt x="23277" y="15615"/>
                  <a:pt x="20015" y="24794"/>
                  <a:pt x="23491" y="34391"/>
                </a:cubicBezTo>
                <a:cubicBezTo>
                  <a:pt x="27159" y="44511"/>
                  <a:pt x="36481" y="52000"/>
                  <a:pt x="38077" y="62990"/>
                </a:cubicBezTo>
                <a:cubicBezTo>
                  <a:pt x="38981" y="69229"/>
                  <a:pt x="36303" y="76468"/>
                  <a:pt x="30409" y="78730"/>
                </a:cubicBezTo>
                <a:cubicBezTo>
                  <a:pt x="28799" y="79347"/>
                  <a:pt x="27126" y="79548"/>
                  <a:pt x="25419" y="79548"/>
                </a:cubicBezTo>
                <a:cubicBezTo>
                  <a:pt x="22209" y="79548"/>
                  <a:pt x="18879" y="78835"/>
                  <a:pt x="15626" y="78835"/>
                </a:cubicBezTo>
                <a:cubicBezTo>
                  <a:pt x="14469" y="78835"/>
                  <a:pt x="13321" y="78926"/>
                  <a:pt x="12192" y="79170"/>
                </a:cubicBezTo>
                <a:cubicBezTo>
                  <a:pt x="4525" y="80837"/>
                  <a:pt x="0" y="89433"/>
                  <a:pt x="250" y="97291"/>
                </a:cubicBezTo>
                <a:cubicBezTo>
                  <a:pt x="405" y="102030"/>
                  <a:pt x="1870" y="106555"/>
                  <a:pt x="3834" y="110900"/>
                </a:cubicBezTo>
                <a:lnTo>
                  <a:pt x="54507" y="110900"/>
                </a:lnTo>
                <a:lnTo>
                  <a:pt x="54507" y="422"/>
                </a:lnTo>
                <a:cubicBezTo>
                  <a:pt x="53123" y="146"/>
                  <a:pt x="51711" y="0"/>
                  <a:pt x="50274"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1">
    <p:spTree>
      <p:nvGrpSpPr>
        <p:cNvPr id="2551" name="Shape 2551"/>
        <p:cNvGrpSpPr/>
        <p:nvPr/>
      </p:nvGrpSpPr>
      <p:grpSpPr>
        <a:xfrm>
          <a:off x="0" y="0"/>
          <a:ext cx="0" cy="0"/>
          <a:chOff x="0" y="0"/>
          <a:chExt cx="0" cy="0"/>
        </a:xfrm>
      </p:grpSpPr>
      <p:sp>
        <p:nvSpPr>
          <p:cNvPr id="2552" name="Google Shape;2552;gd8fc7f62fe_0_1449"/>
          <p:cNvSpPr txBox="1"/>
          <p:nvPr>
            <p:ph type="title"/>
          </p:nvPr>
        </p:nvSpPr>
        <p:spPr>
          <a:xfrm>
            <a:off x="2275800" y="760933"/>
            <a:ext cx="7640400" cy="89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8000"/>
              <a:buNone/>
              <a:defRPr sz="8000"/>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p:txBody>
      </p:sp>
      <p:sp>
        <p:nvSpPr>
          <p:cNvPr id="2553" name="Google Shape;2553;gd8fc7f62fe_0_1449"/>
          <p:cNvSpPr txBox="1"/>
          <p:nvPr>
            <p:ph idx="1" type="subTitle"/>
          </p:nvPr>
        </p:nvSpPr>
        <p:spPr>
          <a:xfrm>
            <a:off x="2275800" y="1653767"/>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2554" name="Google Shape;2554;gd8fc7f62fe_0_1449"/>
          <p:cNvSpPr txBox="1"/>
          <p:nvPr>
            <p:ph idx="2" type="title"/>
          </p:nvPr>
        </p:nvSpPr>
        <p:spPr>
          <a:xfrm>
            <a:off x="2275800" y="2706151"/>
            <a:ext cx="7640400" cy="89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lt2"/>
              </a:buClr>
              <a:buSzPts val="8000"/>
              <a:buNone/>
              <a:defRPr sz="8000">
                <a:solidFill>
                  <a:schemeClr val="lt2"/>
                </a:solidFill>
              </a:defRPr>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p:txBody>
      </p:sp>
      <p:sp>
        <p:nvSpPr>
          <p:cNvPr id="2555" name="Google Shape;2555;gd8fc7f62fe_0_1449"/>
          <p:cNvSpPr txBox="1"/>
          <p:nvPr>
            <p:ph idx="3" type="subTitle"/>
          </p:nvPr>
        </p:nvSpPr>
        <p:spPr>
          <a:xfrm>
            <a:off x="2275800" y="3598984"/>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2556" name="Google Shape;2556;gd8fc7f62fe_0_1449"/>
          <p:cNvSpPr txBox="1"/>
          <p:nvPr>
            <p:ph idx="4" type="title"/>
          </p:nvPr>
        </p:nvSpPr>
        <p:spPr>
          <a:xfrm>
            <a:off x="2275800" y="4651384"/>
            <a:ext cx="7640400" cy="89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8000"/>
              <a:buNone/>
              <a:defRPr sz="8000"/>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p:txBody>
      </p:sp>
      <p:sp>
        <p:nvSpPr>
          <p:cNvPr id="2557" name="Google Shape;2557;gd8fc7f62fe_0_1449"/>
          <p:cNvSpPr txBox="1"/>
          <p:nvPr>
            <p:ph idx="5" type="subTitle"/>
          </p:nvPr>
        </p:nvSpPr>
        <p:spPr>
          <a:xfrm>
            <a:off x="2275800" y="5544217"/>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2558" name="Google Shape;2558;gd8fc7f62fe_0_1449"/>
          <p:cNvSpPr/>
          <p:nvPr/>
        </p:nvSpPr>
        <p:spPr>
          <a:xfrm rot="10800000">
            <a:off x="-192" y="-94"/>
            <a:ext cx="1801117"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59" name="Google Shape;2559;gd8fc7f62fe_0_1449"/>
          <p:cNvSpPr/>
          <p:nvPr/>
        </p:nvSpPr>
        <p:spPr>
          <a:xfrm flipH="1" rot="10800000">
            <a:off x="10391075" y="-76"/>
            <a:ext cx="1801117"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4">
  <p:cSld name="CUSTOM_1_1_3_1_1">
    <p:spTree>
      <p:nvGrpSpPr>
        <p:cNvPr id="2560" name="Shape 2560"/>
        <p:cNvGrpSpPr/>
        <p:nvPr/>
      </p:nvGrpSpPr>
      <p:grpSpPr>
        <a:xfrm>
          <a:off x="0" y="0"/>
          <a:ext cx="0" cy="0"/>
          <a:chOff x="0" y="0"/>
          <a:chExt cx="0" cy="0"/>
        </a:xfrm>
      </p:grpSpPr>
      <p:sp>
        <p:nvSpPr>
          <p:cNvPr id="2561" name="Google Shape;2561;gd8fc7f62fe_0_1458"/>
          <p:cNvSpPr/>
          <p:nvPr/>
        </p:nvSpPr>
        <p:spPr>
          <a:xfrm flipH="1">
            <a:off x="9004237" y="0"/>
            <a:ext cx="3187763" cy="1629271"/>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62" name="Google Shape;2562;gd8fc7f62fe_0_145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8">
  <p:cSld name="CUSTOM_1_1_3_1_1_1_1_1_1">
    <p:spTree>
      <p:nvGrpSpPr>
        <p:cNvPr id="2563" name="Shape 2563"/>
        <p:cNvGrpSpPr/>
        <p:nvPr/>
      </p:nvGrpSpPr>
      <p:grpSpPr>
        <a:xfrm>
          <a:off x="0" y="0"/>
          <a:ext cx="0" cy="0"/>
          <a:chOff x="0" y="0"/>
          <a:chExt cx="0" cy="0"/>
        </a:xfrm>
      </p:grpSpPr>
      <p:sp>
        <p:nvSpPr>
          <p:cNvPr id="2564" name="Google Shape;2564;gd8fc7f62fe_0_1461"/>
          <p:cNvSpPr/>
          <p:nvPr/>
        </p:nvSpPr>
        <p:spPr>
          <a:xfrm flipH="1" rot="-5400000">
            <a:off x="8127397" y="953187"/>
            <a:ext cx="5017816" cy="3111410"/>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65" name="Google Shape;2565;gd8fc7f62fe_0_1461"/>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566" name="Shape 2566"/>
        <p:cNvGrpSpPr/>
        <p:nvPr/>
      </p:nvGrpSpPr>
      <p:grpSpPr>
        <a:xfrm>
          <a:off x="0" y="0"/>
          <a:ext cx="0" cy="0"/>
          <a:chOff x="0" y="0"/>
          <a:chExt cx="0" cy="0"/>
        </a:xfrm>
      </p:grpSpPr>
      <p:sp>
        <p:nvSpPr>
          <p:cNvPr id="2567" name="Google Shape;2567;gd8fc7f62fe_0_1464"/>
          <p:cNvSpPr/>
          <p:nvPr/>
        </p:nvSpPr>
        <p:spPr>
          <a:xfrm>
            <a:off x="8064500" y="5245098"/>
            <a:ext cx="4127378" cy="1612802"/>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68" name="Google Shape;2568;gd8fc7f62fe_0_1464"/>
          <p:cNvSpPr/>
          <p:nvPr/>
        </p:nvSpPr>
        <p:spPr>
          <a:xfrm>
            <a:off x="0" y="0"/>
            <a:ext cx="1828731" cy="4830953"/>
          </a:xfrm>
          <a:custGeom>
            <a:rect b="b" l="l" r="r" t="t"/>
            <a:pathLst>
              <a:path extrusionOk="0" h="124469" w="60735">
                <a:moveTo>
                  <a:pt x="0" y="0"/>
                </a:moveTo>
                <a:lnTo>
                  <a:pt x="0" y="124468"/>
                </a:lnTo>
                <a:cubicBezTo>
                  <a:pt x="7287" y="110704"/>
                  <a:pt x="20455" y="96500"/>
                  <a:pt x="35290" y="88583"/>
                </a:cubicBezTo>
                <a:cubicBezTo>
                  <a:pt x="56972" y="77022"/>
                  <a:pt x="60734" y="54138"/>
                  <a:pt x="47006" y="31266"/>
                </a:cubicBezTo>
                <a:cubicBezTo>
                  <a:pt x="40874" y="21062"/>
                  <a:pt x="36743" y="9585"/>
                  <a:pt x="3405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69" name="Google Shape;2569;gd8fc7f62fe_0_1464"/>
          <p:cNvSpPr/>
          <p:nvPr/>
        </p:nvSpPr>
        <p:spPr>
          <a:xfrm>
            <a:off x="9607620" y="0"/>
            <a:ext cx="2584175" cy="1775788"/>
          </a:xfrm>
          <a:custGeom>
            <a:rect b="b" l="l" r="r" t="t"/>
            <a:pathLst>
              <a:path extrusionOk="0" h="45753" w="66581">
                <a:moveTo>
                  <a:pt x="0" y="1"/>
                </a:moveTo>
                <a:cubicBezTo>
                  <a:pt x="8454" y="5239"/>
                  <a:pt x="16121" y="12050"/>
                  <a:pt x="21896" y="20884"/>
                </a:cubicBezTo>
                <a:cubicBezTo>
                  <a:pt x="33742" y="39067"/>
                  <a:pt x="48798" y="45752"/>
                  <a:pt x="63740" y="45752"/>
                </a:cubicBezTo>
                <a:cubicBezTo>
                  <a:pt x="64687" y="45752"/>
                  <a:pt x="65634" y="45725"/>
                  <a:pt x="66580" y="45673"/>
                </a:cubicBezTo>
                <a:lnTo>
                  <a:pt x="66580"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70" name="Google Shape;2570;gd8fc7f62fe_0_1464"/>
          <p:cNvSpPr txBox="1"/>
          <p:nvPr>
            <p:ph hasCustomPrompt="1" type="title"/>
          </p:nvPr>
        </p:nvSpPr>
        <p:spPr>
          <a:xfrm>
            <a:off x="1644800" y="2262400"/>
            <a:ext cx="8902500" cy="161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6000"/>
              <a:buNone/>
              <a:defRPr sz="16000"/>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a:r>
              <a:t>xx%</a:t>
            </a:r>
          </a:p>
        </p:txBody>
      </p:sp>
      <p:sp>
        <p:nvSpPr>
          <p:cNvPr id="2571" name="Google Shape;2571;gd8fc7f62fe_0_1464"/>
          <p:cNvSpPr txBox="1"/>
          <p:nvPr>
            <p:ph idx="1" type="subTitle"/>
          </p:nvPr>
        </p:nvSpPr>
        <p:spPr>
          <a:xfrm>
            <a:off x="2275800" y="3875200"/>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CUSTOM_10">
    <p:spTree>
      <p:nvGrpSpPr>
        <p:cNvPr id="2572" name="Shape 2572"/>
        <p:cNvGrpSpPr/>
        <p:nvPr/>
      </p:nvGrpSpPr>
      <p:grpSpPr>
        <a:xfrm>
          <a:off x="0" y="0"/>
          <a:ext cx="0" cy="0"/>
          <a:chOff x="0" y="0"/>
          <a:chExt cx="0" cy="0"/>
        </a:xfrm>
      </p:grpSpPr>
      <p:sp>
        <p:nvSpPr>
          <p:cNvPr id="2573" name="Google Shape;2573;gd8fc7f62fe_0_1470"/>
          <p:cNvSpPr/>
          <p:nvPr/>
        </p:nvSpPr>
        <p:spPr>
          <a:xfrm>
            <a:off x="2063467" y="499567"/>
            <a:ext cx="8065059" cy="5858847"/>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74" name="Google Shape;2574;gd8fc7f62fe_0_1470"/>
          <p:cNvSpPr txBox="1"/>
          <p:nvPr>
            <p:ph type="title"/>
          </p:nvPr>
        </p:nvSpPr>
        <p:spPr>
          <a:xfrm>
            <a:off x="2275800" y="2262400"/>
            <a:ext cx="7640400" cy="1612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lt1"/>
              </a:buClr>
              <a:buSzPts val="16000"/>
              <a:buNone/>
              <a:defRPr sz="16000">
                <a:solidFill>
                  <a:schemeClr val="lt1"/>
                </a:solidFill>
              </a:defRPr>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p:txBody>
      </p:sp>
      <p:sp>
        <p:nvSpPr>
          <p:cNvPr id="2575" name="Google Shape;2575;gd8fc7f62fe_0_1470"/>
          <p:cNvSpPr txBox="1"/>
          <p:nvPr>
            <p:ph idx="1" type="subTitle"/>
          </p:nvPr>
        </p:nvSpPr>
        <p:spPr>
          <a:xfrm>
            <a:off x="2275800" y="3875200"/>
            <a:ext cx="7640400" cy="720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l">
              <a:lnSpc>
                <a:spcPct val="115000"/>
              </a:lnSpc>
              <a:spcBef>
                <a:spcPts val="0"/>
              </a:spcBef>
              <a:spcAft>
                <a:spcPts val="0"/>
              </a:spcAft>
              <a:buSzPts val="1900"/>
              <a:buNone/>
              <a:defRPr/>
            </a:lvl2pPr>
            <a:lvl3pPr lvl="2" rtl="0" algn="l">
              <a:lnSpc>
                <a:spcPct val="115000"/>
              </a:lnSpc>
              <a:spcBef>
                <a:spcPts val="2100"/>
              </a:spcBef>
              <a:spcAft>
                <a:spcPts val="0"/>
              </a:spcAft>
              <a:buSzPts val="1900"/>
              <a:buNone/>
              <a:defRPr/>
            </a:lvl3pPr>
            <a:lvl4pPr lvl="3" rtl="0" algn="l">
              <a:lnSpc>
                <a:spcPct val="115000"/>
              </a:lnSpc>
              <a:spcBef>
                <a:spcPts val="2100"/>
              </a:spcBef>
              <a:spcAft>
                <a:spcPts val="0"/>
              </a:spcAft>
              <a:buSzPts val="1900"/>
              <a:buNone/>
              <a:defRPr/>
            </a:lvl4pPr>
            <a:lvl5pPr lvl="4" rtl="0" algn="l">
              <a:lnSpc>
                <a:spcPct val="115000"/>
              </a:lnSpc>
              <a:spcBef>
                <a:spcPts val="2100"/>
              </a:spcBef>
              <a:spcAft>
                <a:spcPts val="0"/>
              </a:spcAft>
              <a:buSzPts val="1900"/>
              <a:buNone/>
              <a:defRPr/>
            </a:lvl5pPr>
            <a:lvl6pPr lvl="5" rtl="0" algn="l">
              <a:lnSpc>
                <a:spcPct val="115000"/>
              </a:lnSpc>
              <a:spcBef>
                <a:spcPts val="2100"/>
              </a:spcBef>
              <a:spcAft>
                <a:spcPts val="0"/>
              </a:spcAft>
              <a:buSzPts val="1900"/>
              <a:buNone/>
              <a:defRPr/>
            </a:lvl6pPr>
            <a:lvl7pPr lvl="6" rtl="0" algn="l">
              <a:lnSpc>
                <a:spcPct val="115000"/>
              </a:lnSpc>
              <a:spcBef>
                <a:spcPts val="2100"/>
              </a:spcBef>
              <a:spcAft>
                <a:spcPts val="0"/>
              </a:spcAft>
              <a:buSzPts val="1900"/>
              <a:buNone/>
              <a:defRPr/>
            </a:lvl7pPr>
            <a:lvl8pPr lvl="7" rtl="0" algn="l">
              <a:lnSpc>
                <a:spcPct val="115000"/>
              </a:lnSpc>
              <a:spcBef>
                <a:spcPts val="2100"/>
              </a:spcBef>
              <a:spcAft>
                <a:spcPts val="0"/>
              </a:spcAft>
              <a:buSzPts val="1900"/>
              <a:buNone/>
              <a:defRPr/>
            </a:lvl8pPr>
            <a:lvl9pPr lvl="8" rtl="0" algn="l">
              <a:lnSpc>
                <a:spcPct val="115000"/>
              </a:lnSpc>
              <a:spcBef>
                <a:spcPts val="2100"/>
              </a:spcBef>
              <a:spcAft>
                <a:spcPts val="2100"/>
              </a:spcAft>
              <a:buSzPts val="1900"/>
              <a:buNone/>
              <a:defRPr/>
            </a:lvl9pPr>
          </a:lstStyle>
          <a:p/>
        </p:txBody>
      </p:sp>
      <p:sp>
        <p:nvSpPr>
          <p:cNvPr id="2576" name="Google Shape;2576;gd8fc7f62fe_0_1470"/>
          <p:cNvSpPr/>
          <p:nvPr/>
        </p:nvSpPr>
        <p:spPr>
          <a:xfrm flipH="1" rot="-5400000">
            <a:off x="10243048" y="457051"/>
            <a:ext cx="2405998" cy="1491893"/>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77" name="Google Shape;2577;gd8fc7f62fe_0_1470"/>
          <p:cNvSpPr/>
          <p:nvPr/>
        </p:nvSpPr>
        <p:spPr>
          <a:xfrm>
            <a:off x="0" y="5618933"/>
            <a:ext cx="1550401" cy="123904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78" name="Google Shape;2578;gd8fc7f62fe_0_1470"/>
          <p:cNvSpPr/>
          <p:nvPr/>
        </p:nvSpPr>
        <p:spPr>
          <a:xfrm flipH="1">
            <a:off x="-65" y="-4"/>
            <a:ext cx="2609110" cy="100874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79" name="Google Shape;2579;gd8fc7f62fe_0_1470"/>
          <p:cNvSpPr/>
          <p:nvPr/>
        </p:nvSpPr>
        <p:spPr>
          <a:xfrm rot="10800000">
            <a:off x="10047301" y="5761747"/>
            <a:ext cx="2144699" cy="1096258"/>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5">
  <p:cSld name="CUSTOM_1_1_3_1_1_1">
    <p:spTree>
      <p:nvGrpSpPr>
        <p:cNvPr id="2580" name="Shape 2580"/>
        <p:cNvGrpSpPr/>
        <p:nvPr/>
      </p:nvGrpSpPr>
      <p:grpSpPr>
        <a:xfrm>
          <a:off x="0" y="0"/>
          <a:ext cx="0" cy="0"/>
          <a:chOff x="0" y="0"/>
          <a:chExt cx="0" cy="0"/>
        </a:xfrm>
      </p:grpSpPr>
      <p:sp>
        <p:nvSpPr>
          <p:cNvPr id="2581" name="Google Shape;2581;gd8fc7f62fe_0_147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582" name="Google Shape;2582;gd8fc7f62fe_0_1478"/>
          <p:cNvSpPr/>
          <p:nvPr/>
        </p:nvSpPr>
        <p:spPr>
          <a:xfrm flipH="1" rot="5400000">
            <a:off x="9712770" y="595933"/>
            <a:ext cx="3075162" cy="1883283"/>
          </a:xfrm>
          <a:custGeom>
            <a:rect b="b" l="l" r="r" t="t"/>
            <a:pathLst>
              <a:path extrusionOk="0" h="62526" w="102097">
                <a:moveTo>
                  <a:pt x="6596" y="0"/>
                </a:moveTo>
                <a:cubicBezTo>
                  <a:pt x="7632" y="964"/>
                  <a:pt x="8478" y="2107"/>
                  <a:pt x="9037" y="3441"/>
                </a:cubicBezTo>
                <a:cubicBezTo>
                  <a:pt x="10716" y="7441"/>
                  <a:pt x="9418" y="12085"/>
                  <a:pt x="7406" y="15931"/>
                </a:cubicBezTo>
                <a:cubicBezTo>
                  <a:pt x="5406" y="19776"/>
                  <a:pt x="2691" y="23300"/>
                  <a:pt x="1346" y="27432"/>
                </a:cubicBezTo>
                <a:cubicBezTo>
                  <a:pt x="0" y="31563"/>
                  <a:pt x="405" y="36707"/>
                  <a:pt x="3798" y="39422"/>
                </a:cubicBezTo>
                <a:cubicBezTo>
                  <a:pt x="5354" y="40669"/>
                  <a:pt x="7306" y="41204"/>
                  <a:pt x="9307" y="41204"/>
                </a:cubicBezTo>
                <a:cubicBezTo>
                  <a:pt x="11011" y="41204"/>
                  <a:pt x="12751" y="40816"/>
                  <a:pt x="14312" y="40148"/>
                </a:cubicBezTo>
                <a:cubicBezTo>
                  <a:pt x="17705" y="38695"/>
                  <a:pt x="20467" y="36135"/>
                  <a:pt x="23289" y="33742"/>
                </a:cubicBezTo>
                <a:cubicBezTo>
                  <a:pt x="28778" y="29123"/>
                  <a:pt x="34933" y="24896"/>
                  <a:pt x="41994" y="23598"/>
                </a:cubicBezTo>
                <a:cubicBezTo>
                  <a:pt x="43278" y="23360"/>
                  <a:pt x="44597" y="23240"/>
                  <a:pt x="45919" y="23240"/>
                </a:cubicBezTo>
                <a:cubicBezTo>
                  <a:pt x="51866" y="23240"/>
                  <a:pt x="57876" y="25662"/>
                  <a:pt x="61032" y="30611"/>
                </a:cubicBezTo>
                <a:cubicBezTo>
                  <a:pt x="65747" y="38005"/>
                  <a:pt x="63020" y="48494"/>
                  <a:pt x="68021" y="55697"/>
                </a:cubicBezTo>
                <a:cubicBezTo>
                  <a:pt x="70604" y="59436"/>
                  <a:pt x="74998" y="61686"/>
                  <a:pt x="79498" y="62317"/>
                </a:cubicBezTo>
                <a:cubicBezTo>
                  <a:pt x="80510" y="62459"/>
                  <a:pt x="81527" y="62525"/>
                  <a:pt x="82544" y="62525"/>
                </a:cubicBezTo>
                <a:cubicBezTo>
                  <a:pt x="86054" y="62525"/>
                  <a:pt x="89570" y="61739"/>
                  <a:pt x="92893" y="60567"/>
                </a:cubicBezTo>
                <a:cubicBezTo>
                  <a:pt x="96131" y="59424"/>
                  <a:pt x="99215" y="57876"/>
                  <a:pt x="102096" y="56007"/>
                </a:cubicBezTo>
                <a:lnTo>
                  <a:pt x="10209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3">
  <p:cSld name="CUSTOM_1_1_3_1_1_1_1_1_1_1_1_1_1_1">
    <p:spTree>
      <p:nvGrpSpPr>
        <p:cNvPr id="2583" name="Shape 2583"/>
        <p:cNvGrpSpPr/>
        <p:nvPr/>
      </p:nvGrpSpPr>
      <p:grpSpPr>
        <a:xfrm>
          <a:off x="0" y="0"/>
          <a:ext cx="0" cy="0"/>
          <a:chOff x="0" y="0"/>
          <a:chExt cx="0" cy="0"/>
        </a:xfrm>
      </p:grpSpPr>
      <p:sp>
        <p:nvSpPr>
          <p:cNvPr id="2584" name="Google Shape;2584;gd8fc7f62fe_0_1481"/>
          <p:cNvSpPr/>
          <p:nvPr/>
        </p:nvSpPr>
        <p:spPr>
          <a:xfrm rot="10800000">
            <a:off x="34" y="46"/>
            <a:ext cx="1026160" cy="1967751"/>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85" name="Google Shape;2585;gd8fc7f62fe_0_1481"/>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586" name="Google Shape;2586;gd8fc7f62fe_0_1481"/>
          <p:cNvSpPr/>
          <p:nvPr/>
        </p:nvSpPr>
        <p:spPr>
          <a:xfrm flipH="1">
            <a:off x="10641469" y="5645049"/>
            <a:ext cx="1550539" cy="1239158"/>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spTree>
      <p:nvGrpSpPr>
        <p:cNvPr id="2587" name="Shape 2587"/>
        <p:cNvGrpSpPr/>
        <p:nvPr/>
      </p:nvGrpSpPr>
      <p:grpSpPr>
        <a:xfrm>
          <a:off x="0" y="0"/>
          <a:ext cx="0" cy="0"/>
          <a:chOff x="0" y="0"/>
          <a:chExt cx="0" cy="0"/>
        </a:xfrm>
      </p:grpSpPr>
      <p:sp>
        <p:nvSpPr>
          <p:cNvPr id="2588" name="Google Shape;2588;gd8fc7f62fe_0_1485"/>
          <p:cNvSpPr/>
          <p:nvPr/>
        </p:nvSpPr>
        <p:spPr>
          <a:xfrm>
            <a:off x="7863467" y="0"/>
            <a:ext cx="4389757" cy="1699858"/>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89" name="Google Shape;2589;gd8fc7f62fe_0_1485"/>
          <p:cNvSpPr txBox="1"/>
          <p:nvPr>
            <p:ph type="title"/>
          </p:nvPr>
        </p:nvSpPr>
        <p:spPr>
          <a:xfrm>
            <a:off x="1763533" y="3119173"/>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2590" name="Google Shape;2590;gd8fc7f62fe_0_1485"/>
          <p:cNvSpPr txBox="1"/>
          <p:nvPr>
            <p:ph idx="2" type="title"/>
          </p:nvPr>
        </p:nvSpPr>
        <p:spPr>
          <a:xfrm>
            <a:off x="4873800" y="3119173"/>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2591" name="Google Shape;2591;gd8fc7f62fe_0_1485"/>
          <p:cNvSpPr txBox="1"/>
          <p:nvPr>
            <p:ph idx="3" type="title"/>
          </p:nvPr>
        </p:nvSpPr>
        <p:spPr>
          <a:xfrm>
            <a:off x="7984067" y="3119173"/>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2592" name="Google Shape;2592;gd8fc7f62fe_0_1485"/>
          <p:cNvSpPr txBox="1"/>
          <p:nvPr>
            <p:ph idx="4" type="title"/>
          </p:nvPr>
        </p:nvSpPr>
        <p:spPr>
          <a:xfrm>
            <a:off x="1763533" y="5377941"/>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2593" name="Google Shape;2593;gd8fc7f62fe_0_1485"/>
          <p:cNvSpPr txBox="1"/>
          <p:nvPr>
            <p:ph idx="5" type="title"/>
          </p:nvPr>
        </p:nvSpPr>
        <p:spPr>
          <a:xfrm>
            <a:off x="4873800" y="5377941"/>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2594" name="Google Shape;2594;gd8fc7f62fe_0_1485"/>
          <p:cNvSpPr txBox="1"/>
          <p:nvPr>
            <p:ph idx="6" type="title"/>
          </p:nvPr>
        </p:nvSpPr>
        <p:spPr>
          <a:xfrm>
            <a:off x="7984067" y="5377941"/>
            <a:ext cx="24444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rtl="0" algn="ctr">
              <a:lnSpc>
                <a:spcPct val="100000"/>
              </a:lnSpc>
              <a:spcBef>
                <a:spcPts val="0"/>
              </a:spcBef>
              <a:spcAft>
                <a:spcPts val="0"/>
              </a:spcAft>
              <a:buSzPts val="2100"/>
              <a:buFont typeface="Signika"/>
              <a:buNone/>
              <a:defRPr sz="2100">
                <a:latin typeface="Signika"/>
                <a:ea typeface="Signika"/>
                <a:cs typeface="Signika"/>
                <a:sym typeface="Signika"/>
              </a:defRPr>
            </a:lvl2pPr>
            <a:lvl3pPr lvl="2" rtl="0" algn="ctr">
              <a:lnSpc>
                <a:spcPct val="100000"/>
              </a:lnSpc>
              <a:spcBef>
                <a:spcPts val="0"/>
              </a:spcBef>
              <a:spcAft>
                <a:spcPts val="0"/>
              </a:spcAft>
              <a:buSzPts val="2100"/>
              <a:buFont typeface="Signika"/>
              <a:buNone/>
              <a:defRPr sz="2100">
                <a:latin typeface="Signika"/>
                <a:ea typeface="Signika"/>
                <a:cs typeface="Signika"/>
                <a:sym typeface="Signika"/>
              </a:defRPr>
            </a:lvl3pPr>
            <a:lvl4pPr lvl="3" rtl="0" algn="ctr">
              <a:lnSpc>
                <a:spcPct val="100000"/>
              </a:lnSpc>
              <a:spcBef>
                <a:spcPts val="0"/>
              </a:spcBef>
              <a:spcAft>
                <a:spcPts val="0"/>
              </a:spcAft>
              <a:buSzPts val="2100"/>
              <a:buFont typeface="Signika"/>
              <a:buNone/>
              <a:defRPr sz="2100">
                <a:latin typeface="Signika"/>
                <a:ea typeface="Signika"/>
                <a:cs typeface="Signika"/>
                <a:sym typeface="Signika"/>
              </a:defRPr>
            </a:lvl4pPr>
            <a:lvl5pPr lvl="4" rtl="0" algn="ctr">
              <a:lnSpc>
                <a:spcPct val="100000"/>
              </a:lnSpc>
              <a:spcBef>
                <a:spcPts val="0"/>
              </a:spcBef>
              <a:spcAft>
                <a:spcPts val="0"/>
              </a:spcAft>
              <a:buSzPts val="2100"/>
              <a:buFont typeface="Signika"/>
              <a:buNone/>
              <a:defRPr sz="2100">
                <a:latin typeface="Signika"/>
                <a:ea typeface="Signika"/>
                <a:cs typeface="Signika"/>
                <a:sym typeface="Signika"/>
              </a:defRPr>
            </a:lvl5pPr>
            <a:lvl6pPr lvl="5" rtl="0" algn="ctr">
              <a:lnSpc>
                <a:spcPct val="100000"/>
              </a:lnSpc>
              <a:spcBef>
                <a:spcPts val="0"/>
              </a:spcBef>
              <a:spcAft>
                <a:spcPts val="0"/>
              </a:spcAft>
              <a:buSzPts val="2100"/>
              <a:buFont typeface="Signika"/>
              <a:buNone/>
              <a:defRPr sz="2100">
                <a:latin typeface="Signika"/>
                <a:ea typeface="Signika"/>
                <a:cs typeface="Signika"/>
                <a:sym typeface="Signika"/>
              </a:defRPr>
            </a:lvl6pPr>
            <a:lvl7pPr lvl="6" rtl="0" algn="ctr">
              <a:lnSpc>
                <a:spcPct val="100000"/>
              </a:lnSpc>
              <a:spcBef>
                <a:spcPts val="0"/>
              </a:spcBef>
              <a:spcAft>
                <a:spcPts val="0"/>
              </a:spcAft>
              <a:buSzPts val="2100"/>
              <a:buFont typeface="Signika"/>
              <a:buNone/>
              <a:defRPr sz="2100">
                <a:latin typeface="Signika"/>
                <a:ea typeface="Signika"/>
                <a:cs typeface="Signika"/>
                <a:sym typeface="Signika"/>
              </a:defRPr>
            </a:lvl7pPr>
            <a:lvl8pPr lvl="7" rtl="0" algn="ctr">
              <a:lnSpc>
                <a:spcPct val="100000"/>
              </a:lnSpc>
              <a:spcBef>
                <a:spcPts val="0"/>
              </a:spcBef>
              <a:spcAft>
                <a:spcPts val="0"/>
              </a:spcAft>
              <a:buSzPts val="2100"/>
              <a:buFont typeface="Signika"/>
              <a:buNone/>
              <a:defRPr sz="2100">
                <a:latin typeface="Signika"/>
                <a:ea typeface="Signika"/>
                <a:cs typeface="Signika"/>
                <a:sym typeface="Signika"/>
              </a:defRPr>
            </a:lvl8pPr>
            <a:lvl9pPr lvl="8" rtl="0"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2595" name="Google Shape;2595;gd8fc7f62fe_0_1485"/>
          <p:cNvSpPr txBox="1"/>
          <p:nvPr>
            <p:ph idx="7" type="title"/>
          </p:nvPr>
        </p:nvSpPr>
        <p:spPr>
          <a:xfrm>
            <a:off x="691567" y="677167"/>
            <a:ext cx="10808700" cy="7635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1">
    <p:spTree>
      <p:nvGrpSpPr>
        <p:cNvPr id="2596" name="Shape 2596"/>
        <p:cNvGrpSpPr/>
        <p:nvPr/>
      </p:nvGrpSpPr>
      <p:grpSpPr>
        <a:xfrm>
          <a:off x="0" y="0"/>
          <a:ext cx="0" cy="0"/>
          <a:chOff x="0" y="0"/>
          <a:chExt cx="0" cy="0"/>
        </a:xfrm>
      </p:grpSpPr>
      <p:sp>
        <p:nvSpPr>
          <p:cNvPr id="2597" name="Google Shape;2597;gd8fc7f62fe_0_1494"/>
          <p:cNvSpPr txBox="1"/>
          <p:nvPr>
            <p:ph idx="1" type="subTitle"/>
          </p:nvPr>
        </p:nvSpPr>
        <p:spPr>
          <a:xfrm>
            <a:off x="1039100" y="5064833"/>
            <a:ext cx="29505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598" name="Google Shape;2598;gd8fc7f62fe_0_1494"/>
          <p:cNvSpPr txBox="1"/>
          <p:nvPr>
            <p:ph type="title"/>
          </p:nvPr>
        </p:nvSpPr>
        <p:spPr>
          <a:xfrm>
            <a:off x="691567" y="677167"/>
            <a:ext cx="10808700" cy="7635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599" name="Google Shape;2599;gd8fc7f62fe_0_1494"/>
          <p:cNvSpPr txBox="1"/>
          <p:nvPr>
            <p:ph idx="2" type="subTitle"/>
          </p:nvPr>
        </p:nvSpPr>
        <p:spPr>
          <a:xfrm>
            <a:off x="2829964" y="2931233"/>
            <a:ext cx="29505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600" name="Google Shape;2600;gd8fc7f62fe_0_1494"/>
          <p:cNvSpPr txBox="1"/>
          <p:nvPr>
            <p:ph idx="3" type="subTitle"/>
          </p:nvPr>
        </p:nvSpPr>
        <p:spPr>
          <a:xfrm>
            <a:off x="4622000" y="5064833"/>
            <a:ext cx="29505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601" name="Google Shape;2601;gd8fc7f62fe_0_1494"/>
          <p:cNvSpPr txBox="1"/>
          <p:nvPr>
            <p:ph idx="4" type="subTitle"/>
          </p:nvPr>
        </p:nvSpPr>
        <p:spPr>
          <a:xfrm>
            <a:off x="6414197" y="2931233"/>
            <a:ext cx="29481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602" name="Google Shape;2602;gd8fc7f62fe_0_1494"/>
          <p:cNvSpPr txBox="1"/>
          <p:nvPr>
            <p:ph idx="5" type="subTitle"/>
          </p:nvPr>
        </p:nvSpPr>
        <p:spPr>
          <a:xfrm>
            <a:off x="8204900" y="5064833"/>
            <a:ext cx="2948100" cy="8337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Clr>
                <a:schemeClr val="dk1"/>
              </a:buClr>
              <a:buSzPts val="1900"/>
              <a:buNone/>
              <a:defRPr sz="19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6">
  <p:cSld name="CUSTOM_1_1_3_1_1_1_1">
    <p:spTree>
      <p:nvGrpSpPr>
        <p:cNvPr id="2603" name="Shape 2603"/>
        <p:cNvGrpSpPr/>
        <p:nvPr/>
      </p:nvGrpSpPr>
      <p:grpSpPr>
        <a:xfrm>
          <a:off x="0" y="0"/>
          <a:ext cx="0" cy="0"/>
          <a:chOff x="0" y="0"/>
          <a:chExt cx="0" cy="0"/>
        </a:xfrm>
      </p:grpSpPr>
      <p:sp>
        <p:nvSpPr>
          <p:cNvPr id="2604" name="Google Shape;2604;gd8fc7f62fe_0_1504"/>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605" name="Google Shape;2605;gd8fc7f62fe_0_1504"/>
          <p:cNvSpPr/>
          <p:nvPr/>
        </p:nvSpPr>
        <p:spPr>
          <a:xfrm rot="-5400000">
            <a:off x="10319535" y="80647"/>
            <a:ext cx="1953018" cy="1791822"/>
          </a:xfrm>
          <a:custGeom>
            <a:rect b="b" l="l" r="r" t="t"/>
            <a:pathLst>
              <a:path extrusionOk="0" h="53756" w="58592">
                <a:moveTo>
                  <a:pt x="44835" y="0"/>
                </a:moveTo>
                <a:cubicBezTo>
                  <a:pt x="43040" y="0"/>
                  <a:pt x="41302" y="364"/>
                  <a:pt x="39827" y="1368"/>
                </a:cubicBezTo>
                <a:cubicBezTo>
                  <a:pt x="37541" y="2916"/>
                  <a:pt x="36398" y="5702"/>
                  <a:pt x="35934" y="8428"/>
                </a:cubicBezTo>
                <a:cubicBezTo>
                  <a:pt x="35470" y="11155"/>
                  <a:pt x="35565" y="13953"/>
                  <a:pt x="35124" y="16679"/>
                </a:cubicBezTo>
                <a:cubicBezTo>
                  <a:pt x="33946" y="24026"/>
                  <a:pt x="28576" y="30550"/>
                  <a:pt x="21599" y="33122"/>
                </a:cubicBezTo>
                <a:cubicBezTo>
                  <a:pt x="18170" y="34396"/>
                  <a:pt x="14479" y="34753"/>
                  <a:pt x="10955" y="35729"/>
                </a:cubicBezTo>
                <a:cubicBezTo>
                  <a:pt x="7430" y="36706"/>
                  <a:pt x="3882" y="38480"/>
                  <a:pt x="2085" y="41671"/>
                </a:cubicBezTo>
                <a:cubicBezTo>
                  <a:pt x="1" y="45362"/>
                  <a:pt x="811" y="50100"/>
                  <a:pt x="3001" y="53755"/>
                </a:cubicBezTo>
                <a:lnTo>
                  <a:pt x="58592" y="53755"/>
                </a:lnTo>
                <a:lnTo>
                  <a:pt x="58592" y="4023"/>
                </a:lnTo>
                <a:cubicBezTo>
                  <a:pt x="55675" y="2535"/>
                  <a:pt x="52591" y="1380"/>
                  <a:pt x="49400" y="618"/>
                </a:cubicBezTo>
                <a:cubicBezTo>
                  <a:pt x="47923" y="263"/>
                  <a:pt x="46359" y="0"/>
                  <a:pt x="4483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06" name="Google Shape;2606;gd8fc7f62fe_0_1504"/>
          <p:cNvSpPr/>
          <p:nvPr/>
        </p:nvSpPr>
        <p:spPr>
          <a:xfrm>
            <a:off x="0" y="5385967"/>
            <a:ext cx="1841887" cy="147199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2">
    <p:spTree>
      <p:nvGrpSpPr>
        <p:cNvPr id="387" name="Shape 387"/>
        <p:cNvGrpSpPr/>
        <p:nvPr/>
      </p:nvGrpSpPr>
      <p:grpSpPr>
        <a:xfrm>
          <a:off x="0" y="0"/>
          <a:ext cx="0" cy="0"/>
          <a:chOff x="0" y="0"/>
          <a:chExt cx="0" cy="0"/>
        </a:xfrm>
      </p:grpSpPr>
      <p:sp>
        <p:nvSpPr>
          <p:cNvPr id="388" name="Google Shape;388;gd778a894d7_0_4503"/>
          <p:cNvSpPr/>
          <p:nvPr/>
        </p:nvSpPr>
        <p:spPr>
          <a:xfrm>
            <a:off x="-36625" y="3851545"/>
            <a:ext cx="1387065" cy="3024691"/>
          </a:xfrm>
          <a:custGeom>
            <a:rect b="b" l="l" r="r" t="t"/>
            <a:pathLst>
              <a:path extrusionOk="0" h="90743" w="41613">
                <a:moveTo>
                  <a:pt x="1728" y="1"/>
                </a:moveTo>
                <a:cubicBezTo>
                  <a:pt x="671" y="1"/>
                  <a:pt x="1" y="124"/>
                  <a:pt x="1" y="124"/>
                </a:cubicBezTo>
                <a:lnTo>
                  <a:pt x="132" y="90742"/>
                </a:lnTo>
                <a:lnTo>
                  <a:pt x="36458" y="90742"/>
                </a:lnTo>
                <a:cubicBezTo>
                  <a:pt x="21718" y="78765"/>
                  <a:pt x="41613" y="68287"/>
                  <a:pt x="35124" y="54440"/>
                </a:cubicBezTo>
                <a:cubicBezTo>
                  <a:pt x="28469" y="40248"/>
                  <a:pt x="11645" y="45415"/>
                  <a:pt x="14431" y="25579"/>
                </a:cubicBezTo>
                <a:cubicBezTo>
                  <a:pt x="17708" y="2225"/>
                  <a:pt x="6222" y="1"/>
                  <a:pt x="172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9" name="Google Shape;389;gd778a894d7_0_4503"/>
          <p:cNvSpPr/>
          <p:nvPr/>
        </p:nvSpPr>
        <p:spPr>
          <a:xfrm>
            <a:off x="9942467" y="0"/>
            <a:ext cx="2312542" cy="3927402"/>
          </a:xfrm>
          <a:custGeom>
            <a:rect b="b" l="l" r="r" t="t"/>
            <a:pathLst>
              <a:path extrusionOk="0" h="117825" w="69378">
                <a:moveTo>
                  <a:pt x="0" y="0"/>
                </a:moveTo>
                <a:cubicBezTo>
                  <a:pt x="357" y="2667"/>
                  <a:pt x="1131" y="5394"/>
                  <a:pt x="2441" y="8180"/>
                </a:cubicBezTo>
                <a:cubicBezTo>
                  <a:pt x="15836" y="36766"/>
                  <a:pt x="49721" y="26348"/>
                  <a:pt x="44113" y="66306"/>
                </a:cubicBezTo>
                <a:cubicBezTo>
                  <a:pt x="37588" y="112788"/>
                  <a:pt x="60103" y="117717"/>
                  <a:pt x="69378" y="117824"/>
                </a:cubicBezTo>
                <a:lnTo>
                  <a:pt x="69378"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 name="Google Shape;390;gd778a894d7_0_4503"/>
          <p:cNvSpPr txBox="1"/>
          <p:nvPr>
            <p:ph type="title"/>
          </p:nvPr>
        </p:nvSpPr>
        <p:spPr>
          <a:xfrm>
            <a:off x="6976073" y="2398401"/>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91" name="Google Shape;391;gd778a894d7_0_4503"/>
          <p:cNvSpPr txBox="1"/>
          <p:nvPr>
            <p:ph idx="2" type="title"/>
          </p:nvPr>
        </p:nvSpPr>
        <p:spPr>
          <a:xfrm>
            <a:off x="6976073" y="4943335"/>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92" name="Google Shape;392;gd778a894d7_0_4503"/>
          <p:cNvSpPr txBox="1"/>
          <p:nvPr>
            <p:ph idx="3" type="title"/>
          </p:nvPr>
        </p:nvSpPr>
        <p:spPr>
          <a:xfrm>
            <a:off x="1802324" y="4943335"/>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393" name="Google Shape;393;gd778a894d7_0_4503"/>
          <p:cNvSpPr txBox="1"/>
          <p:nvPr>
            <p:ph idx="4" type="title"/>
          </p:nvPr>
        </p:nvSpPr>
        <p:spPr>
          <a:xfrm>
            <a:off x="1802324" y="2398401"/>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394" name="Google Shape;394;gd778a894d7_0_4503"/>
          <p:cNvSpPr txBox="1"/>
          <p:nvPr>
            <p:ph idx="1" type="subTitle"/>
          </p:nvPr>
        </p:nvSpPr>
        <p:spPr>
          <a:xfrm>
            <a:off x="1802324" y="2971313"/>
            <a:ext cx="34137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95" name="Google Shape;395;gd778a894d7_0_4503"/>
          <p:cNvSpPr txBox="1"/>
          <p:nvPr>
            <p:ph idx="5" type="subTitle"/>
          </p:nvPr>
        </p:nvSpPr>
        <p:spPr>
          <a:xfrm>
            <a:off x="6977673" y="2971313"/>
            <a:ext cx="34104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96" name="Google Shape;396;gd778a894d7_0_4503"/>
          <p:cNvSpPr txBox="1"/>
          <p:nvPr>
            <p:ph idx="6" type="subTitle"/>
          </p:nvPr>
        </p:nvSpPr>
        <p:spPr>
          <a:xfrm>
            <a:off x="1802324" y="5516247"/>
            <a:ext cx="34137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97" name="Google Shape;397;gd778a894d7_0_4503"/>
          <p:cNvSpPr txBox="1"/>
          <p:nvPr>
            <p:ph idx="7" type="subTitle"/>
          </p:nvPr>
        </p:nvSpPr>
        <p:spPr>
          <a:xfrm>
            <a:off x="6977473" y="5516247"/>
            <a:ext cx="34107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98" name="Google Shape;398;gd778a894d7_0_4503"/>
          <p:cNvSpPr txBox="1"/>
          <p:nvPr>
            <p:ph idx="8" type="title"/>
          </p:nvPr>
        </p:nvSpPr>
        <p:spPr>
          <a:xfrm>
            <a:off x="3036924" y="2014333"/>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399" name="Google Shape;399;gd778a894d7_0_4503"/>
          <p:cNvSpPr txBox="1"/>
          <p:nvPr>
            <p:ph idx="9" type="title"/>
          </p:nvPr>
        </p:nvSpPr>
        <p:spPr>
          <a:xfrm>
            <a:off x="8210673" y="2014333"/>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400" name="Google Shape;400;gd778a894d7_0_4503"/>
          <p:cNvSpPr txBox="1"/>
          <p:nvPr>
            <p:ph idx="13" type="title"/>
          </p:nvPr>
        </p:nvSpPr>
        <p:spPr>
          <a:xfrm>
            <a:off x="3036924" y="4571560"/>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401" name="Google Shape;401;gd778a894d7_0_4503"/>
          <p:cNvSpPr txBox="1"/>
          <p:nvPr>
            <p:ph idx="14" type="title"/>
          </p:nvPr>
        </p:nvSpPr>
        <p:spPr>
          <a:xfrm>
            <a:off x="8210673" y="4571560"/>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402" name="Google Shape;402;gd778a894d7_0_4503"/>
          <p:cNvSpPr txBox="1"/>
          <p:nvPr>
            <p:ph idx="15"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800"/>
              <a:buNone/>
              <a:defRPr/>
            </a:lvl2pPr>
            <a:lvl3pPr lvl="2" algn="ctr">
              <a:lnSpc>
                <a:spcPct val="100000"/>
              </a:lnSpc>
              <a:spcBef>
                <a:spcPts val="0"/>
              </a:spcBef>
              <a:spcAft>
                <a:spcPts val="0"/>
              </a:spcAft>
              <a:buSzPts val="4800"/>
              <a:buNone/>
              <a:defRPr/>
            </a:lvl3pPr>
            <a:lvl4pPr lvl="3" algn="ctr">
              <a:lnSpc>
                <a:spcPct val="100000"/>
              </a:lnSpc>
              <a:spcBef>
                <a:spcPts val="0"/>
              </a:spcBef>
              <a:spcAft>
                <a:spcPts val="0"/>
              </a:spcAft>
              <a:buSzPts val="4800"/>
              <a:buNone/>
              <a:defRPr/>
            </a:lvl4pPr>
            <a:lvl5pPr lvl="4" algn="ctr">
              <a:lnSpc>
                <a:spcPct val="100000"/>
              </a:lnSpc>
              <a:spcBef>
                <a:spcPts val="0"/>
              </a:spcBef>
              <a:spcAft>
                <a:spcPts val="0"/>
              </a:spcAft>
              <a:buSzPts val="4800"/>
              <a:buNone/>
              <a:defRPr/>
            </a:lvl5pPr>
            <a:lvl6pPr lvl="5" algn="ctr">
              <a:lnSpc>
                <a:spcPct val="100000"/>
              </a:lnSpc>
              <a:spcBef>
                <a:spcPts val="0"/>
              </a:spcBef>
              <a:spcAft>
                <a:spcPts val="0"/>
              </a:spcAft>
              <a:buSzPts val="4800"/>
              <a:buNone/>
              <a:defRPr/>
            </a:lvl6pPr>
            <a:lvl7pPr lvl="6" algn="ctr">
              <a:lnSpc>
                <a:spcPct val="100000"/>
              </a:lnSpc>
              <a:spcBef>
                <a:spcPts val="0"/>
              </a:spcBef>
              <a:spcAft>
                <a:spcPts val="0"/>
              </a:spcAft>
              <a:buSzPts val="4800"/>
              <a:buNone/>
              <a:defRPr/>
            </a:lvl7pPr>
            <a:lvl8pPr lvl="7" algn="ctr">
              <a:lnSpc>
                <a:spcPct val="100000"/>
              </a:lnSpc>
              <a:spcBef>
                <a:spcPts val="0"/>
              </a:spcBef>
              <a:spcAft>
                <a:spcPts val="0"/>
              </a:spcAft>
              <a:buSzPts val="4800"/>
              <a:buNone/>
              <a:defRPr/>
            </a:lvl8pPr>
            <a:lvl9pPr lvl="8" algn="ctr">
              <a:lnSpc>
                <a:spcPct val="100000"/>
              </a:lnSpc>
              <a:spcBef>
                <a:spcPts val="0"/>
              </a:spcBef>
              <a:spcAft>
                <a:spcPts val="0"/>
              </a:spcAft>
              <a:buSzPts val="4800"/>
              <a:buNone/>
              <a:defRPr/>
            </a:lvl9pPr>
          </a:lstStyle>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7">
  <p:cSld name="CUSTOM_1_1_3_1_1_1_1_1">
    <p:spTree>
      <p:nvGrpSpPr>
        <p:cNvPr id="2607" name="Shape 2607"/>
        <p:cNvGrpSpPr/>
        <p:nvPr/>
      </p:nvGrpSpPr>
      <p:grpSpPr>
        <a:xfrm>
          <a:off x="0" y="0"/>
          <a:ext cx="0" cy="0"/>
          <a:chOff x="0" y="0"/>
          <a:chExt cx="0" cy="0"/>
        </a:xfrm>
      </p:grpSpPr>
      <p:sp>
        <p:nvSpPr>
          <p:cNvPr id="2608" name="Google Shape;2608;gd8fc7f62fe_0_150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609" name="Google Shape;2609;gd8fc7f62fe_0_1508"/>
          <p:cNvSpPr/>
          <p:nvPr/>
        </p:nvSpPr>
        <p:spPr>
          <a:xfrm>
            <a:off x="8566391" y="4522873"/>
            <a:ext cx="3625606" cy="2335133"/>
          </a:xfrm>
          <a:custGeom>
            <a:rect b="b" l="l" r="r" t="t"/>
            <a:pathLst>
              <a:path extrusionOk="0" h="56133" w="87154">
                <a:moveTo>
                  <a:pt x="77010" y="0"/>
                </a:moveTo>
                <a:cubicBezTo>
                  <a:pt x="73626" y="0"/>
                  <a:pt x="70307" y="872"/>
                  <a:pt x="67640" y="2911"/>
                </a:cubicBezTo>
                <a:cubicBezTo>
                  <a:pt x="62949" y="6495"/>
                  <a:pt x="61294" y="12674"/>
                  <a:pt x="59460" y="18282"/>
                </a:cubicBezTo>
                <a:cubicBezTo>
                  <a:pt x="57615" y="23890"/>
                  <a:pt x="54721" y="29950"/>
                  <a:pt x="49137" y="31855"/>
                </a:cubicBezTo>
                <a:cubicBezTo>
                  <a:pt x="47854" y="32294"/>
                  <a:pt x="46558" y="32474"/>
                  <a:pt x="45253" y="32474"/>
                </a:cubicBezTo>
                <a:cubicBezTo>
                  <a:pt x="40321" y="32474"/>
                  <a:pt x="35255" y="29907"/>
                  <a:pt x="30218" y="29022"/>
                </a:cubicBezTo>
                <a:cubicBezTo>
                  <a:pt x="28971" y="28800"/>
                  <a:pt x="27719" y="28694"/>
                  <a:pt x="26472" y="28694"/>
                </a:cubicBezTo>
                <a:cubicBezTo>
                  <a:pt x="15576" y="28694"/>
                  <a:pt x="5107" y="36818"/>
                  <a:pt x="1560" y="47310"/>
                </a:cubicBezTo>
                <a:cubicBezTo>
                  <a:pt x="596" y="50167"/>
                  <a:pt x="96" y="53144"/>
                  <a:pt x="0" y="56132"/>
                </a:cubicBezTo>
                <a:lnTo>
                  <a:pt x="87154" y="56132"/>
                </a:lnTo>
                <a:lnTo>
                  <a:pt x="87154" y="2447"/>
                </a:lnTo>
                <a:cubicBezTo>
                  <a:pt x="86142" y="1983"/>
                  <a:pt x="85118" y="1554"/>
                  <a:pt x="84058" y="1197"/>
                </a:cubicBezTo>
                <a:cubicBezTo>
                  <a:pt x="81813" y="434"/>
                  <a:pt x="79395" y="0"/>
                  <a:pt x="7701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4">
  <p:cSld name="CUSTOM_1_1_3_2">
    <p:spTree>
      <p:nvGrpSpPr>
        <p:cNvPr id="2610" name="Shape 2610"/>
        <p:cNvGrpSpPr/>
        <p:nvPr/>
      </p:nvGrpSpPr>
      <p:grpSpPr>
        <a:xfrm>
          <a:off x="0" y="0"/>
          <a:ext cx="0" cy="0"/>
          <a:chOff x="0" y="0"/>
          <a:chExt cx="0" cy="0"/>
        </a:xfrm>
      </p:grpSpPr>
      <p:sp>
        <p:nvSpPr>
          <p:cNvPr id="2611" name="Google Shape;2611;gd8fc7f62fe_0_1511"/>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612" name="Google Shape;2612;gd8fc7f62fe_0_1511"/>
          <p:cNvSpPr/>
          <p:nvPr/>
        </p:nvSpPr>
        <p:spPr>
          <a:xfrm>
            <a:off x="9773899" y="5300603"/>
            <a:ext cx="2418306" cy="1557270"/>
          </a:xfrm>
          <a:custGeom>
            <a:rect b="b" l="l" r="r" t="t"/>
            <a:pathLst>
              <a:path extrusionOk="0" h="56133" w="87154">
                <a:moveTo>
                  <a:pt x="77010" y="0"/>
                </a:moveTo>
                <a:cubicBezTo>
                  <a:pt x="73626" y="0"/>
                  <a:pt x="70307" y="872"/>
                  <a:pt x="67640" y="2911"/>
                </a:cubicBezTo>
                <a:cubicBezTo>
                  <a:pt x="62949" y="6495"/>
                  <a:pt x="61294" y="12674"/>
                  <a:pt x="59460" y="18282"/>
                </a:cubicBezTo>
                <a:cubicBezTo>
                  <a:pt x="57615" y="23890"/>
                  <a:pt x="54721" y="29950"/>
                  <a:pt x="49137" y="31855"/>
                </a:cubicBezTo>
                <a:cubicBezTo>
                  <a:pt x="47854" y="32294"/>
                  <a:pt x="46558" y="32474"/>
                  <a:pt x="45253" y="32474"/>
                </a:cubicBezTo>
                <a:cubicBezTo>
                  <a:pt x="40321" y="32474"/>
                  <a:pt x="35255" y="29907"/>
                  <a:pt x="30218" y="29022"/>
                </a:cubicBezTo>
                <a:cubicBezTo>
                  <a:pt x="28971" y="28800"/>
                  <a:pt x="27719" y="28694"/>
                  <a:pt x="26472" y="28694"/>
                </a:cubicBezTo>
                <a:cubicBezTo>
                  <a:pt x="15576" y="28694"/>
                  <a:pt x="5107" y="36818"/>
                  <a:pt x="1560" y="47310"/>
                </a:cubicBezTo>
                <a:cubicBezTo>
                  <a:pt x="596" y="50167"/>
                  <a:pt x="96" y="53144"/>
                  <a:pt x="0" y="56132"/>
                </a:cubicBezTo>
                <a:lnTo>
                  <a:pt x="87154" y="56132"/>
                </a:lnTo>
                <a:lnTo>
                  <a:pt x="87154" y="2447"/>
                </a:lnTo>
                <a:cubicBezTo>
                  <a:pt x="86142" y="1983"/>
                  <a:pt x="85118" y="1554"/>
                  <a:pt x="84058" y="1197"/>
                </a:cubicBezTo>
                <a:cubicBezTo>
                  <a:pt x="81813" y="434"/>
                  <a:pt x="79395" y="0"/>
                  <a:pt x="77010"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13" name="Google Shape;2613;gd8fc7f62fe_0_1511"/>
          <p:cNvSpPr/>
          <p:nvPr/>
        </p:nvSpPr>
        <p:spPr>
          <a:xfrm flipH="1" rot="5400000">
            <a:off x="-68877" y="68690"/>
            <a:ext cx="1666796" cy="1529224"/>
          </a:xfrm>
          <a:custGeom>
            <a:rect b="b" l="l" r="r" t="t"/>
            <a:pathLst>
              <a:path extrusionOk="0" h="53756" w="58592">
                <a:moveTo>
                  <a:pt x="44835" y="0"/>
                </a:moveTo>
                <a:cubicBezTo>
                  <a:pt x="43040" y="0"/>
                  <a:pt x="41302" y="364"/>
                  <a:pt x="39827" y="1368"/>
                </a:cubicBezTo>
                <a:cubicBezTo>
                  <a:pt x="37541" y="2916"/>
                  <a:pt x="36398" y="5702"/>
                  <a:pt x="35934" y="8428"/>
                </a:cubicBezTo>
                <a:cubicBezTo>
                  <a:pt x="35470" y="11155"/>
                  <a:pt x="35565" y="13953"/>
                  <a:pt x="35124" y="16679"/>
                </a:cubicBezTo>
                <a:cubicBezTo>
                  <a:pt x="33946" y="24026"/>
                  <a:pt x="28576" y="30550"/>
                  <a:pt x="21599" y="33122"/>
                </a:cubicBezTo>
                <a:cubicBezTo>
                  <a:pt x="18170" y="34396"/>
                  <a:pt x="14479" y="34753"/>
                  <a:pt x="10955" y="35729"/>
                </a:cubicBezTo>
                <a:cubicBezTo>
                  <a:pt x="7430" y="36706"/>
                  <a:pt x="3882" y="38480"/>
                  <a:pt x="2085" y="41671"/>
                </a:cubicBezTo>
                <a:cubicBezTo>
                  <a:pt x="1" y="45362"/>
                  <a:pt x="811" y="50100"/>
                  <a:pt x="3001" y="53755"/>
                </a:cubicBezTo>
                <a:lnTo>
                  <a:pt x="58592" y="53755"/>
                </a:lnTo>
                <a:lnTo>
                  <a:pt x="58592" y="4023"/>
                </a:lnTo>
                <a:cubicBezTo>
                  <a:pt x="55675" y="2535"/>
                  <a:pt x="52591" y="1380"/>
                  <a:pt x="49400" y="618"/>
                </a:cubicBezTo>
                <a:cubicBezTo>
                  <a:pt x="47923" y="263"/>
                  <a:pt x="46359" y="0"/>
                  <a:pt x="44835"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CUSTOM_6_1">
    <p:spTree>
      <p:nvGrpSpPr>
        <p:cNvPr id="2614" name="Shape 2614"/>
        <p:cNvGrpSpPr/>
        <p:nvPr/>
      </p:nvGrpSpPr>
      <p:grpSpPr>
        <a:xfrm>
          <a:off x="0" y="0"/>
          <a:ext cx="0" cy="0"/>
          <a:chOff x="0" y="0"/>
          <a:chExt cx="0" cy="0"/>
        </a:xfrm>
      </p:grpSpPr>
      <p:sp>
        <p:nvSpPr>
          <p:cNvPr id="2615" name="Google Shape;2615;gd8fc7f62fe_0_1515"/>
          <p:cNvSpPr txBox="1"/>
          <p:nvPr>
            <p:ph idx="1" type="subTitle"/>
          </p:nvPr>
        </p:nvSpPr>
        <p:spPr>
          <a:xfrm>
            <a:off x="6209568" y="4753367"/>
            <a:ext cx="4320300" cy="512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rgbClr val="F3F3F3"/>
              </a:buClr>
              <a:buSzPts val="2700"/>
              <a:buFont typeface="Passion One"/>
              <a:buNone/>
              <a:defRPr b="1">
                <a:solidFill>
                  <a:schemeClr val="dk1"/>
                </a:solidFill>
                <a:latin typeface="Passion One"/>
                <a:ea typeface="Passion One"/>
                <a:cs typeface="Passion One"/>
                <a:sym typeface="Passion One"/>
              </a:defRPr>
            </a:lvl1pPr>
            <a:lvl2pPr lvl="1"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2pPr>
            <a:lvl3pPr lvl="2"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3pPr>
            <a:lvl4pPr lvl="3"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4pPr>
            <a:lvl5pPr lvl="4"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5pPr>
            <a:lvl6pPr lvl="5"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6pPr>
            <a:lvl7pPr lvl="6"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7pPr>
            <a:lvl8pPr lvl="7"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8pPr>
            <a:lvl9pPr lvl="8"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9pPr>
          </a:lstStyle>
          <a:p/>
        </p:txBody>
      </p:sp>
      <p:sp>
        <p:nvSpPr>
          <p:cNvPr id="2616" name="Google Shape;2616;gd8fc7f62fe_0_1515"/>
          <p:cNvSpPr txBox="1"/>
          <p:nvPr>
            <p:ph idx="2" type="subTitle"/>
          </p:nvPr>
        </p:nvSpPr>
        <p:spPr>
          <a:xfrm>
            <a:off x="1597067" y="4753367"/>
            <a:ext cx="4320300" cy="512700"/>
          </a:xfrm>
          <a:prstGeom prst="rect">
            <a:avLst/>
          </a:prstGeom>
          <a:noFill/>
          <a:ln>
            <a:noFill/>
          </a:ln>
        </p:spPr>
        <p:txBody>
          <a:bodyPr anchorCtr="0" anchor="ctr" bIns="0" lIns="121900" spcFirstLastPara="1" rIns="121900" wrap="square" tIns="0">
            <a:noAutofit/>
          </a:bodyPr>
          <a:lstStyle>
            <a:lvl1pPr lvl="0" rtl="0" algn="ctr">
              <a:lnSpc>
                <a:spcPct val="100000"/>
              </a:lnSpc>
              <a:spcBef>
                <a:spcPts val="0"/>
              </a:spcBef>
              <a:spcAft>
                <a:spcPts val="0"/>
              </a:spcAft>
              <a:buClr>
                <a:srgbClr val="F3F3F3"/>
              </a:buClr>
              <a:buSzPts val="2700"/>
              <a:buFont typeface="Passion One"/>
              <a:buNone/>
              <a:defRPr b="1">
                <a:solidFill>
                  <a:schemeClr val="dk1"/>
                </a:solidFill>
                <a:latin typeface="Passion One"/>
                <a:ea typeface="Passion One"/>
                <a:cs typeface="Passion One"/>
                <a:sym typeface="Passion One"/>
              </a:defRPr>
            </a:lvl1pPr>
            <a:lvl2pPr lvl="1"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2pPr>
            <a:lvl3pPr lvl="2"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3pPr>
            <a:lvl4pPr lvl="3"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4pPr>
            <a:lvl5pPr lvl="4"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5pPr>
            <a:lvl6pPr lvl="5"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6pPr>
            <a:lvl7pPr lvl="6"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7pPr>
            <a:lvl8pPr lvl="7"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8pPr>
            <a:lvl9pPr lvl="8" rtl="0"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9pPr>
          </a:lstStyle>
          <a:p/>
        </p:txBody>
      </p:sp>
      <p:sp>
        <p:nvSpPr>
          <p:cNvPr id="2617" name="Google Shape;2617;gd8fc7f62fe_0_1515"/>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618" name="Google Shape;2618;gd8fc7f62fe_0_1515"/>
          <p:cNvSpPr txBox="1"/>
          <p:nvPr>
            <p:ph idx="3" type="subTitle"/>
          </p:nvPr>
        </p:nvSpPr>
        <p:spPr>
          <a:xfrm>
            <a:off x="6209571" y="5370100"/>
            <a:ext cx="4316100" cy="6408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3700"/>
              <a:buNone/>
              <a:defRPr sz="19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2619" name="Google Shape;2619;gd8fc7f62fe_0_1515"/>
          <p:cNvSpPr txBox="1"/>
          <p:nvPr>
            <p:ph idx="4" type="subTitle"/>
          </p:nvPr>
        </p:nvSpPr>
        <p:spPr>
          <a:xfrm>
            <a:off x="1597067" y="5370100"/>
            <a:ext cx="4316100" cy="6408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rgbClr val="F3F3F3"/>
              </a:buClr>
              <a:buSzPts val="3700"/>
              <a:buNone/>
              <a:defRPr sz="1900">
                <a:solidFill>
                  <a:schemeClr val="dk1"/>
                </a:solidFill>
              </a:defRPr>
            </a:lvl1pPr>
            <a:lvl2pPr lvl="1" rtl="0" algn="ctr">
              <a:lnSpc>
                <a:spcPct val="100000"/>
              </a:lnSpc>
              <a:spcBef>
                <a:spcPts val="0"/>
              </a:spcBef>
              <a:spcAft>
                <a:spcPts val="0"/>
              </a:spcAft>
              <a:buClr>
                <a:schemeClr val="lt1"/>
              </a:buClr>
              <a:buSzPts val="3700"/>
              <a:buNone/>
              <a:defRPr sz="3700">
                <a:solidFill>
                  <a:schemeClr val="lt1"/>
                </a:solidFill>
              </a:defRPr>
            </a:lvl2pPr>
            <a:lvl3pPr lvl="2" rtl="0" algn="ctr">
              <a:lnSpc>
                <a:spcPct val="100000"/>
              </a:lnSpc>
              <a:spcBef>
                <a:spcPts val="0"/>
              </a:spcBef>
              <a:spcAft>
                <a:spcPts val="0"/>
              </a:spcAft>
              <a:buClr>
                <a:schemeClr val="lt1"/>
              </a:buClr>
              <a:buSzPts val="3700"/>
              <a:buNone/>
              <a:defRPr sz="3700">
                <a:solidFill>
                  <a:schemeClr val="lt1"/>
                </a:solidFill>
              </a:defRPr>
            </a:lvl3pPr>
            <a:lvl4pPr lvl="3" rtl="0" algn="ctr">
              <a:lnSpc>
                <a:spcPct val="100000"/>
              </a:lnSpc>
              <a:spcBef>
                <a:spcPts val="0"/>
              </a:spcBef>
              <a:spcAft>
                <a:spcPts val="0"/>
              </a:spcAft>
              <a:buClr>
                <a:schemeClr val="lt1"/>
              </a:buClr>
              <a:buSzPts val="3700"/>
              <a:buNone/>
              <a:defRPr sz="3700">
                <a:solidFill>
                  <a:schemeClr val="lt1"/>
                </a:solidFill>
              </a:defRPr>
            </a:lvl4pPr>
            <a:lvl5pPr lvl="4" rtl="0" algn="ctr">
              <a:lnSpc>
                <a:spcPct val="100000"/>
              </a:lnSpc>
              <a:spcBef>
                <a:spcPts val="0"/>
              </a:spcBef>
              <a:spcAft>
                <a:spcPts val="0"/>
              </a:spcAft>
              <a:buClr>
                <a:schemeClr val="lt1"/>
              </a:buClr>
              <a:buSzPts val="3700"/>
              <a:buNone/>
              <a:defRPr sz="3700">
                <a:solidFill>
                  <a:schemeClr val="lt1"/>
                </a:solidFill>
              </a:defRPr>
            </a:lvl5pPr>
            <a:lvl6pPr lvl="5" rtl="0" algn="ctr">
              <a:lnSpc>
                <a:spcPct val="100000"/>
              </a:lnSpc>
              <a:spcBef>
                <a:spcPts val="0"/>
              </a:spcBef>
              <a:spcAft>
                <a:spcPts val="0"/>
              </a:spcAft>
              <a:buClr>
                <a:schemeClr val="lt1"/>
              </a:buClr>
              <a:buSzPts val="3700"/>
              <a:buNone/>
              <a:defRPr sz="3700">
                <a:solidFill>
                  <a:schemeClr val="lt1"/>
                </a:solidFill>
              </a:defRPr>
            </a:lvl6pPr>
            <a:lvl7pPr lvl="6" rtl="0" algn="ctr">
              <a:lnSpc>
                <a:spcPct val="100000"/>
              </a:lnSpc>
              <a:spcBef>
                <a:spcPts val="0"/>
              </a:spcBef>
              <a:spcAft>
                <a:spcPts val="0"/>
              </a:spcAft>
              <a:buClr>
                <a:schemeClr val="lt1"/>
              </a:buClr>
              <a:buSzPts val="3700"/>
              <a:buNone/>
              <a:defRPr sz="3700">
                <a:solidFill>
                  <a:schemeClr val="lt1"/>
                </a:solidFill>
              </a:defRPr>
            </a:lvl7pPr>
            <a:lvl8pPr lvl="7" rtl="0" algn="ctr">
              <a:lnSpc>
                <a:spcPct val="100000"/>
              </a:lnSpc>
              <a:spcBef>
                <a:spcPts val="0"/>
              </a:spcBef>
              <a:spcAft>
                <a:spcPts val="0"/>
              </a:spcAft>
              <a:buClr>
                <a:schemeClr val="lt1"/>
              </a:buClr>
              <a:buSzPts val="3700"/>
              <a:buNone/>
              <a:defRPr sz="3700">
                <a:solidFill>
                  <a:schemeClr val="lt1"/>
                </a:solidFill>
              </a:defRPr>
            </a:lvl8pPr>
            <a:lvl9pPr lvl="8" rtl="0" algn="ctr">
              <a:lnSpc>
                <a:spcPct val="100000"/>
              </a:lnSpc>
              <a:spcBef>
                <a:spcPts val="0"/>
              </a:spcBef>
              <a:spcAft>
                <a:spcPts val="0"/>
              </a:spcAft>
              <a:buClr>
                <a:schemeClr val="lt1"/>
              </a:buClr>
              <a:buSzPts val="3700"/>
              <a:buNone/>
              <a:defRPr sz="3700">
                <a:solidFill>
                  <a:schemeClr val="lt1"/>
                </a:solidFill>
              </a:defRPr>
            </a:lvl9pPr>
          </a:lstStyle>
          <a:p/>
        </p:txBody>
      </p:sp>
      <p:sp>
        <p:nvSpPr>
          <p:cNvPr id="2620" name="Google Shape;2620;gd8fc7f62fe_0_1515"/>
          <p:cNvSpPr/>
          <p:nvPr/>
        </p:nvSpPr>
        <p:spPr>
          <a:xfrm flipH="1">
            <a:off x="117" y="5799733"/>
            <a:ext cx="2711749" cy="1106093"/>
          </a:xfrm>
          <a:custGeom>
            <a:rect b="b" l="l" r="r" t="t"/>
            <a:pathLst>
              <a:path extrusionOk="0" h="47661" w="51709">
                <a:moveTo>
                  <a:pt x="48879" y="0"/>
                </a:moveTo>
                <a:cubicBezTo>
                  <a:pt x="48192" y="0"/>
                  <a:pt x="47477" y="32"/>
                  <a:pt x="46732" y="95"/>
                </a:cubicBezTo>
                <a:cubicBezTo>
                  <a:pt x="41505" y="535"/>
                  <a:pt x="37207" y="3333"/>
                  <a:pt x="35600" y="8453"/>
                </a:cubicBezTo>
                <a:cubicBezTo>
                  <a:pt x="33897" y="13870"/>
                  <a:pt x="35397" y="19978"/>
                  <a:pt x="32552" y="25086"/>
                </a:cubicBezTo>
                <a:cubicBezTo>
                  <a:pt x="31191" y="27527"/>
                  <a:pt x="28553" y="29447"/>
                  <a:pt x="25851" y="29447"/>
                </a:cubicBezTo>
                <a:cubicBezTo>
                  <a:pt x="25338" y="29447"/>
                  <a:pt x="24822" y="29378"/>
                  <a:pt x="24313" y="29229"/>
                </a:cubicBezTo>
                <a:cubicBezTo>
                  <a:pt x="21217" y="28312"/>
                  <a:pt x="19467" y="24955"/>
                  <a:pt x="16550" y="23586"/>
                </a:cubicBezTo>
                <a:cubicBezTo>
                  <a:pt x="15628" y="23153"/>
                  <a:pt x="14652" y="22956"/>
                  <a:pt x="13670" y="22956"/>
                </a:cubicBezTo>
                <a:cubicBezTo>
                  <a:pt x="10653" y="22956"/>
                  <a:pt x="7568" y="24807"/>
                  <a:pt x="5763" y="27348"/>
                </a:cubicBezTo>
                <a:cubicBezTo>
                  <a:pt x="3358" y="30717"/>
                  <a:pt x="2643" y="34968"/>
                  <a:pt x="2012" y="39052"/>
                </a:cubicBezTo>
                <a:cubicBezTo>
                  <a:pt x="1560" y="41969"/>
                  <a:pt x="1084" y="44957"/>
                  <a:pt x="0" y="47660"/>
                </a:cubicBezTo>
                <a:lnTo>
                  <a:pt x="51709" y="47660"/>
                </a:lnTo>
                <a:lnTo>
                  <a:pt x="51709" y="202"/>
                </a:lnTo>
                <a:cubicBezTo>
                  <a:pt x="50825" y="68"/>
                  <a:pt x="49883" y="0"/>
                  <a:pt x="4887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3_1">
    <p:spTree>
      <p:nvGrpSpPr>
        <p:cNvPr id="2621" name="Shape 2621"/>
        <p:cNvGrpSpPr/>
        <p:nvPr/>
      </p:nvGrpSpPr>
      <p:grpSpPr>
        <a:xfrm>
          <a:off x="0" y="0"/>
          <a:ext cx="0" cy="0"/>
          <a:chOff x="0" y="0"/>
          <a:chExt cx="0" cy="0"/>
        </a:xfrm>
      </p:grpSpPr>
      <p:sp>
        <p:nvSpPr>
          <p:cNvPr id="2622" name="Google Shape;2622;gd8fc7f62fe_0_1522"/>
          <p:cNvSpPr txBox="1"/>
          <p:nvPr>
            <p:ph type="title"/>
          </p:nvPr>
        </p:nvSpPr>
        <p:spPr>
          <a:xfrm>
            <a:off x="1408267" y="20375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623" name="Google Shape;2623;gd8fc7f62fe_0_1522"/>
          <p:cNvSpPr txBox="1"/>
          <p:nvPr>
            <p:ph idx="1" type="subTitle"/>
          </p:nvPr>
        </p:nvSpPr>
        <p:spPr>
          <a:xfrm>
            <a:off x="1268667" y="24820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624" name="Google Shape;2624;gd8fc7f62fe_0_1522"/>
          <p:cNvSpPr txBox="1"/>
          <p:nvPr>
            <p:ph idx="2" type="title"/>
          </p:nvPr>
        </p:nvSpPr>
        <p:spPr>
          <a:xfrm>
            <a:off x="4873792" y="20375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625" name="Google Shape;2625;gd8fc7f62fe_0_1522"/>
          <p:cNvSpPr txBox="1"/>
          <p:nvPr>
            <p:ph idx="3" type="subTitle"/>
          </p:nvPr>
        </p:nvSpPr>
        <p:spPr>
          <a:xfrm>
            <a:off x="4734192" y="24820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626" name="Google Shape;2626;gd8fc7f62fe_0_1522"/>
          <p:cNvSpPr txBox="1"/>
          <p:nvPr>
            <p:ph idx="4" type="title"/>
          </p:nvPr>
        </p:nvSpPr>
        <p:spPr>
          <a:xfrm>
            <a:off x="8339319" y="2037567"/>
            <a:ext cx="2444400" cy="309900"/>
          </a:xfrm>
          <a:prstGeom prst="rect">
            <a:avLst/>
          </a:prstGeom>
          <a:noFill/>
          <a:ln>
            <a:noFill/>
          </a:ln>
        </p:spPr>
        <p:txBody>
          <a:bodyPr anchorCtr="0" anchor="b" bIns="0" lIns="121900" spcFirstLastPara="1" rIns="121900" wrap="square" tIns="0">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627" name="Google Shape;2627;gd8fc7f62fe_0_1522"/>
          <p:cNvSpPr txBox="1"/>
          <p:nvPr>
            <p:ph idx="5" type="subTitle"/>
          </p:nvPr>
        </p:nvSpPr>
        <p:spPr>
          <a:xfrm>
            <a:off x="8199719" y="2482000"/>
            <a:ext cx="2723700" cy="833700"/>
          </a:xfrm>
          <a:prstGeom prst="rect">
            <a:avLst/>
          </a:prstGeom>
          <a:noFill/>
          <a:ln>
            <a:noFill/>
          </a:ln>
        </p:spPr>
        <p:txBody>
          <a:bodyPr anchorCtr="0" anchor="t" bIns="121900" lIns="121900" spcFirstLastPara="1" rIns="121900" wrap="square" tIns="0">
            <a:noAutofit/>
          </a:bodyPr>
          <a:lstStyle>
            <a:lvl1pPr lvl="0" rtl="0" algn="ctr">
              <a:lnSpc>
                <a:spcPct val="100000"/>
              </a:lnSpc>
              <a:spcBef>
                <a:spcPts val="0"/>
              </a:spcBef>
              <a:spcAft>
                <a:spcPts val="0"/>
              </a:spcAft>
              <a:buClr>
                <a:schemeClr val="dk1"/>
              </a:buClr>
              <a:buSzPts val="1900"/>
              <a:buNone/>
              <a:defRPr sz="21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628" name="Google Shape;2628;gd8fc7f62fe_0_1522"/>
          <p:cNvSpPr txBox="1"/>
          <p:nvPr>
            <p:ph idx="6"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629" name="Google Shape;2629;gd8fc7f62fe_0_1522"/>
          <p:cNvSpPr/>
          <p:nvPr/>
        </p:nvSpPr>
        <p:spPr>
          <a:xfrm flipH="1" rot="10800000">
            <a:off x="9804404" y="17"/>
            <a:ext cx="2387558" cy="1389481"/>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30" name="Google Shape;2630;gd8fc7f62fe_0_1522"/>
          <p:cNvSpPr/>
          <p:nvPr/>
        </p:nvSpPr>
        <p:spPr>
          <a:xfrm flipH="1">
            <a:off x="-63" y="-7333"/>
            <a:ext cx="3372814" cy="108482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_1_1">
    <p:bg>
      <p:bgPr>
        <a:solidFill>
          <a:schemeClr val="dk2"/>
        </a:solidFill>
      </p:bgPr>
    </p:bg>
    <p:spTree>
      <p:nvGrpSpPr>
        <p:cNvPr id="2631" name="Shape 2631"/>
        <p:cNvGrpSpPr/>
        <p:nvPr/>
      </p:nvGrpSpPr>
      <p:grpSpPr>
        <a:xfrm>
          <a:off x="0" y="0"/>
          <a:ext cx="0" cy="0"/>
          <a:chOff x="0" y="0"/>
          <a:chExt cx="0" cy="0"/>
        </a:xfrm>
      </p:grpSpPr>
      <p:sp>
        <p:nvSpPr>
          <p:cNvPr id="2632" name="Google Shape;2632;gd8fc7f62fe_0_1532"/>
          <p:cNvSpPr/>
          <p:nvPr/>
        </p:nvSpPr>
        <p:spPr>
          <a:xfrm>
            <a:off x="433" y="-7833"/>
            <a:ext cx="6374865" cy="2255579"/>
          </a:xfrm>
          <a:custGeom>
            <a:rect b="b" l="l" r="r" t="t"/>
            <a:pathLst>
              <a:path extrusionOk="0" h="92784" w="187869">
                <a:moveTo>
                  <a:pt x="0" y="0"/>
                </a:moveTo>
                <a:lnTo>
                  <a:pt x="0" y="88451"/>
                </a:lnTo>
                <a:cubicBezTo>
                  <a:pt x="6642" y="90901"/>
                  <a:pt x="13467" y="92783"/>
                  <a:pt x="20580" y="92783"/>
                </a:cubicBezTo>
                <a:cubicBezTo>
                  <a:pt x="25910" y="92783"/>
                  <a:pt x="31402" y="91726"/>
                  <a:pt x="37100" y="89059"/>
                </a:cubicBezTo>
                <a:cubicBezTo>
                  <a:pt x="73488" y="72004"/>
                  <a:pt x="63959" y="30841"/>
                  <a:pt x="105814" y="30841"/>
                </a:cubicBezTo>
                <a:cubicBezTo>
                  <a:pt x="109221" y="30841"/>
                  <a:pt x="112969" y="31114"/>
                  <a:pt x="117110" y="31694"/>
                </a:cubicBezTo>
                <a:cubicBezTo>
                  <a:pt x="124999" y="32800"/>
                  <a:pt x="132019" y="33299"/>
                  <a:pt x="138264" y="33299"/>
                </a:cubicBezTo>
                <a:cubicBezTo>
                  <a:pt x="178943" y="33299"/>
                  <a:pt x="186744" y="12149"/>
                  <a:pt x="18786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33" name="Google Shape;2633;gd8fc7f62fe_0_1532"/>
          <p:cNvSpPr txBox="1"/>
          <p:nvPr>
            <p:ph type="title"/>
          </p:nvPr>
        </p:nvSpPr>
        <p:spPr>
          <a:xfrm>
            <a:off x="978133" y="1201233"/>
            <a:ext cx="4511100" cy="8841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5300"/>
              <a:buNone/>
              <a:defRPr sz="5300"/>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634" name="Google Shape;2634;gd8fc7f62fe_0_1532"/>
          <p:cNvSpPr txBox="1"/>
          <p:nvPr>
            <p:ph idx="1" type="subTitle"/>
          </p:nvPr>
        </p:nvSpPr>
        <p:spPr>
          <a:xfrm>
            <a:off x="978133" y="2186267"/>
            <a:ext cx="4511100" cy="1333200"/>
          </a:xfrm>
          <a:prstGeom prst="rect">
            <a:avLst/>
          </a:prstGeom>
          <a:noFill/>
          <a:ln>
            <a:noFill/>
          </a:ln>
        </p:spPr>
        <p:txBody>
          <a:bodyPr anchorCtr="0" anchor="t" bIns="121900" lIns="121900" spcFirstLastPara="1" rIns="121900" wrap="square" tIns="0">
            <a:noAutofit/>
          </a:bodyPr>
          <a:lstStyle>
            <a:lvl1pPr lvl="0" rtl="0" algn="l">
              <a:lnSpc>
                <a:spcPct val="100000"/>
              </a:lnSpc>
              <a:spcBef>
                <a:spcPts val="0"/>
              </a:spcBef>
              <a:spcAft>
                <a:spcPts val="0"/>
              </a:spcAft>
              <a:buClr>
                <a:schemeClr val="lt1"/>
              </a:buClr>
              <a:buSzPts val="4000"/>
              <a:buNone/>
              <a:defRPr sz="2100">
                <a:solidFill>
                  <a:schemeClr val="lt1"/>
                </a:solidFill>
              </a:defRPr>
            </a:lvl1pPr>
            <a:lvl2pPr lvl="1" rtl="0" algn="l">
              <a:lnSpc>
                <a:spcPct val="100000"/>
              </a:lnSpc>
              <a:spcBef>
                <a:spcPts val="0"/>
              </a:spcBef>
              <a:spcAft>
                <a:spcPts val="0"/>
              </a:spcAft>
              <a:buClr>
                <a:schemeClr val="lt1"/>
              </a:buClr>
              <a:buSzPts val="3700"/>
              <a:buNone/>
              <a:defRPr sz="3700">
                <a:solidFill>
                  <a:schemeClr val="lt1"/>
                </a:solidFill>
              </a:defRPr>
            </a:lvl2pPr>
            <a:lvl3pPr lvl="2" rtl="0" algn="l">
              <a:lnSpc>
                <a:spcPct val="100000"/>
              </a:lnSpc>
              <a:spcBef>
                <a:spcPts val="0"/>
              </a:spcBef>
              <a:spcAft>
                <a:spcPts val="0"/>
              </a:spcAft>
              <a:buClr>
                <a:schemeClr val="lt1"/>
              </a:buClr>
              <a:buSzPts val="3700"/>
              <a:buNone/>
              <a:defRPr sz="3700">
                <a:solidFill>
                  <a:schemeClr val="lt1"/>
                </a:solidFill>
              </a:defRPr>
            </a:lvl3pPr>
            <a:lvl4pPr lvl="3" rtl="0" algn="l">
              <a:lnSpc>
                <a:spcPct val="100000"/>
              </a:lnSpc>
              <a:spcBef>
                <a:spcPts val="0"/>
              </a:spcBef>
              <a:spcAft>
                <a:spcPts val="0"/>
              </a:spcAft>
              <a:buClr>
                <a:schemeClr val="lt1"/>
              </a:buClr>
              <a:buSzPts val="3700"/>
              <a:buNone/>
              <a:defRPr sz="3700">
                <a:solidFill>
                  <a:schemeClr val="lt1"/>
                </a:solidFill>
              </a:defRPr>
            </a:lvl4pPr>
            <a:lvl5pPr lvl="4" rtl="0" algn="l">
              <a:lnSpc>
                <a:spcPct val="100000"/>
              </a:lnSpc>
              <a:spcBef>
                <a:spcPts val="0"/>
              </a:spcBef>
              <a:spcAft>
                <a:spcPts val="0"/>
              </a:spcAft>
              <a:buClr>
                <a:schemeClr val="lt1"/>
              </a:buClr>
              <a:buSzPts val="3700"/>
              <a:buNone/>
              <a:defRPr sz="3700">
                <a:solidFill>
                  <a:schemeClr val="lt1"/>
                </a:solidFill>
              </a:defRPr>
            </a:lvl5pPr>
            <a:lvl6pPr lvl="5" rtl="0" algn="l">
              <a:lnSpc>
                <a:spcPct val="100000"/>
              </a:lnSpc>
              <a:spcBef>
                <a:spcPts val="0"/>
              </a:spcBef>
              <a:spcAft>
                <a:spcPts val="0"/>
              </a:spcAft>
              <a:buClr>
                <a:schemeClr val="lt1"/>
              </a:buClr>
              <a:buSzPts val="3700"/>
              <a:buNone/>
              <a:defRPr sz="3700">
                <a:solidFill>
                  <a:schemeClr val="lt1"/>
                </a:solidFill>
              </a:defRPr>
            </a:lvl6pPr>
            <a:lvl7pPr lvl="6" rtl="0" algn="l">
              <a:lnSpc>
                <a:spcPct val="100000"/>
              </a:lnSpc>
              <a:spcBef>
                <a:spcPts val="0"/>
              </a:spcBef>
              <a:spcAft>
                <a:spcPts val="0"/>
              </a:spcAft>
              <a:buClr>
                <a:schemeClr val="lt1"/>
              </a:buClr>
              <a:buSzPts val="3700"/>
              <a:buNone/>
              <a:defRPr sz="3700">
                <a:solidFill>
                  <a:schemeClr val="lt1"/>
                </a:solidFill>
              </a:defRPr>
            </a:lvl7pPr>
            <a:lvl8pPr lvl="7" rtl="0" algn="l">
              <a:lnSpc>
                <a:spcPct val="100000"/>
              </a:lnSpc>
              <a:spcBef>
                <a:spcPts val="0"/>
              </a:spcBef>
              <a:spcAft>
                <a:spcPts val="0"/>
              </a:spcAft>
              <a:buClr>
                <a:schemeClr val="lt1"/>
              </a:buClr>
              <a:buSzPts val="3700"/>
              <a:buNone/>
              <a:defRPr sz="3700">
                <a:solidFill>
                  <a:schemeClr val="lt1"/>
                </a:solidFill>
              </a:defRPr>
            </a:lvl8pPr>
            <a:lvl9pPr lvl="8" rtl="0" algn="l">
              <a:lnSpc>
                <a:spcPct val="100000"/>
              </a:lnSpc>
              <a:spcBef>
                <a:spcPts val="0"/>
              </a:spcBef>
              <a:spcAft>
                <a:spcPts val="0"/>
              </a:spcAft>
              <a:buClr>
                <a:schemeClr val="lt1"/>
              </a:buClr>
              <a:buSzPts val="3700"/>
              <a:buNone/>
              <a:defRPr sz="3700">
                <a:solidFill>
                  <a:schemeClr val="lt1"/>
                </a:solidFill>
              </a:defRPr>
            </a:lvl9pPr>
          </a:lstStyle>
          <a:p/>
        </p:txBody>
      </p:sp>
      <p:sp>
        <p:nvSpPr>
          <p:cNvPr id="2635" name="Google Shape;2635;gd8fc7f62fe_0_1532"/>
          <p:cNvSpPr txBox="1"/>
          <p:nvPr/>
        </p:nvSpPr>
        <p:spPr>
          <a:xfrm>
            <a:off x="978133" y="4236533"/>
            <a:ext cx="5952000" cy="13332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Signika"/>
                <a:ea typeface="Signika"/>
                <a:cs typeface="Signika"/>
                <a:sym typeface="Signika"/>
              </a:rPr>
              <a:t>CREDITS:</a:t>
            </a:r>
            <a:r>
              <a:rPr b="0" i="0" lang="en-US" sz="2100" u="none" cap="none" strike="noStrike">
                <a:solidFill>
                  <a:schemeClr val="dk1"/>
                </a:solidFill>
                <a:latin typeface="Signika"/>
                <a:ea typeface="Signika"/>
                <a:cs typeface="Signika"/>
                <a:sym typeface="Signika"/>
              </a:rPr>
              <a:t> This presentation template was created by </a:t>
            </a:r>
            <a:r>
              <a:rPr b="1" i="0" lang="en-US" sz="2100" u="none" cap="none" strike="noStrike">
                <a:solidFill>
                  <a:schemeClr val="dk1"/>
                </a:solidFill>
                <a:uFill>
                  <a:noFill/>
                </a:uFill>
                <a:latin typeface="Signika"/>
                <a:ea typeface="Signika"/>
                <a:cs typeface="Signika"/>
                <a:sym typeface="Signika"/>
                <a:hlinkClick r:id="rId2">
                  <a:extLst>
                    <a:ext uri="{A12FA001-AC4F-418D-AE19-62706E023703}">
                      <ahyp:hlinkClr val="tx"/>
                    </a:ext>
                  </a:extLst>
                </a:hlinkClick>
              </a:rPr>
              <a:t>Slidesgo</a:t>
            </a:r>
            <a:r>
              <a:rPr b="0" i="0" lang="en-US" sz="2100" u="none" cap="none" strike="noStrike">
                <a:solidFill>
                  <a:schemeClr val="dk1"/>
                </a:solidFill>
                <a:latin typeface="Signika"/>
                <a:ea typeface="Signika"/>
                <a:cs typeface="Signika"/>
                <a:sym typeface="Signika"/>
              </a:rPr>
              <a:t>, incluiding icons by </a:t>
            </a:r>
            <a:r>
              <a:rPr b="1" i="0" lang="en-US" sz="2100" u="none" cap="none" strike="noStrike">
                <a:solidFill>
                  <a:schemeClr val="dk1"/>
                </a:solidFill>
                <a:uFill>
                  <a:noFill/>
                </a:uFill>
                <a:latin typeface="Signika"/>
                <a:ea typeface="Signika"/>
                <a:cs typeface="Signika"/>
                <a:sym typeface="Signika"/>
                <a:hlinkClick r:id="rId3">
                  <a:extLst>
                    <a:ext uri="{A12FA001-AC4F-418D-AE19-62706E023703}">
                      <ahyp:hlinkClr val="tx"/>
                    </a:ext>
                  </a:extLst>
                </a:hlinkClick>
              </a:rPr>
              <a:t>Flaticon</a:t>
            </a:r>
            <a:r>
              <a:rPr b="0" i="0" lang="en-US" sz="2100" u="none" cap="none" strike="noStrike">
                <a:solidFill>
                  <a:schemeClr val="dk1"/>
                </a:solidFill>
                <a:latin typeface="Signika"/>
                <a:ea typeface="Signika"/>
                <a:cs typeface="Signika"/>
                <a:sym typeface="Signika"/>
              </a:rPr>
              <a:t>, and infographics &amp; images by </a:t>
            </a:r>
            <a:r>
              <a:rPr b="1" i="0" lang="en-US" sz="2100" u="none" cap="none" strike="noStrike">
                <a:solidFill>
                  <a:schemeClr val="dk1"/>
                </a:solidFill>
                <a:uFill>
                  <a:noFill/>
                </a:uFill>
                <a:latin typeface="Signika"/>
                <a:ea typeface="Signika"/>
                <a:cs typeface="Signika"/>
                <a:sym typeface="Signika"/>
                <a:hlinkClick r:id="rId4">
                  <a:extLst>
                    <a:ext uri="{A12FA001-AC4F-418D-AE19-62706E023703}">
                      <ahyp:hlinkClr val="tx"/>
                    </a:ext>
                  </a:extLst>
                </a:hlinkClick>
              </a:rPr>
              <a:t>Freepik</a:t>
            </a:r>
            <a:r>
              <a:rPr b="1" i="0" lang="en-US" sz="1900" u="none" cap="none" strike="noStrike">
                <a:solidFill>
                  <a:schemeClr val="dk1"/>
                </a:solidFill>
                <a:latin typeface="Arial"/>
                <a:ea typeface="Arial"/>
                <a:cs typeface="Arial"/>
                <a:sym typeface="Arial"/>
              </a:rPr>
              <a:t>.</a:t>
            </a:r>
            <a:endParaRPr b="1" i="0" sz="19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9">
  <p:cSld name="CUSTOM_1_1_3_1_1_1_1_1_1_1">
    <p:spTree>
      <p:nvGrpSpPr>
        <p:cNvPr id="2636" name="Shape 2636"/>
        <p:cNvGrpSpPr/>
        <p:nvPr/>
      </p:nvGrpSpPr>
      <p:grpSpPr>
        <a:xfrm>
          <a:off x="0" y="0"/>
          <a:ext cx="0" cy="0"/>
          <a:chOff x="0" y="0"/>
          <a:chExt cx="0" cy="0"/>
        </a:xfrm>
      </p:grpSpPr>
      <p:sp>
        <p:nvSpPr>
          <p:cNvPr id="2637" name="Google Shape;2637;gd8fc7f62fe_0_1537"/>
          <p:cNvSpPr txBox="1"/>
          <p:nvPr>
            <p:ph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rtl="0" algn="l">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638" name="Google Shape;2638;gd8fc7f62fe_0_1537"/>
          <p:cNvSpPr/>
          <p:nvPr/>
        </p:nvSpPr>
        <p:spPr>
          <a:xfrm rot="5400000">
            <a:off x="9072011" y="3737954"/>
            <a:ext cx="2312542" cy="3927402"/>
          </a:xfrm>
          <a:custGeom>
            <a:rect b="b" l="l" r="r" t="t"/>
            <a:pathLst>
              <a:path extrusionOk="0" h="117825" w="69378">
                <a:moveTo>
                  <a:pt x="0" y="0"/>
                </a:moveTo>
                <a:cubicBezTo>
                  <a:pt x="357" y="2667"/>
                  <a:pt x="1131" y="5394"/>
                  <a:pt x="2441" y="8180"/>
                </a:cubicBezTo>
                <a:cubicBezTo>
                  <a:pt x="15836" y="36766"/>
                  <a:pt x="49721" y="26348"/>
                  <a:pt x="44113" y="66306"/>
                </a:cubicBezTo>
                <a:cubicBezTo>
                  <a:pt x="37588" y="112788"/>
                  <a:pt x="60103" y="117717"/>
                  <a:pt x="69378" y="117824"/>
                </a:cubicBezTo>
                <a:lnTo>
                  <a:pt x="69378"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39" name="Shape 2639"/>
        <p:cNvGrpSpPr/>
        <p:nvPr/>
      </p:nvGrpSpPr>
      <p:grpSpPr>
        <a:xfrm>
          <a:off x="0" y="0"/>
          <a:ext cx="0" cy="0"/>
          <a:chOff x="0" y="0"/>
          <a:chExt cx="0" cy="0"/>
        </a:xfrm>
      </p:grpSpPr>
      <p:sp>
        <p:nvSpPr>
          <p:cNvPr id="2640" name="Google Shape;2640;gd8fc7f62fe_0_1540"/>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
        <p:nvSpPr>
          <p:cNvPr id="2641" name="Google Shape;2641;gd8fc7f62fe_0_1540"/>
          <p:cNvSpPr/>
          <p:nvPr/>
        </p:nvSpPr>
        <p:spPr>
          <a:xfrm rot="-5400000">
            <a:off x="704763" y="4455034"/>
            <a:ext cx="1698178" cy="3107736"/>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42" name="Google Shape;2642;gd8fc7f62fe_0_1540"/>
          <p:cNvSpPr/>
          <p:nvPr/>
        </p:nvSpPr>
        <p:spPr>
          <a:xfrm>
            <a:off x="9321699" y="-15232"/>
            <a:ext cx="2878504" cy="1283540"/>
          </a:xfrm>
          <a:custGeom>
            <a:rect b="b" l="l" r="r" t="t"/>
            <a:pathLst>
              <a:path extrusionOk="0" h="38565" w="86487">
                <a:moveTo>
                  <a:pt x="0" y="0"/>
                </a:moveTo>
                <a:cubicBezTo>
                  <a:pt x="3828" y="10812"/>
                  <a:pt x="12368" y="20932"/>
                  <a:pt x="30944" y="20932"/>
                </a:cubicBezTo>
                <a:cubicBezTo>
                  <a:pt x="31841" y="20932"/>
                  <a:pt x="32762" y="20908"/>
                  <a:pt x="33707" y="20860"/>
                </a:cubicBezTo>
                <a:cubicBezTo>
                  <a:pt x="36624" y="20711"/>
                  <a:pt x="39363" y="20640"/>
                  <a:pt x="41936" y="20640"/>
                </a:cubicBezTo>
                <a:cubicBezTo>
                  <a:pt x="70098" y="20640"/>
                  <a:pt x="78512" y="29182"/>
                  <a:pt x="86487" y="38564"/>
                </a:cubicBezTo>
                <a:lnTo>
                  <a:pt x="86487"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43" name="Shape 2643"/>
        <p:cNvGrpSpPr/>
        <p:nvPr/>
      </p:nvGrpSpPr>
      <p:grpSpPr>
        <a:xfrm>
          <a:off x="0" y="0"/>
          <a:ext cx="0" cy="0"/>
          <a:chOff x="0" y="0"/>
          <a:chExt cx="0" cy="0"/>
        </a:xfrm>
      </p:grpSpPr>
    </p:spTree>
  </p:cSld>
  <p:clrMapOvr>
    <a:masterClrMapping/>
  </p:clrMapOvr>
</p:sldLayout>
</file>

<file path=ppt/slideLayouts/slideLayout3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5">
  <p:cSld name="CUSTOM_1_1_3_2_1">
    <p:spTree>
      <p:nvGrpSpPr>
        <p:cNvPr id="2644" name="Shape 2644"/>
        <p:cNvGrpSpPr/>
        <p:nvPr/>
      </p:nvGrpSpPr>
      <p:grpSpPr>
        <a:xfrm>
          <a:off x="0" y="0"/>
          <a:ext cx="0" cy="0"/>
          <a:chOff x="0" y="0"/>
          <a:chExt cx="0" cy="0"/>
        </a:xfrm>
      </p:grpSpPr>
      <p:sp>
        <p:nvSpPr>
          <p:cNvPr id="2645" name="Google Shape;2645;gd8fc7f62fe_0_1545"/>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4800"/>
              <a:buNone/>
              <a:defRPr/>
            </a:lvl2pPr>
            <a:lvl3pPr lvl="2" rtl="0" algn="l">
              <a:lnSpc>
                <a:spcPct val="100000"/>
              </a:lnSpc>
              <a:spcBef>
                <a:spcPts val="0"/>
              </a:spcBef>
              <a:spcAft>
                <a:spcPts val="0"/>
              </a:spcAft>
              <a:buSzPts val="4800"/>
              <a:buNone/>
              <a:defRPr/>
            </a:lvl3pPr>
            <a:lvl4pPr lvl="3" rtl="0" algn="l">
              <a:lnSpc>
                <a:spcPct val="100000"/>
              </a:lnSpc>
              <a:spcBef>
                <a:spcPts val="0"/>
              </a:spcBef>
              <a:spcAft>
                <a:spcPts val="0"/>
              </a:spcAft>
              <a:buSzPts val="4800"/>
              <a:buNone/>
              <a:defRPr/>
            </a:lvl4pPr>
            <a:lvl5pPr lvl="4" rtl="0" algn="l">
              <a:lnSpc>
                <a:spcPct val="100000"/>
              </a:lnSpc>
              <a:spcBef>
                <a:spcPts val="0"/>
              </a:spcBef>
              <a:spcAft>
                <a:spcPts val="0"/>
              </a:spcAft>
              <a:buSzPts val="4800"/>
              <a:buNone/>
              <a:defRPr/>
            </a:lvl5pPr>
            <a:lvl6pPr lvl="5" rtl="0" algn="l">
              <a:lnSpc>
                <a:spcPct val="100000"/>
              </a:lnSpc>
              <a:spcBef>
                <a:spcPts val="0"/>
              </a:spcBef>
              <a:spcAft>
                <a:spcPts val="0"/>
              </a:spcAft>
              <a:buSzPts val="4800"/>
              <a:buNone/>
              <a:defRPr/>
            </a:lvl6pPr>
            <a:lvl7pPr lvl="6" rtl="0" algn="l">
              <a:lnSpc>
                <a:spcPct val="100000"/>
              </a:lnSpc>
              <a:spcBef>
                <a:spcPts val="0"/>
              </a:spcBef>
              <a:spcAft>
                <a:spcPts val="0"/>
              </a:spcAft>
              <a:buSzPts val="4800"/>
              <a:buNone/>
              <a:defRPr/>
            </a:lvl7pPr>
            <a:lvl8pPr lvl="7" rtl="0" algn="l">
              <a:lnSpc>
                <a:spcPct val="100000"/>
              </a:lnSpc>
              <a:spcBef>
                <a:spcPts val="0"/>
              </a:spcBef>
              <a:spcAft>
                <a:spcPts val="0"/>
              </a:spcAft>
              <a:buSzPts val="4800"/>
              <a:buNone/>
              <a:defRPr/>
            </a:lvl8pPr>
            <a:lvl9pPr lvl="8" rtl="0" algn="l">
              <a:lnSpc>
                <a:spcPct val="100000"/>
              </a:lnSpc>
              <a:spcBef>
                <a:spcPts val="0"/>
              </a:spcBef>
              <a:spcAft>
                <a:spcPts val="0"/>
              </a:spcAft>
              <a:buSzPts val="4800"/>
              <a:buNone/>
              <a:defRPr/>
            </a:lvl9pPr>
          </a:lstStyle>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50" name="Shape 2650"/>
        <p:cNvGrpSpPr/>
        <p:nvPr/>
      </p:nvGrpSpPr>
      <p:grpSpPr>
        <a:xfrm>
          <a:off x="0" y="0"/>
          <a:ext cx="0" cy="0"/>
          <a:chOff x="0" y="0"/>
          <a:chExt cx="0" cy="0"/>
        </a:xfrm>
      </p:grpSpPr>
      <p:sp>
        <p:nvSpPr>
          <p:cNvPr id="2651" name="Google Shape;2651;gdb5c85a3e8_1_79"/>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2652" name="Google Shape;2652;gdb5c85a3e8_1_79"/>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2653" name="Google Shape;2653;gdb5c85a3e8_1_7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 name="Shape 29"/>
        <p:cNvGrpSpPr/>
        <p:nvPr/>
      </p:nvGrpSpPr>
      <p:grpSpPr>
        <a:xfrm>
          <a:off x="0" y="0"/>
          <a:ext cx="0" cy="0"/>
          <a:chOff x="0" y="0"/>
          <a:chExt cx="0" cy="0"/>
        </a:xfrm>
      </p:grpSpPr>
      <p:sp>
        <p:nvSpPr>
          <p:cNvPr id="30" name="Google Shape;30;gd747c8523e_0_268"/>
          <p:cNvSpPr/>
          <p:nvPr/>
        </p:nvSpPr>
        <p:spPr>
          <a:xfrm>
            <a:off x="-17679" y="-36621"/>
            <a:ext cx="8302925" cy="6915222"/>
          </a:xfrm>
          <a:custGeom>
            <a:rect b="b" l="l" r="r" t="t"/>
            <a:pathLst>
              <a:path extrusionOk="0" h="160735" w="194596">
                <a:moveTo>
                  <a:pt x="0" y="0"/>
                </a:moveTo>
                <a:lnTo>
                  <a:pt x="0" y="160734"/>
                </a:lnTo>
                <a:lnTo>
                  <a:pt x="151138" y="160734"/>
                </a:lnTo>
                <a:cubicBezTo>
                  <a:pt x="150209" y="159079"/>
                  <a:pt x="149364" y="157365"/>
                  <a:pt x="148638" y="155591"/>
                </a:cubicBezTo>
                <a:cubicBezTo>
                  <a:pt x="144887" y="146518"/>
                  <a:pt x="144280" y="135874"/>
                  <a:pt x="148423" y="126968"/>
                </a:cubicBezTo>
                <a:cubicBezTo>
                  <a:pt x="156401" y="109787"/>
                  <a:pt x="178927" y="103406"/>
                  <a:pt x="187547" y="86534"/>
                </a:cubicBezTo>
                <a:cubicBezTo>
                  <a:pt x="194596" y="72723"/>
                  <a:pt x="189976" y="55126"/>
                  <a:pt x="179844" y="43386"/>
                </a:cubicBezTo>
                <a:cubicBezTo>
                  <a:pt x="169712" y="31647"/>
                  <a:pt x="155103" y="24777"/>
                  <a:pt x="140482" y="19610"/>
                </a:cubicBezTo>
                <a:cubicBezTo>
                  <a:pt x="132957" y="16954"/>
                  <a:pt x="125159" y="14585"/>
                  <a:pt x="118741" y="9858"/>
                </a:cubicBezTo>
                <a:cubicBezTo>
                  <a:pt x="115276" y="7299"/>
                  <a:pt x="112252" y="3858"/>
                  <a:pt x="110395" y="0"/>
                </a:cubicBezTo>
                <a:close/>
              </a:path>
            </a:pathLst>
          </a:custGeom>
          <a:solidFill>
            <a:srgbClr val="BF9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gd747c8523e_0_268"/>
          <p:cNvSpPr txBox="1"/>
          <p:nvPr>
            <p:ph type="ctrTitle"/>
          </p:nvPr>
        </p:nvSpPr>
        <p:spPr>
          <a:xfrm>
            <a:off x="972200" y="1677500"/>
            <a:ext cx="5124000" cy="3069300"/>
          </a:xfrm>
          <a:prstGeom prst="rect">
            <a:avLst/>
          </a:prstGeom>
          <a:noFill/>
          <a:ln>
            <a:noFill/>
          </a:ln>
        </p:spPr>
        <p:txBody>
          <a:bodyPr anchorCtr="0" anchor="b" bIns="45700" lIns="91425" spcFirstLastPara="1" rIns="91425" wrap="square" tIns="45700">
            <a:normAutofit/>
          </a:bodyPr>
          <a:lstStyle>
            <a:lvl1pPr lvl="0" algn="ctr">
              <a:lnSpc>
                <a:spcPct val="70000"/>
              </a:lnSpc>
              <a:spcBef>
                <a:spcPts val="0"/>
              </a:spcBef>
              <a:spcAft>
                <a:spcPts val="0"/>
              </a:spcAft>
              <a:buSzPts val="7700"/>
              <a:buFont typeface="Passion One"/>
              <a:buNone/>
              <a:defRPr sz="8700">
                <a:latin typeface="Passion One"/>
                <a:ea typeface="Passion One"/>
                <a:cs typeface="Passion One"/>
                <a:sym typeface="Passion One"/>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32" name="Google Shape;32;gd747c8523e_0_268"/>
          <p:cNvSpPr txBox="1"/>
          <p:nvPr>
            <p:ph idx="1" type="subTitle"/>
          </p:nvPr>
        </p:nvSpPr>
        <p:spPr>
          <a:xfrm>
            <a:off x="972200" y="4848267"/>
            <a:ext cx="3507600" cy="1056900"/>
          </a:xfrm>
          <a:prstGeom prst="rect">
            <a:avLst/>
          </a:prstGeom>
          <a:noFill/>
          <a:ln>
            <a:noFill/>
          </a:ln>
        </p:spPr>
        <p:txBody>
          <a:bodyPr anchorCtr="0" anchor="t" bIns="121900" lIns="121900" spcFirstLastPara="1" rIns="121900" wrap="square" tIns="0">
            <a:normAutofit/>
          </a:bodyPr>
          <a:lstStyle>
            <a:lvl1pPr lvl="0" algn="l">
              <a:lnSpc>
                <a:spcPct val="100000"/>
              </a:lnSpc>
              <a:spcBef>
                <a:spcPts val="640"/>
              </a:spcBef>
              <a:spcAft>
                <a:spcPts val="0"/>
              </a:spcAft>
              <a:buClr>
                <a:schemeClr val="lt1"/>
              </a:buClr>
              <a:buSzPts val="2100"/>
              <a:buNone/>
              <a:defRPr>
                <a:solidFill>
                  <a:schemeClr val="lt1"/>
                </a:solidFill>
              </a:defRPr>
            </a:lvl1pPr>
            <a:lvl2pPr lvl="1" algn="ctr">
              <a:lnSpc>
                <a:spcPct val="100000"/>
              </a:lnSpc>
              <a:spcBef>
                <a:spcPts val="560"/>
              </a:spcBef>
              <a:spcAft>
                <a:spcPts val="0"/>
              </a:spcAft>
              <a:buClr>
                <a:schemeClr val="lt1"/>
              </a:buClr>
              <a:buSzPts val="2100"/>
              <a:buNone/>
              <a:defRPr sz="2100">
                <a:solidFill>
                  <a:schemeClr val="lt1"/>
                </a:solidFill>
              </a:defRPr>
            </a:lvl2pPr>
            <a:lvl3pPr lvl="2" algn="ctr">
              <a:lnSpc>
                <a:spcPct val="100000"/>
              </a:lnSpc>
              <a:spcBef>
                <a:spcPts val="480"/>
              </a:spcBef>
              <a:spcAft>
                <a:spcPts val="0"/>
              </a:spcAft>
              <a:buClr>
                <a:schemeClr val="lt1"/>
              </a:buClr>
              <a:buSzPts val="2100"/>
              <a:buNone/>
              <a:defRPr sz="2100">
                <a:solidFill>
                  <a:schemeClr val="lt1"/>
                </a:solidFill>
              </a:defRPr>
            </a:lvl3pPr>
            <a:lvl4pPr lvl="3" algn="ctr">
              <a:lnSpc>
                <a:spcPct val="100000"/>
              </a:lnSpc>
              <a:spcBef>
                <a:spcPts val="400"/>
              </a:spcBef>
              <a:spcAft>
                <a:spcPts val="0"/>
              </a:spcAft>
              <a:buClr>
                <a:schemeClr val="lt1"/>
              </a:buClr>
              <a:buSzPts val="2100"/>
              <a:buNone/>
              <a:defRPr sz="2100">
                <a:solidFill>
                  <a:schemeClr val="lt1"/>
                </a:solidFill>
              </a:defRPr>
            </a:lvl4pPr>
            <a:lvl5pPr lvl="4" algn="ctr">
              <a:lnSpc>
                <a:spcPct val="100000"/>
              </a:lnSpc>
              <a:spcBef>
                <a:spcPts val="400"/>
              </a:spcBef>
              <a:spcAft>
                <a:spcPts val="0"/>
              </a:spcAft>
              <a:buClr>
                <a:schemeClr val="lt1"/>
              </a:buClr>
              <a:buSzPts val="2100"/>
              <a:buNone/>
              <a:defRPr sz="2100">
                <a:solidFill>
                  <a:schemeClr val="lt1"/>
                </a:solidFill>
              </a:defRPr>
            </a:lvl5pPr>
            <a:lvl6pPr lvl="5" algn="ctr">
              <a:lnSpc>
                <a:spcPct val="100000"/>
              </a:lnSpc>
              <a:spcBef>
                <a:spcPts val="400"/>
              </a:spcBef>
              <a:spcAft>
                <a:spcPts val="0"/>
              </a:spcAft>
              <a:buClr>
                <a:schemeClr val="lt1"/>
              </a:buClr>
              <a:buSzPts val="2100"/>
              <a:buNone/>
              <a:defRPr sz="2100">
                <a:solidFill>
                  <a:schemeClr val="lt1"/>
                </a:solidFill>
              </a:defRPr>
            </a:lvl6pPr>
            <a:lvl7pPr lvl="6" algn="ctr">
              <a:lnSpc>
                <a:spcPct val="100000"/>
              </a:lnSpc>
              <a:spcBef>
                <a:spcPts val="400"/>
              </a:spcBef>
              <a:spcAft>
                <a:spcPts val="0"/>
              </a:spcAft>
              <a:buClr>
                <a:schemeClr val="lt1"/>
              </a:buClr>
              <a:buSzPts val="2100"/>
              <a:buNone/>
              <a:defRPr sz="2100">
                <a:solidFill>
                  <a:schemeClr val="lt1"/>
                </a:solidFill>
              </a:defRPr>
            </a:lvl7pPr>
            <a:lvl8pPr lvl="7" algn="ctr">
              <a:lnSpc>
                <a:spcPct val="100000"/>
              </a:lnSpc>
              <a:spcBef>
                <a:spcPts val="400"/>
              </a:spcBef>
              <a:spcAft>
                <a:spcPts val="0"/>
              </a:spcAft>
              <a:buClr>
                <a:schemeClr val="lt1"/>
              </a:buClr>
              <a:buSzPts val="2100"/>
              <a:buNone/>
              <a:defRPr sz="2100">
                <a:solidFill>
                  <a:schemeClr val="lt1"/>
                </a:solidFill>
              </a:defRPr>
            </a:lvl8pPr>
            <a:lvl9pPr lvl="8" algn="ctr">
              <a:lnSpc>
                <a:spcPct val="100000"/>
              </a:lnSpc>
              <a:spcBef>
                <a:spcPts val="40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2">
  <p:cSld name="CUSTOM_2_1">
    <p:spTree>
      <p:nvGrpSpPr>
        <p:cNvPr id="403" name="Shape 403"/>
        <p:cNvGrpSpPr/>
        <p:nvPr/>
      </p:nvGrpSpPr>
      <p:grpSpPr>
        <a:xfrm>
          <a:off x="0" y="0"/>
          <a:ext cx="0" cy="0"/>
          <a:chOff x="0" y="0"/>
          <a:chExt cx="0" cy="0"/>
        </a:xfrm>
      </p:grpSpPr>
      <p:sp>
        <p:nvSpPr>
          <p:cNvPr id="404" name="Google Shape;404;gd778a894d7_0_4519"/>
          <p:cNvSpPr txBox="1"/>
          <p:nvPr>
            <p:ph type="title"/>
          </p:nvPr>
        </p:nvSpPr>
        <p:spPr>
          <a:xfrm>
            <a:off x="4334473" y="2601601"/>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405" name="Google Shape;405;gd778a894d7_0_4519"/>
          <p:cNvSpPr txBox="1"/>
          <p:nvPr>
            <p:ph idx="2" type="title"/>
          </p:nvPr>
        </p:nvSpPr>
        <p:spPr>
          <a:xfrm>
            <a:off x="4334473" y="4943335"/>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406" name="Google Shape;406;gd778a894d7_0_4519"/>
          <p:cNvSpPr txBox="1"/>
          <p:nvPr>
            <p:ph idx="3" type="title"/>
          </p:nvPr>
        </p:nvSpPr>
        <p:spPr>
          <a:xfrm>
            <a:off x="684724" y="4943335"/>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407" name="Google Shape;407;gd778a894d7_0_4519"/>
          <p:cNvSpPr txBox="1"/>
          <p:nvPr>
            <p:ph idx="4" type="title"/>
          </p:nvPr>
        </p:nvSpPr>
        <p:spPr>
          <a:xfrm>
            <a:off x="684724" y="2601601"/>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408" name="Google Shape;408;gd778a894d7_0_4519"/>
          <p:cNvSpPr txBox="1"/>
          <p:nvPr>
            <p:ph idx="1" type="subTitle"/>
          </p:nvPr>
        </p:nvSpPr>
        <p:spPr>
          <a:xfrm>
            <a:off x="684724" y="3174513"/>
            <a:ext cx="34137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09" name="Google Shape;409;gd778a894d7_0_4519"/>
          <p:cNvSpPr txBox="1"/>
          <p:nvPr>
            <p:ph idx="5" type="subTitle"/>
          </p:nvPr>
        </p:nvSpPr>
        <p:spPr>
          <a:xfrm>
            <a:off x="4336073" y="3174513"/>
            <a:ext cx="34104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10" name="Google Shape;410;gd778a894d7_0_4519"/>
          <p:cNvSpPr txBox="1"/>
          <p:nvPr>
            <p:ph idx="6" type="subTitle"/>
          </p:nvPr>
        </p:nvSpPr>
        <p:spPr>
          <a:xfrm>
            <a:off x="684724" y="5516247"/>
            <a:ext cx="34137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11" name="Google Shape;411;gd778a894d7_0_4519"/>
          <p:cNvSpPr txBox="1"/>
          <p:nvPr>
            <p:ph idx="7" type="subTitle"/>
          </p:nvPr>
        </p:nvSpPr>
        <p:spPr>
          <a:xfrm>
            <a:off x="4335873" y="5516247"/>
            <a:ext cx="34107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12" name="Google Shape;412;gd778a894d7_0_4519"/>
          <p:cNvSpPr txBox="1"/>
          <p:nvPr>
            <p:ph idx="8" type="title"/>
          </p:nvPr>
        </p:nvSpPr>
        <p:spPr>
          <a:xfrm>
            <a:off x="1919324" y="2006584"/>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413" name="Google Shape;413;gd778a894d7_0_4519"/>
          <p:cNvSpPr txBox="1"/>
          <p:nvPr>
            <p:ph idx="9" type="title"/>
          </p:nvPr>
        </p:nvSpPr>
        <p:spPr>
          <a:xfrm>
            <a:off x="5569073" y="2006584"/>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414" name="Google Shape;414;gd778a894d7_0_4519"/>
          <p:cNvSpPr txBox="1"/>
          <p:nvPr>
            <p:ph idx="13" type="title"/>
          </p:nvPr>
        </p:nvSpPr>
        <p:spPr>
          <a:xfrm>
            <a:off x="1919324" y="4354460"/>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415" name="Google Shape;415;gd778a894d7_0_4519"/>
          <p:cNvSpPr txBox="1"/>
          <p:nvPr>
            <p:ph idx="14" type="title"/>
          </p:nvPr>
        </p:nvSpPr>
        <p:spPr>
          <a:xfrm>
            <a:off x="5569073" y="4354460"/>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416" name="Google Shape;416;gd778a894d7_0_4519"/>
          <p:cNvSpPr txBox="1"/>
          <p:nvPr>
            <p:ph idx="15"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417" name="Google Shape;417;gd778a894d7_0_4519"/>
          <p:cNvSpPr/>
          <p:nvPr/>
        </p:nvSpPr>
        <p:spPr>
          <a:xfrm flipH="1" rot="10800000">
            <a:off x="8486067" y="27"/>
            <a:ext cx="3705868" cy="1448106"/>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8" name="Google Shape;418;gd778a894d7_0_4519"/>
          <p:cNvSpPr/>
          <p:nvPr/>
        </p:nvSpPr>
        <p:spPr>
          <a:xfrm rot="10800000">
            <a:off x="10660110" y="2809700"/>
            <a:ext cx="1531889" cy="4046798"/>
          </a:xfrm>
          <a:custGeom>
            <a:rect b="b" l="l" r="r" t="t"/>
            <a:pathLst>
              <a:path extrusionOk="0" h="124469" w="60735">
                <a:moveTo>
                  <a:pt x="0" y="0"/>
                </a:moveTo>
                <a:lnTo>
                  <a:pt x="0" y="124468"/>
                </a:lnTo>
                <a:cubicBezTo>
                  <a:pt x="7287" y="110704"/>
                  <a:pt x="20455" y="96500"/>
                  <a:pt x="35290" y="88583"/>
                </a:cubicBezTo>
                <a:cubicBezTo>
                  <a:pt x="56972" y="77022"/>
                  <a:pt x="60734" y="54138"/>
                  <a:pt x="47006" y="31266"/>
                </a:cubicBezTo>
                <a:cubicBezTo>
                  <a:pt x="40874" y="21062"/>
                  <a:pt x="36743" y="9585"/>
                  <a:pt x="3405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54" name="Shape 2654"/>
        <p:cNvGrpSpPr/>
        <p:nvPr/>
      </p:nvGrpSpPr>
      <p:grpSpPr>
        <a:xfrm>
          <a:off x="0" y="0"/>
          <a:ext cx="0" cy="0"/>
          <a:chOff x="0" y="0"/>
          <a:chExt cx="0" cy="0"/>
        </a:xfrm>
      </p:grpSpPr>
      <p:sp>
        <p:nvSpPr>
          <p:cNvPr id="2655" name="Google Shape;2655;gdb5c85a3e8_1_83"/>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656" name="Google Shape;2656;gdb5c85a3e8_1_8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57" name="Shape 2657"/>
        <p:cNvGrpSpPr/>
        <p:nvPr/>
      </p:nvGrpSpPr>
      <p:grpSpPr>
        <a:xfrm>
          <a:off x="0" y="0"/>
          <a:ext cx="0" cy="0"/>
          <a:chOff x="0" y="0"/>
          <a:chExt cx="0" cy="0"/>
        </a:xfrm>
      </p:grpSpPr>
      <p:sp>
        <p:nvSpPr>
          <p:cNvPr id="2658" name="Google Shape;2658;gdb5c85a3e8_1_8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659" name="Google Shape;2659;gdb5c85a3e8_1_86"/>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2660" name="Google Shape;2660;gdb5c85a3e8_1_8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61" name="Shape 2661"/>
        <p:cNvGrpSpPr/>
        <p:nvPr/>
      </p:nvGrpSpPr>
      <p:grpSpPr>
        <a:xfrm>
          <a:off x="0" y="0"/>
          <a:ext cx="0" cy="0"/>
          <a:chOff x="0" y="0"/>
          <a:chExt cx="0" cy="0"/>
        </a:xfrm>
      </p:grpSpPr>
      <p:sp>
        <p:nvSpPr>
          <p:cNvPr id="2662" name="Google Shape;2662;gdb5c85a3e8_1_90"/>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663" name="Google Shape;2663;gdb5c85a3e8_1_90"/>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664" name="Google Shape;2664;gdb5c85a3e8_1_90"/>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665" name="Google Shape;2665;gdb5c85a3e8_1_9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66" name="Shape 2666"/>
        <p:cNvGrpSpPr/>
        <p:nvPr/>
      </p:nvGrpSpPr>
      <p:grpSpPr>
        <a:xfrm>
          <a:off x="0" y="0"/>
          <a:ext cx="0" cy="0"/>
          <a:chOff x="0" y="0"/>
          <a:chExt cx="0" cy="0"/>
        </a:xfrm>
      </p:grpSpPr>
      <p:sp>
        <p:nvSpPr>
          <p:cNvPr id="2667" name="Google Shape;2667;gdb5c85a3e8_1_9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668" name="Google Shape;2668;gdb5c85a3e8_1_9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669" name="Shape 2669"/>
        <p:cNvGrpSpPr/>
        <p:nvPr/>
      </p:nvGrpSpPr>
      <p:grpSpPr>
        <a:xfrm>
          <a:off x="0" y="0"/>
          <a:ext cx="0" cy="0"/>
          <a:chOff x="0" y="0"/>
          <a:chExt cx="0" cy="0"/>
        </a:xfrm>
      </p:grpSpPr>
      <p:sp>
        <p:nvSpPr>
          <p:cNvPr id="2670" name="Google Shape;2670;gdb5c85a3e8_1_98"/>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2671" name="Google Shape;2671;gdb5c85a3e8_1_98"/>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672" name="Google Shape;2672;gdb5c85a3e8_1_9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673" name="Shape 2673"/>
        <p:cNvGrpSpPr/>
        <p:nvPr/>
      </p:nvGrpSpPr>
      <p:grpSpPr>
        <a:xfrm>
          <a:off x="0" y="0"/>
          <a:ext cx="0" cy="0"/>
          <a:chOff x="0" y="0"/>
          <a:chExt cx="0" cy="0"/>
        </a:xfrm>
      </p:grpSpPr>
      <p:sp>
        <p:nvSpPr>
          <p:cNvPr id="2674" name="Google Shape;2674;gdb5c85a3e8_1_102"/>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2675" name="Google Shape;2675;gdb5c85a3e8_1_10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676" name="Shape 2676"/>
        <p:cNvGrpSpPr/>
        <p:nvPr/>
      </p:nvGrpSpPr>
      <p:grpSpPr>
        <a:xfrm>
          <a:off x="0" y="0"/>
          <a:ext cx="0" cy="0"/>
          <a:chOff x="0" y="0"/>
          <a:chExt cx="0" cy="0"/>
        </a:xfrm>
      </p:grpSpPr>
      <p:sp>
        <p:nvSpPr>
          <p:cNvPr id="2677" name="Google Shape;2677;gdb5c85a3e8_1_105"/>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78" name="Google Shape;2678;gdb5c85a3e8_1_105"/>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2679" name="Google Shape;2679;gdb5c85a3e8_1_105"/>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680" name="Google Shape;2680;gdb5c85a3e8_1_105"/>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2681" name="Google Shape;2681;gdb5c85a3e8_1_10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682" name="Shape 2682"/>
        <p:cNvGrpSpPr/>
        <p:nvPr/>
      </p:nvGrpSpPr>
      <p:grpSpPr>
        <a:xfrm>
          <a:off x="0" y="0"/>
          <a:ext cx="0" cy="0"/>
          <a:chOff x="0" y="0"/>
          <a:chExt cx="0" cy="0"/>
        </a:xfrm>
      </p:grpSpPr>
      <p:sp>
        <p:nvSpPr>
          <p:cNvPr id="2683" name="Google Shape;2683;gdb5c85a3e8_1_111"/>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2684" name="Google Shape;2684;gdb5c85a3e8_1_1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685" name="Shape 2685"/>
        <p:cNvGrpSpPr/>
        <p:nvPr/>
      </p:nvGrpSpPr>
      <p:grpSpPr>
        <a:xfrm>
          <a:off x="0" y="0"/>
          <a:ext cx="0" cy="0"/>
          <a:chOff x="0" y="0"/>
          <a:chExt cx="0" cy="0"/>
        </a:xfrm>
      </p:grpSpPr>
      <p:sp>
        <p:nvSpPr>
          <p:cNvPr id="2686" name="Google Shape;2686;gdb5c85a3e8_1_114"/>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2687" name="Google Shape;2687;gdb5c85a3e8_1_114"/>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2688" name="Google Shape;2688;gdb5c85a3e8_1_11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89" name="Shape 2689"/>
        <p:cNvGrpSpPr/>
        <p:nvPr/>
      </p:nvGrpSpPr>
      <p:grpSpPr>
        <a:xfrm>
          <a:off x="0" y="0"/>
          <a:ext cx="0" cy="0"/>
          <a:chOff x="0" y="0"/>
          <a:chExt cx="0" cy="0"/>
        </a:xfrm>
      </p:grpSpPr>
      <p:sp>
        <p:nvSpPr>
          <p:cNvPr id="2690" name="Google Shape;2690;gdb5c85a3e8_1_11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2"/>
        </a:solidFill>
      </p:bgPr>
    </p:bg>
    <p:spTree>
      <p:nvGrpSpPr>
        <p:cNvPr id="419" name="Shape 419"/>
        <p:cNvGrpSpPr/>
        <p:nvPr/>
      </p:nvGrpSpPr>
      <p:grpSpPr>
        <a:xfrm>
          <a:off x="0" y="0"/>
          <a:ext cx="0" cy="0"/>
          <a:chOff x="0" y="0"/>
          <a:chExt cx="0" cy="0"/>
        </a:xfrm>
      </p:grpSpPr>
      <p:sp>
        <p:nvSpPr>
          <p:cNvPr id="420" name="Google Shape;420;gd778a894d7_0_4535"/>
          <p:cNvSpPr/>
          <p:nvPr/>
        </p:nvSpPr>
        <p:spPr>
          <a:xfrm>
            <a:off x="-22233" y="1785568"/>
            <a:ext cx="3455067" cy="5108596"/>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1" name="Google Shape;421;gd778a894d7_0_4535"/>
          <p:cNvSpPr/>
          <p:nvPr/>
        </p:nvSpPr>
        <p:spPr>
          <a:xfrm>
            <a:off x="8659617" y="-36067"/>
            <a:ext cx="3532456" cy="6930260"/>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2" name="Google Shape;422;gd778a894d7_0_4535"/>
          <p:cNvSpPr txBox="1"/>
          <p:nvPr>
            <p:ph type="title"/>
          </p:nvPr>
        </p:nvSpPr>
        <p:spPr>
          <a:xfrm>
            <a:off x="3778400" y="3200648"/>
            <a:ext cx="4635300" cy="8673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423" name="Google Shape;423;gd778a894d7_0_4535"/>
          <p:cNvSpPr txBox="1"/>
          <p:nvPr>
            <p:ph idx="1" type="subTitle"/>
          </p:nvPr>
        </p:nvSpPr>
        <p:spPr>
          <a:xfrm>
            <a:off x="3778400" y="4189083"/>
            <a:ext cx="4635300" cy="867300"/>
          </a:xfrm>
          <a:prstGeom prst="rect">
            <a:avLst/>
          </a:prstGeom>
          <a:noFill/>
          <a:ln>
            <a:noFill/>
          </a:ln>
        </p:spPr>
        <p:txBody>
          <a:bodyPr anchorCtr="0" anchor="ctr" bIns="121900" lIns="121900" spcFirstLastPara="1" rIns="121900" wrap="square" tIns="0">
            <a:noAutofit/>
          </a:bodyPr>
          <a:lstStyle>
            <a:lvl1pPr lvl="0" marR="152400" algn="ctr">
              <a:lnSpc>
                <a:spcPct val="100000"/>
              </a:lnSpc>
              <a:spcBef>
                <a:spcPts val="0"/>
              </a:spcBef>
              <a:spcAft>
                <a:spcPts val="0"/>
              </a:spcAft>
              <a:buClr>
                <a:schemeClr val="dk1"/>
              </a:buClr>
              <a:buSzPts val="2400"/>
              <a:buNone/>
              <a:defRPr>
                <a:solidFill>
                  <a:schemeClr val="dk1"/>
                </a:solidFill>
              </a:defRPr>
            </a:lvl1pPr>
            <a:lvl2pPr lvl="1" algn="ctr">
              <a:lnSpc>
                <a:spcPct val="100000"/>
              </a:lnSpc>
              <a:spcBef>
                <a:spcPts val="0"/>
              </a:spcBef>
              <a:spcAft>
                <a:spcPts val="0"/>
              </a:spcAft>
              <a:buSzPts val="4300"/>
              <a:buNone/>
              <a:defRPr sz="4300"/>
            </a:lvl2pPr>
            <a:lvl3pPr lvl="2" algn="ctr">
              <a:lnSpc>
                <a:spcPct val="100000"/>
              </a:lnSpc>
              <a:spcBef>
                <a:spcPts val="0"/>
              </a:spcBef>
              <a:spcAft>
                <a:spcPts val="0"/>
              </a:spcAft>
              <a:buSzPts val="4300"/>
              <a:buNone/>
              <a:defRPr sz="4300"/>
            </a:lvl3pPr>
            <a:lvl4pPr lvl="3" algn="ctr">
              <a:lnSpc>
                <a:spcPct val="100000"/>
              </a:lnSpc>
              <a:spcBef>
                <a:spcPts val="0"/>
              </a:spcBef>
              <a:spcAft>
                <a:spcPts val="0"/>
              </a:spcAft>
              <a:buSzPts val="4300"/>
              <a:buNone/>
              <a:defRPr sz="4300"/>
            </a:lvl4pPr>
            <a:lvl5pPr lvl="4" algn="ctr">
              <a:lnSpc>
                <a:spcPct val="100000"/>
              </a:lnSpc>
              <a:spcBef>
                <a:spcPts val="0"/>
              </a:spcBef>
              <a:spcAft>
                <a:spcPts val="0"/>
              </a:spcAft>
              <a:buSzPts val="4300"/>
              <a:buNone/>
              <a:defRPr sz="4300"/>
            </a:lvl5pPr>
            <a:lvl6pPr lvl="5" algn="ctr">
              <a:lnSpc>
                <a:spcPct val="100000"/>
              </a:lnSpc>
              <a:spcBef>
                <a:spcPts val="0"/>
              </a:spcBef>
              <a:spcAft>
                <a:spcPts val="0"/>
              </a:spcAft>
              <a:buSzPts val="4300"/>
              <a:buNone/>
              <a:defRPr sz="4300"/>
            </a:lvl6pPr>
            <a:lvl7pPr lvl="6" algn="ctr">
              <a:lnSpc>
                <a:spcPct val="100000"/>
              </a:lnSpc>
              <a:spcBef>
                <a:spcPts val="0"/>
              </a:spcBef>
              <a:spcAft>
                <a:spcPts val="0"/>
              </a:spcAft>
              <a:buSzPts val="4300"/>
              <a:buNone/>
              <a:defRPr sz="4300"/>
            </a:lvl7pPr>
            <a:lvl8pPr lvl="7" algn="ctr">
              <a:lnSpc>
                <a:spcPct val="100000"/>
              </a:lnSpc>
              <a:spcBef>
                <a:spcPts val="0"/>
              </a:spcBef>
              <a:spcAft>
                <a:spcPts val="0"/>
              </a:spcAft>
              <a:buSzPts val="4300"/>
              <a:buNone/>
              <a:defRPr sz="4300"/>
            </a:lvl8pPr>
            <a:lvl9pPr lvl="8" algn="ctr">
              <a:lnSpc>
                <a:spcPct val="100000"/>
              </a:lnSpc>
              <a:spcBef>
                <a:spcPts val="0"/>
              </a:spcBef>
              <a:spcAft>
                <a:spcPts val="0"/>
              </a:spcAft>
              <a:buSzPts val="4300"/>
              <a:buNone/>
              <a:defRPr sz="4300"/>
            </a:lvl9pPr>
          </a:lstStyle>
          <a:p/>
        </p:txBody>
      </p:sp>
      <p:sp>
        <p:nvSpPr>
          <p:cNvPr id="424" name="Google Shape;424;gd778a894d7_0_4535"/>
          <p:cNvSpPr txBox="1"/>
          <p:nvPr>
            <p:ph idx="2" type="title"/>
          </p:nvPr>
        </p:nvSpPr>
        <p:spPr>
          <a:xfrm>
            <a:off x="3778400" y="1801717"/>
            <a:ext cx="4635300" cy="1304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Clr>
                <a:schemeClr val="lt1"/>
              </a:buClr>
              <a:buSzPts val="13300"/>
              <a:buNone/>
              <a:defRPr sz="13300">
                <a:solidFill>
                  <a:schemeClr val="lt1"/>
                </a:solidFill>
              </a:defRPr>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8">
    <p:spTree>
      <p:nvGrpSpPr>
        <p:cNvPr id="2691" name="Shape 2691"/>
        <p:cNvGrpSpPr/>
        <p:nvPr/>
      </p:nvGrpSpPr>
      <p:grpSpPr>
        <a:xfrm>
          <a:off x="0" y="0"/>
          <a:ext cx="0" cy="0"/>
          <a:chOff x="0" y="0"/>
          <a:chExt cx="0" cy="0"/>
        </a:xfrm>
      </p:grpSpPr>
      <p:sp>
        <p:nvSpPr>
          <p:cNvPr id="2692" name="Google Shape;2692;gdb5c85a3e8_1_120"/>
          <p:cNvSpPr txBox="1"/>
          <p:nvPr>
            <p:ph type="title"/>
          </p:nvPr>
        </p:nvSpPr>
        <p:spPr>
          <a:xfrm>
            <a:off x="950967" y="449070"/>
            <a:ext cx="10290000" cy="7635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000"/>
              <a:buNone/>
              <a:defRPr sz="4000"/>
            </a:lvl1pPr>
            <a:lvl2pPr lvl="1" rtl="0">
              <a:spcBef>
                <a:spcPts val="0"/>
              </a:spcBef>
              <a:spcAft>
                <a:spcPts val="0"/>
              </a:spcAft>
              <a:buSzPts val="4000"/>
              <a:buFont typeface="Alegreya Sans SC"/>
              <a:buNone/>
              <a:defRPr sz="4000">
                <a:latin typeface="Alegreya Sans SC"/>
                <a:ea typeface="Alegreya Sans SC"/>
                <a:cs typeface="Alegreya Sans SC"/>
                <a:sym typeface="Alegreya Sans SC"/>
              </a:defRPr>
            </a:lvl2pPr>
            <a:lvl3pPr lvl="2" rtl="0">
              <a:spcBef>
                <a:spcPts val="0"/>
              </a:spcBef>
              <a:spcAft>
                <a:spcPts val="0"/>
              </a:spcAft>
              <a:buSzPts val="4000"/>
              <a:buFont typeface="Alegreya Sans SC"/>
              <a:buNone/>
              <a:defRPr sz="4000">
                <a:latin typeface="Alegreya Sans SC"/>
                <a:ea typeface="Alegreya Sans SC"/>
                <a:cs typeface="Alegreya Sans SC"/>
                <a:sym typeface="Alegreya Sans SC"/>
              </a:defRPr>
            </a:lvl3pPr>
            <a:lvl4pPr lvl="3" rtl="0">
              <a:spcBef>
                <a:spcPts val="0"/>
              </a:spcBef>
              <a:spcAft>
                <a:spcPts val="0"/>
              </a:spcAft>
              <a:buSzPts val="4000"/>
              <a:buFont typeface="Alegreya Sans SC"/>
              <a:buNone/>
              <a:defRPr sz="4000">
                <a:latin typeface="Alegreya Sans SC"/>
                <a:ea typeface="Alegreya Sans SC"/>
                <a:cs typeface="Alegreya Sans SC"/>
                <a:sym typeface="Alegreya Sans SC"/>
              </a:defRPr>
            </a:lvl4pPr>
            <a:lvl5pPr lvl="4" rtl="0">
              <a:spcBef>
                <a:spcPts val="0"/>
              </a:spcBef>
              <a:spcAft>
                <a:spcPts val="0"/>
              </a:spcAft>
              <a:buSzPts val="4000"/>
              <a:buFont typeface="Alegreya Sans SC"/>
              <a:buNone/>
              <a:defRPr sz="4000">
                <a:latin typeface="Alegreya Sans SC"/>
                <a:ea typeface="Alegreya Sans SC"/>
                <a:cs typeface="Alegreya Sans SC"/>
                <a:sym typeface="Alegreya Sans SC"/>
              </a:defRPr>
            </a:lvl5pPr>
            <a:lvl6pPr lvl="5" rtl="0">
              <a:spcBef>
                <a:spcPts val="0"/>
              </a:spcBef>
              <a:spcAft>
                <a:spcPts val="0"/>
              </a:spcAft>
              <a:buSzPts val="4000"/>
              <a:buFont typeface="Alegreya Sans SC"/>
              <a:buNone/>
              <a:defRPr sz="4000">
                <a:latin typeface="Alegreya Sans SC"/>
                <a:ea typeface="Alegreya Sans SC"/>
                <a:cs typeface="Alegreya Sans SC"/>
                <a:sym typeface="Alegreya Sans SC"/>
              </a:defRPr>
            </a:lvl6pPr>
            <a:lvl7pPr lvl="6" rtl="0">
              <a:spcBef>
                <a:spcPts val="0"/>
              </a:spcBef>
              <a:spcAft>
                <a:spcPts val="0"/>
              </a:spcAft>
              <a:buSzPts val="4000"/>
              <a:buFont typeface="Alegreya Sans SC"/>
              <a:buNone/>
              <a:defRPr sz="4000">
                <a:latin typeface="Alegreya Sans SC"/>
                <a:ea typeface="Alegreya Sans SC"/>
                <a:cs typeface="Alegreya Sans SC"/>
                <a:sym typeface="Alegreya Sans SC"/>
              </a:defRPr>
            </a:lvl7pPr>
            <a:lvl8pPr lvl="7" rtl="0">
              <a:spcBef>
                <a:spcPts val="0"/>
              </a:spcBef>
              <a:spcAft>
                <a:spcPts val="0"/>
              </a:spcAft>
              <a:buSzPts val="4000"/>
              <a:buFont typeface="Alegreya Sans SC"/>
              <a:buNone/>
              <a:defRPr sz="4000">
                <a:latin typeface="Alegreya Sans SC"/>
                <a:ea typeface="Alegreya Sans SC"/>
                <a:cs typeface="Alegreya Sans SC"/>
                <a:sym typeface="Alegreya Sans SC"/>
              </a:defRPr>
            </a:lvl8pPr>
            <a:lvl9pPr lvl="8" rtl="0">
              <a:spcBef>
                <a:spcPts val="0"/>
              </a:spcBef>
              <a:spcAft>
                <a:spcPts val="0"/>
              </a:spcAft>
              <a:buSzPts val="4000"/>
              <a:buFont typeface="Alegreya Sans SC"/>
              <a:buNone/>
              <a:defRPr sz="4000">
                <a:latin typeface="Alegreya Sans SC"/>
                <a:ea typeface="Alegreya Sans SC"/>
                <a:cs typeface="Alegreya Sans SC"/>
                <a:sym typeface="Alegreya Sans SC"/>
              </a:defRPr>
            </a:lvl9pPr>
          </a:lstStyle>
          <a:p/>
        </p:txBody>
      </p:sp>
      <p:sp>
        <p:nvSpPr>
          <p:cNvPr id="2693" name="Google Shape;2693;gdb5c85a3e8_1_120"/>
          <p:cNvSpPr/>
          <p:nvPr/>
        </p:nvSpPr>
        <p:spPr>
          <a:xfrm flipH="1">
            <a:off x="2910432" y="249853"/>
            <a:ext cx="782139" cy="666486"/>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4" name="Google Shape;2694;gdb5c85a3e8_1_120"/>
          <p:cNvSpPr/>
          <p:nvPr/>
        </p:nvSpPr>
        <p:spPr>
          <a:xfrm rot="5400000">
            <a:off x="10979448" y="5645483"/>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5" name="Google Shape;2695;gdb5c85a3e8_1_120"/>
          <p:cNvSpPr/>
          <p:nvPr/>
        </p:nvSpPr>
        <p:spPr>
          <a:xfrm flipH="1">
            <a:off x="-67825" y="2822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6" name="Google Shape;2696;gdb5c85a3e8_1_120"/>
          <p:cNvSpPr/>
          <p:nvPr/>
        </p:nvSpPr>
        <p:spPr>
          <a:xfrm rot="10800000">
            <a:off x="10345926" y="6335802"/>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7" name="Google Shape;2697;gdb5c85a3e8_1_120"/>
          <p:cNvSpPr/>
          <p:nvPr/>
        </p:nvSpPr>
        <p:spPr>
          <a:xfrm rot="10800000">
            <a:off x="11971526" y="6234202"/>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8" name="Google Shape;2698;gdb5c85a3e8_1_120"/>
          <p:cNvSpPr/>
          <p:nvPr/>
        </p:nvSpPr>
        <p:spPr>
          <a:xfrm flipH="1">
            <a:off x="487092" y="1918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9" name="Google Shape;2699;gdb5c85a3e8_1_120"/>
          <p:cNvSpPr/>
          <p:nvPr/>
        </p:nvSpPr>
        <p:spPr>
          <a:xfrm flipH="1">
            <a:off x="3206792" y="2253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8">
    <p:bg>
      <p:bgPr>
        <a:solidFill>
          <a:schemeClr val="dk2"/>
        </a:solidFill>
      </p:bgPr>
    </p:bg>
    <p:spTree>
      <p:nvGrpSpPr>
        <p:cNvPr id="425" name="Shape 425"/>
        <p:cNvGrpSpPr/>
        <p:nvPr/>
      </p:nvGrpSpPr>
      <p:grpSpPr>
        <a:xfrm>
          <a:off x="0" y="0"/>
          <a:ext cx="0" cy="0"/>
          <a:chOff x="0" y="0"/>
          <a:chExt cx="0" cy="0"/>
        </a:xfrm>
      </p:grpSpPr>
      <p:sp>
        <p:nvSpPr>
          <p:cNvPr id="426" name="Google Shape;426;gd778a894d7_0_4541"/>
          <p:cNvSpPr/>
          <p:nvPr/>
        </p:nvSpPr>
        <p:spPr>
          <a:xfrm flipH="1" rot="10800000">
            <a:off x="0" y="15"/>
            <a:ext cx="7074051" cy="6843585"/>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7" name="Google Shape;427;gd778a894d7_0_4541"/>
          <p:cNvSpPr/>
          <p:nvPr/>
        </p:nvSpPr>
        <p:spPr>
          <a:xfrm flipH="1" rot="10800000">
            <a:off x="7592800" y="-15451"/>
            <a:ext cx="4599471" cy="6873452"/>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8" name="Google Shape;428;gd778a894d7_0_4541"/>
          <p:cNvSpPr txBox="1"/>
          <p:nvPr>
            <p:ph type="title"/>
          </p:nvPr>
        </p:nvSpPr>
        <p:spPr>
          <a:xfrm>
            <a:off x="691567" y="2888881"/>
            <a:ext cx="4635300" cy="8673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429" name="Google Shape;429;gd778a894d7_0_4541"/>
          <p:cNvSpPr txBox="1"/>
          <p:nvPr>
            <p:ph idx="1" type="subTitle"/>
          </p:nvPr>
        </p:nvSpPr>
        <p:spPr>
          <a:xfrm>
            <a:off x="691567" y="3877316"/>
            <a:ext cx="4635300" cy="867300"/>
          </a:xfrm>
          <a:prstGeom prst="rect">
            <a:avLst/>
          </a:prstGeom>
          <a:noFill/>
          <a:ln>
            <a:noFill/>
          </a:ln>
        </p:spPr>
        <p:txBody>
          <a:bodyPr anchorCtr="0" anchor="ctr" bIns="121900" lIns="121900" spcFirstLastPara="1" rIns="121900" wrap="square" tIns="0">
            <a:noAutofit/>
          </a:bodyPr>
          <a:lstStyle>
            <a:lvl1pPr lvl="0" marR="152400" algn="ctr">
              <a:lnSpc>
                <a:spcPct val="100000"/>
              </a:lnSpc>
              <a:spcBef>
                <a:spcPts val="0"/>
              </a:spcBef>
              <a:spcAft>
                <a:spcPts val="0"/>
              </a:spcAft>
              <a:buClr>
                <a:schemeClr val="dk1"/>
              </a:buClr>
              <a:buSzPts val="2400"/>
              <a:buNone/>
              <a:defRPr>
                <a:solidFill>
                  <a:schemeClr val="dk1"/>
                </a:solidFill>
              </a:defRPr>
            </a:lvl1pPr>
            <a:lvl2pPr lvl="1" algn="ctr">
              <a:lnSpc>
                <a:spcPct val="100000"/>
              </a:lnSpc>
              <a:spcBef>
                <a:spcPts val="0"/>
              </a:spcBef>
              <a:spcAft>
                <a:spcPts val="0"/>
              </a:spcAft>
              <a:buSzPts val="4300"/>
              <a:buNone/>
              <a:defRPr sz="4300"/>
            </a:lvl2pPr>
            <a:lvl3pPr lvl="2" algn="ctr">
              <a:lnSpc>
                <a:spcPct val="100000"/>
              </a:lnSpc>
              <a:spcBef>
                <a:spcPts val="0"/>
              </a:spcBef>
              <a:spcAft>
                <a:spcPts val="0"/>
              </a:spcAft>
              <a:buSzPts val="4300"/>
              <a:buNone/>
              <a:defRPr sz="4300"/>
            </a:lvl3pPr>
            <a:lvl4pPr lvl="3" algn="ctr">
              <a:lnSpc>
                <a:spcPct val="100000"/>
              </a:lnSpc>
              <a:spcBef>
                <a:spcPts val="0"/>
              </a:spcBef>
              <a:spcAft>
                <a:spcPts val="0"/>
              </a:spcAft>
              <a:buSzPts val="4300"/>
              <a:buNone/>
              <a:defRPr sz="4300"/>
            </a:lvl4pPr>
            <a:lvl5pPr lvl="4" algn="ctr">
              <a:lnSpc>
                <a:spcPct val="100000"/>
              </a:lnSpc>
              <a:spcBef>
                <a:spcPts val="0"/>
              </a:spcBef>
              <a:spcAft>
                <a:spcPts val="0"/>
              </a:spcAft>
              <a:buSzPts val="4300"/>
              <a:buNone/>
              <a:defRPr sz="4300"/>
            </a:lvl5pPr>
            <a:lvl6pPr lvl="5" algn="ctr">
              <a:lnSpc>
                <a:spcPct val="100000"/>
              </a:lnSpc>
              <a:spcBef>
                <a:spcPts val="0"/>
              </a:spcBef>
              <a:spcAft>
                <a:spcPts val="0"/>
              </a:spcAft>
              <a:buSzPts val="4300"/>
              <a:buNone/>
              <a:defRPr sz="4300"/>
            </a:lvl6pPr>
            <a:lvl7pPr lvl="6" algn="ctr">
              <a:lnSpc>
                <a:spcPct val="100000"/>
              </a:lnSpc>
              <a:spcBef>
                <a:spcPts val="0"/>
              </a:spcBef>
              <a:spcAft>
                <a:spcPts val="0"/>
              </a:spcAft>
              <a:buSzPts val="4300"/>
              <a:buNone/>
              <a:defRPr sz="4300"/>
            </a:lvl7pPr>
            <a:lvl8pPr lvl="7" algn="ctr">
              <a:lnSpc>
                <a:spcPct val="100000"/>
              </a:lnSpc>
              <a:spcBef>
                <a:spcPts val="0"/>
              </a:spcBef>
              <a:spcAft>
                <a:spcPts val="0"/>
              </a:spcAft>
              <a:buSzPts val="4300"/>
              <a:buNone/>
              <a:defRPr sz="4300"/>
            </a:lvl8pPr>
            <a:lvl9pPr lvl="8" algn="ctr">
              <a:lnSpc>
                <a:spcPct val="100000"/>
              </a:lnSpc>
              <a:spcBef>
                <a:spcPts val="0"/>
              </a:spcBef>
              <a:spcAft>
                <a:spcPts val="0"/>
              </a:spcAft>
              <a:buSzPts val="4300"/>
              <a:buNone/>
              <a:defRPr sz="4300"/>
            </a:lvl9pPr>
          </a:lstStyle>
          <a:p/>
        </p:txBody>
      </p:sp>
      <p:sp>
        <p:nvSpPr>
          <p:cNvPr id="430" name="Google Shape;430;gd778a894d7_0_4541"/>
          <p:cNvSpPr txBox="1"/>
          <p:nvPr>
            <p:ph idx="2" type="title"/>
          </p:nvPr>
        </p:nvSpPr>
        <p:spPr>
          <a:xfrm>
            <a:off x="691567" y="1489951"/>
            <a:ext cx="4635300" cy="1304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Clr>
                <a:schemeClr val="lt1"/>
              </a:buClr>
              <a:buSzPts val="13300"/>
              <a:buNone/>
              <a:defRPr sz="13300">
                <a:solidFill>
                  <a:schemeClr val="lt1"/>
                </a:solidFill>
              </a:defRPr>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5">
    <p:spTree>
      <p:nvGrpSpPr>
        <p:cNvPr id="431" name="Shape 431"/>
        <p:cNvGrpSpPr/>
        <p:nvPr/>
      </p:nvGrpSpPr>
      <p:grpSpPr>
        <a:xfrm>
          <a:off x="0" y="0"/>
          <a:ext cx="0" cy="0"/>
          <a:chOff x="0" y="0"/>
          <a:chExt cx="0" cy="0"/>
        </a:xfrm>
      </p:grpSpPr>
      <p:sp>
        <p:nvSpPr>
          <p:cNvPr id="432" name="Google Shape;432;gd778a894d7_0_4547"/>
          <p:cNvSpPr/>
          <p:nvPr/>
        </p:nvSpPr>
        <p:spPr>
          <a:xfrm>
            <a:off x="-11375" y="-5357"/>
            <a:ext cx="6796165" cy="6858161"/>
          </a:xfrm>
          <a:custGeom>
            <a:rect b="b" l="l" r="r" t="t"/>
            <a:pathLst>
              <a:path extrusionOk="0" h="160735" w="159282">
                <a:moveTo>
                  <a:pt x="0" y="0"/>
                </a:moveTo>
                <a:lnTo>
                  <a:pt x="0" y="160734"/>
                </a:lnTo>
                <a:lnTo>
                  <a:pt x="17717" y="160734"/>
                </a:lnTo>
                <a:cubicBezTo>
                  <a:pt x="42624" y="132171"/>
                  <a:pt x="80129" y="122658"/>
                  <a:pt x="105370" y="110549"/>
                </a:cubicBezTo>
                <a:cubicBezTo>
                  <a:pt x="146149" y="90987"/>
                  <a:pt x="159282" y="46672"/>
                  <a:pt x="129873" y="13835"/>
                </a:cubicBezTo>
                <a:cubicBezTo>
                  <a:pt x="125599" y="9061"/>
                  <a:pt x="121432" y="4477"/>
                  <a:pt x="11762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3" name="Google Shape;433;gd778a894d7_0_4547"/>
          <p:cNvSpPr/>
          <p:nvPr/>
        </p:nvSpPr>
        <p:spPr>
          <a:xfrm>
            <a:off x="8510249" y="-15225"/>
            <a:ext cx="3690184" cy="1645472"/>
          </a:xfrm>
          <a:custGeom>
            <a:rect b="b" l="l" r="r" t="t"/>
            <a:pathLst>
              <a:path extrusionOk="0" h="38565" w="86487">
                <a:moveTo>
                  <a:pt x="0" y="0"/>
                </a:moveTo>
                <a:cubicBezTo>
                  <a:pt x="3828" y="10812"/>
                  <a:pt x="12368" y="20932"/>
                  <a:pt x="30944" y="20932"/>
                </a:cubicBezTo>
                <a:cubicBezTo>
                  <a:pt x="31841" y="20932"/>
                  <a:pt x="32762" y="20908"/>
                  <a:pt x="33707" y="20860"/>
                </a:cubicBezTo>
                <a:cubicBezTo>
                  <a:pt x="36624" y="20711"/>
                  <a:pt x="39363" y="20640"/>
                  <a:pt x="41936" y="20640"/>
                </a:cubicBezTo>
                <a:cubicBezTo>
                  <a:pt x="70098" y="20640"/>
                  <a:pt x="78512" y="29182"/>
                  <a:pt x="86487" y="38564"/>
                </a:cubicBezTo>
                <a:lnTo>
                  <a:pt x="86487"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4" name="Google Shape;434;gd778a894d7_0_4547"/>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435" name="Google Shape;435;gd778a894d7_0_4547"/>
          <p:cNvSpPr txBox="1"/>
          <p:nvPr>
            <p:ph idx="1" type="subTitle"/>
          </p:nvPr>
        </p:nvSpPr>
        <p:spPr>
          <a:xfrm>
            <a:off x="705967" y="1786533"/>
            <a:ext cx="4437600" cy="27951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2100"/>
              <a:buNone/>
              <a:defRPr sz="2100"/>
            </a:lvl1pPr>
            <a:lvl2pPr lvl="1" algn="l">
              <a:lnSpc>
                <a:spcPct val="115000"/>
              </a:lnSpc>
              <a:spcBef>
                <a:spcPts val="0"/>
              </a:spcBef>
              <a:spcAft>
                <a:spcPts val="0"/>
              </a:spcAft>
              <a:buSzPts val="2100"/>
              <a:buNone/>
              <a:defRPr sz="2100"/>
            </a:lvl2pPr>
            <a:lvl3pPr lvl="2" algn="l">
              <a:lnSpc>
                <a:spcPct val="115000"/>
              </a:lnSpc>
              <a:spcBef>
                <a:spcPts val="2100"/>
              </a:spcBef>
              <a:spcAft>
                <a:spcPts val="0"/>
              </a:spcAft>
              <a:buSzPts val="2100"/>
              <a:buNone/>
              <a:defRPr sz="2100"/>
            </a:lvl3pPr>
            <a:lvl4pPr lvl="3" algn="l">
              <a:lnSpc>
                <a:spcPct val="115000"/>
              </a:lnSpc>
              <a:spcBef>
                <a:spcPts val="2100"/>
              </a:spcBef>
              <a:spcAft>
                <a:spcPts val="0"/>
              </a:spcAft>
              <a:buSzPts val="2100"/>
              <a:buNone/>
              <a:defRPr sz="2100"/>
            </a:lvl4pPr>
            <a:lvl5pPr lvl="4" algn="l">
              <a:lnSpc>
                <a:spcPct val="115000"/>
              </a:lnSpc>
              <a:spcBef>
                <a:spcPts val="2100"/>
              </a:spcBef>
              <a:spcAft>
                <a:spcPts val="0"/>
              </a:spcAft>
              <a:buSzPts val="2100"/>
              <a:buNone/>
              <a:defRPr sz="2100"/>
            </a:lvl5pPr>
            <a:lvl6pPr lvl="5" algn="l">
              <a:lnSpc>
                <a:spcPct val="115000"/>
              </a:lnSpc>
              <a:spcBef>
                <a:spcPts val="2100"/>
              </a:spcBef>
              <a:spcAft>
                <a:spcPts val="0"/>
              </a:spcAft>
              <a:buSzPts val="2100"/>
              <a:buNone/>
              <a:defRPr sz="2100"/>
            </a:lvl6pPr>
            <a:lvl7pPr lvl="6" algn="l">
              <a:lnSpc>
                <a:spcPct val="115000"/>
              </a:lnSpc>
              <a:spcBef>
                <a:spcPts val="2100"/>
              </a:spcBef>
              <a:spcAft>
                <a:spcPts val="0"/>
              </a:spcAft>
              <a:buSzPts val="2100"/>
              <a:buNone/>
              <a:defRPr sz="2100"/>
            </a:lvl7pPr>
            <a:lvl8pPr lvl="7" algn="l">
              <a:lnSpc>
                <a:spcPct val="115000"/>
              </a:lnSpc>
              <a:spcBef>
                <a:spcPts val="2100"/>
              </a:spcBef>
              <a:spcAft>
                <a:spcPts val="0"/>
              </a:spcAft>
              <a:buSzPts val="2100"/>
              <a:buNone/>
              <a:defRPr sz="2100"/>
            </a:lvl8pPr>
            <a:lvl9pPr lvl="8" algn="l">
              <a:lnSpc>
                <a:spcPct val="115000"/>
              </a:lnSpc>
              <a:spcBef>
                <a:spcPts val="2100"/>
              </a:spcBef>
              <a:spcAft>
                <a:spcPts val="2100"/>
              </a:spcAft>
              <a:buSzPts val="2100"/>
              <a:buNone/>
              <a:defRPr sz="21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1"/>
        </a:solidFill>
      </p:bgPr>
    </p:bg>
    <p:spTree>
      <p:nvGrpSpPr>
        <p:cNvPr id="436" name="Shape 436"/>
        <p:cNvGrpSpPr/>
        <p:nvPr/>
      </p:nvGrpSpPr>
      <p:grpSpPr>
        <a:xfrm>
          <a:off x="0" y="0"/>
          <a:ext cx="0" cy="0"/>
          <a:chOff x="0" y="0"/>
          <a:chExt cx="0" cy="0"/>
        </a:xfrm>
      </p:grpSpPr>
      <p:sp>
        <p:nvSpPr>
          <p:cNvPr id="437" name="Google Shape;437;gd778a894d7_0_4552"/>
          <p:cNvSpPr/>
          <p:nvPr/>
        </p:nvSpPr>
        <p:spPr>
          <a:xfrm flipH="1">
            <a:off x="-63" y="-7333"/>
            <a:ext cx="3372814" cy="108482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8" name="Google Shape;438;gd778a894d7_0_4552"/>
          <p:cNvSpPr/>
          <p:nvPr/>
        </p:nvSpPr>
        <p:spPr>
          <a:xfrm flipH="1">
            <a:off x="6829285" y="-7333"/>
            <a:ext cx="5362715" cy="6858213"/>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9" name="Google Shape;439;gd778a894d7_0_4552"/>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440" name="Google Shape;440;gd778a894d7_0_4552"/>
          <p:cNvSpPr txBox="1"/>
          <p:nvPr>
            <p:ph idx="1" type="subTitle"/>
          </p:nvPr>
        </p:nvSpPr>
        <p:spPr>
          <a:xfrm>
            <a:off x="7520733" y="2083867"/>
            <a:ext cx="3979500" cy="27951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SzPts val="2100"/>
              <a:buNone/>
              <a:defRPr sz="2100"/>
            </a:lvl1pPr>
            <a:lvl2pPr lvl="1" algn="r">
              <a:lnSpc>
                <a:spcPct val="115000"/>
              </a:lnSpc>
              <a:spcBef>
                <a:spcPts val="0"/>
              </a:spcBef>
              <a:spcAft>
                <a:spcPts val="0"/>
              </a:spcAft>
              <a:buSzPts val="2100"/>
              <a:buNone/>
              <a:defRPr sz="2100"/>
            </a:lvl2pPr>
            <a:lvl3pPr lvl="2" algn="r">
              <a:lnSpc>
                <a:spcPct val="115000"/>
              </a:lnSpc>
              <a:spcBef>
                <a:spcPts val="2100"/>
              </a:spcBef>
              <a:spcAft>
                <a:spcPts val="0"/>
              </a:spcAft>
              <a:buSzPts val="2100"/>
              <a:buNone/>
              <a:defRPr sz="2100"/>
            </a:lvl3pPr>
            <a:lvl4pPr lvl="3" algn="r">
              <a:lnSpc>
                <a:spcPct val="115000"/>
              </a:lnSpc>
              <a:spcBef>
                <a:spcPts val="2100"/>
              </a:spcBef>
              <a:spcAft>
                <a:spcPts val="0"/>
              </a:spcAft>
              <a:buSzPts val="2100"/>
              <a:buNone/>
              <a:defRPr sz="2100"/>
            </a:lvl4pPr>
            <a:lvl5pPr lvl="4" algn="r">
              <a:lnSpc>
                <a:spcPct val="115000"/>
              </a:lnSpc>
              <a:spcBef>
                <a:spcPts val="2100"/>
              </a:spcBef>
              <a:spcAft>
                <a:spcPts val="0"/>
              </a:spcAft>
              <a:buSzPts val="2100"/>
              <a:buNone/>
              <a:defRPr sz="2100"/>
            </a:lvl5pPr>
            <a:lvl6pPr lvl="5" algn="r">
              <a:lnSpc>
                <a:spcPct val="115000"/>
              </a:lnSpc>
              <a:spcBef>
                <a:spcPts val="2100"/>
              </a:spcBef>
              <a:spcAft>
                <a:spcPts val="0"/>
              </a:spcAft>
              <a:buSzPts val="2100"/>
              <a:buNone/>
              <a:defRPr sz="2100"/>
            </a:lvl6pPr>
            <a:lvl7pPr lvl="6" algn="r">
              <a:lnSpc>
                <a:spcPct val="115000"/>
              </a:lnSpc>
              <a:spcBef>
                <a:spcPts val="2100"/>
              </a:spcBef>
              <a:spcAft>
                <a:spcPts val="0"/>
              </a:spcAft>
              <a:buSzPts val="2100"/>
              <a:buNone/>
              <a:defRPr sz="2100"/>
            </a:lvl7pPr>
            <a:lvl8pPr lvl="7" algn="r">
              <a:lnSpc>
                <a:spcPct val="115000"/>
              </a:lnSpc>
              <a:spcBef>
                <a:spcPts val="2100"/>
              </a:spcBef>
              <a:spcAft>
                <a:spcPts val="0"/>
              </a:spcAft>
              <a:buSzPts val="2100"/>
              <a:buNone/>
              <a:defRPr sz="2100"/>
            </a:lvl8pPr>
            <a:lvl9pPr lvl="8" algn="r">
              <a:lnSpc>
                <a:spcPct val="115000"/>
              </a:lnSpc>
              <a:spcBef>
                <a:spcPts val="2100"/>
              </a:spcBef>
              <a:spcAft>
                <a:spcPts val="2100"/>
              </a:spcAft>
              <a:buSzPts val="2100"/>
              <a:buNone/>
              <a:defRPr sz="21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SECTION_TITLE_AND_DESCRIPTION_1">
    <p:spTree>
      <p:nvGrpSpPr>
        <p:cNvPr id="441" name="Shape 441"/>
        <p:cNvGrpSpPr/>
        <p:nvPr/>
      </p:nvGrpSpPr>
      <p:grpSpPr>
        <a:xfrm>
          <a:off x="0" y="0"/>
          <a:ext cx="0" cy="0"/>
          <a:chOff x="0" y="0"/>
          <a:chExt cx="0" cy="0"/>
        </a:xfrm>
      </p:grpSpPr>
      <p:sp>
        <p:nvSpPr>
          <p:cNvPr id="442" name="Google Shape;442;gd778a894d7_0_4557"/>
          <p:cNvSpPr txBox="1"/>
          <p:nvPr>
            <p:ph idx="1" type="subTitle"/>
          </p:nvPr>
        </p:nvSpPr>
        <p:spPr>
          <a:xfrm>
            <a:off x="720367" y="1613633"/>
            <a:ext cx="4610400" cy="33861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443" name="Google Shape;443;gd778a894d7_0_4557"/>
          <p:cNvSpPr/>
          <p:nvPr/>
        </p:nvSpPr>
        <p:spPr>
          <a:xfrm>
            <a:off x="-33767" y="4814267"/>
            <a:ext cx="3338450" cy="2070082"/>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4" name="Google Shape;444;gd778a894d7_0_4557"/>
          <p:cNvSpPr txBox="1"/>
          <p:nvPr>
            <p:ph idx="2" type="body"/>
          </p:nvPr>
        </p:nvSpPr>
        <p:spPr>
          <a:xfrm>
            <a:off x="-5155967" y="1703600"/>
            <a:ext cx="4683600" cy="3884400"/>
          </a:xfrm>
          <a:prstGeom prst="rect">
            <a:avLst/>
          </a:prstGeom>
          <a:noFill/>
          <a:ln>
            <a:noFill/>
          </a:ln>
        </p:spPr>
        <p:txBody>
          <a:bodyPr anchorCtr="0" anchor="t" bIns="121900" lIns="121900" spcFirstLastPara="1" rIns="121900" wrap="square" tIns="121900">
            <a:noAutofit/>
          </a:bodyPr>
          <a:lstStyle>
            <a:lvl1pPr indent="-361950" lvl="0" marL="457200" algn="l">
              <a:lnSpc>
                <a:spcPct val="100000"/>
              </a:lnSpc>
              <a:spcBef>
                <a:spcPts val="0"/>
              </a:spcBef>
              <a:spcAft>
                <a:spcPts val="0"/>
              </a:spcAft>
              <a:buSzPts val="2100"/>
              <a:buFont typeface="Raleway Thin"/>
              <a:buChar char="●"/>
              <a:defRPr sz="2100"/>
            </a:lvl1pPr>
            <a:lvl2pPr indent="-361950" lvl="1" marL="914400" algn="l">
              <a:lnSpc>
                <a:spcPct val="115000"/>
              </a:lnSpc>
              <a:spcBef>
                <a:spcPts val="0"/>
              </a:spcBef>
              <a:spcAft>
                <a:spcPts val="0"/>
              </a:spcAft>
              <a:buSzPts val="2100"/>
              <a:buFont typeface="Nunito Light"/>
              <a:buChar char="○"/>
              <a:defRPr sz="2100"/>
            </a:lvl2pPr>
            <a:lvl3pPr indent="-361950" lvl="2" marL="1371600" algn="l">
              <a:lnSpc>
                <a:spcPct val="115000"/>
              </a:lnSpc>
              <a:spcBef>
                <a:spcPts val="2100"/>
              </a:spcBef>
              <a:spcAft>
                <a:spcPts val="0"/>
              </a:spcAft>
              <a:buSzPts val="2100"/>
              <a:buFont typeface="Nunito Light"/>
              <a:buChar char="■"/>
              <a:defRPr sz="2100"/>
            </a:lvl3pPr>
            <a:lvl4pPr indent="-361950" lvl="3" marL="1828800" algn="l">
              <a:lnSpc>
                <a:spcPct val="115000"/>
              </a:lnSpc>
              <a:spcBef>
                <a:spcPts val="2100"/>
              </a:spcBef>
              <a:spcAft>
                <a:spcPts val="0"/>
              </a:spcAft>
              <a:buSzPts val="2100"/>
              <a:buFont typeface="Nunito Light"/>
              <a:buChar char="●"/>
              <a:defRPr sz="2100"/>
            </a:lvl4pPr>
            <a:lvl5pPr indent="-361950" lvl="4" marL="2286000" algn="l">
              <a:lnSpc>
                <a:spcPct val="115000"/>
              </a:lnSpc>
              <a:spcBef>
                <a:spcPts val="2100"/>
              </a:spcBef>
              <a:spcAft>
                <a:spcPts val="0"/>
              </a:spcAft>
              <a:buSzPts val="2100"/>
              <a:buFont typeface="Nunito Light"/>
              <a:buChar char="○"/>
              <a:defRPr sz="2100"/>
            </a:lvl5pPr>
            <a:lvl6pPr indent="-361950" lvl="5" marL="2743200" algn="l">
              <a:lnSpc>
                <a:spcPct val="115000"/>
              </a:lnSpc>
              <a:spcBef>
                <a:spcPts val="2100"/>
              </a:spcBef>
              <a:spcAft>
                <a:spcPts val="0"/>
              </a:spcAft>
              <a:buSzPts val="2100"/>
              <a:buFont typeface="Nunito Light"/>
              <a:buChar char="■"/>
              <a:defRPr sz="2100"/>
            </a:lvl6pPr>
            <a:lvl7pPr indent="-361950" lvl="6" marL="3200400" algn="l">
              <a:lnSpc>
                <a:spcPct val="115000"/>
              </a:lnSpc>
              <a:spcBef>
                <a:spcPts val="2100"/>
              </a:spcBef>
              <a:spcAft>
                <a:spcPts val="0"/>
              </a:spcAft>
              <a:buSzPts val="2100"/>
              <a:buFont typeface="Nunito Light"/>
              <a:buChar char="●"/>
              <a:defRPr sz="2100"/>
            </a:lvl7pPr>
            <a:lvl8pPr indent="-361950" lvl="7" marL="3657600" algn="l">
              <a:lnSpc>
                <a:spcPct val="115000"/>
              </a:lnSpc>
              <a:spcBef>
                <a:spcPts val="2100"/>
              </a:spcBef>
              <a:spcAft>
                <a:spcPts val="0"/>
              </a:spcAft>
              <a:buSzPts val="2100"/>
              <a:buFont typeface="Nunito Light"/>
              <a:buChar char="○"/>
              <a:defRPr sz="2100"/>
            </a:lvl8pPr>
            <a:lvl9pPr indent="-361950" lvl="8" marL="4114800" algn="l">
              <a:lnSpc>
                <a:spcPct val="115000"/>
              </a:lnSpc>
              <a:spcBef>
                <a:spcPts val="2100"/>
              </a:spcBef>
              <a:spcAft>
                <a:spcPts val="2100"/>
              </a:spcAft>
              <a:buSzPts val="2100"/>
              <a:buFont typeface="Nunito Light"/>
              <a:buChar char="■"/>
              <a:defRPr sz="2100"/>
            </a:lvl9pPr>
          </a:lstStyle>
          <a:p/>
        </p:txBody>
      </p:sp>
      <p:sp>
        <p:nvSpPr>
          <p:cNvPr id="445" name="Google Shape;445;gd778a894d7_0_4557"/>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SECTION_TITLE_AND_DESCRIPTION_1_1">
    <p:spTree>
      <p:nvGrpSpPr>
        <p:cNvPr id="446" name="Shape 446"/>
        <p:cNvGrpSpPr/>
        <p:nvPr/>
      </p:nvGrpSpPr>
      <p:grpSpPr>
        <a:xfrm>
          <a:off x="0" y="0"/>
          <a:ext cx="0" cy="0"/>
          <a:chOff x="0" y="0"/>
          <a:chExt cx="0" cy="0"/>
        </a:xfrm>
      </p:grpSpPr>
      <p:sp>
        <p:nvSpPr>
          <p:cNvPr id="447" name="Google Shape;447;gd778a894d7_0_4562"/>
          <p:cNvSpPr txBox="1"/>
          <p:nvPr>
            <p:ph idx="1" type="subTitle"/>
          </p:nvPr>
        </p:nvSpPr>
        <p:spPr>
          <a:xfrm>
            <a:off x="4063800" y="2388033"/>
            <a:ext cx="4064400" cy="3630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448" name="Google Shape;448;gd778a894d7_0_4562"/>
          <p:cNvSpPr txBox="1"/>
          <p:nvPr>
            <p:ph idx="2" type="body"/>
          </p:nvPr>
        </p:nvSpPr>
        <p:spPr>
          <a:xfrm>
            <a:off x="-5155967" y="1703600"/>
            <a:ext cx="4683600" cy="3884400"/>
          </a:xfrm>
          <a:prstGeom prst="rect">
            <a:avLst/>
          </a:prstGeom>
          <a:noFill/>
          <a:ln>
            <a:noFill/>
          </a:ln>
        </p:spPr>
        <p:txBody>
          <a:bodyPr anchorCtr="0" anchor="t" bIns="121900" lIns="121900" spcFirstLastPara="1" rIns="121900" wrap="square" tIns="121900">
            <a:noAutofit/>
          </a:bodyPr>
          <a:lstStyle>
            <a:lvl1pPr indent="-361950" lvl="0" marL="457200" algn="l">
              <a:lnSpc>
                <a:spcPct val="100000"/>
              </a:lnSpc>
              <a:spcBef>
                <a:spcPts val="0"/>
              </a:spcBef>
              <a:spcAft>
                <a:spcPts val="0"/>
              </a:spcAft>
              <a:buSzPts val="2100"/>
              <a:buFont typeface="Raleway Thin"/>
              <a:buChar char="●"/>
              <a:defRPr sz="2100"/>
            </a:lvl1pPr>
            <a:lvl2pPr indent="-361950" lvl="1" marL="914400" algn="l">
              <a:lnSpc>
                <a:spcPct val="115000"/>
              </a:lnSpc>
              <a:spcBef>
                <a:spcPts val="0"/>
              </a:spcBef>
              <a:spcAft>
                <a:spcPts val="0"/>
              </a:spcAft>
              <a:buSzPts val="2100"/>
              <a:buFont typeface="Nunito Light"/>
              <a:buChar char="○"/>
              <a:defRPr sz="2100"/>
            </a:lvl2pPr>
            <a:lvl3pPr indent="-361950" lvl="2" marL="1371600" algn="l">
              <a:lnSpc>
                <a:spcPct val="115000"/>
              </a:lnSpc>
              <a:spcBef>
                <a:spcPts val="2100"/>
              </a:spcBef>
              <a:spcAft>
                <a:spcPts val="0"/>
              </a:spcAft>
              <a:buSzPts val="2100"/>
              <a:buFont typeface="Nunito Light"/>
              <a:buChar char="■"/>
              <a:defRPr sz="2100"/>
            </a:lvl3pPr>
            <a:lvl4pPr indent="-361950" lvl="3" marL="1828800" algn="l">
              <a:lnSpc>
                <a:spcPct val="115000"/>
              </a:lnSpc>
              <a:spcBef>
                <a:spcPts val="2100"/>
              </a:spcBef>
              <a:spcAft>
                <a:spcPts val="0"/>
              </a:spcAft>
              <a:buSzPts val="2100"/>
              <a:buFont typeface="Nunito Light"/>
              <a:buChar char="●"/>
              <a:defRPr sz="2100"/>
            </a:lvl4pPr>
            <a:lvl5pPr indent="-361950" lvl="4" marL="2286000" algn="l">
              <a:lnSpc>
                <a:spcPct val="115000"/>
              </a:lnSpc>
              <a:spcBef>
                <a:spcPts val="2100"/>
              </a:spcBef>
              <a:spcAft>
                <a:spcPts val="0"/>
              </a:spcAft>
              <a:buSzPts val="2100"/>
              <a:buFont typeface="Nunito Light"/>
              <a:buChar char="○"/>
              <a:defRPr sz="2100"/>
            </a:lvl5pPr>
            <a:lvl6pPr indent="-361950" lvl="5" marL="2743200" algn="l">
              <a:lnSpc>
                <a:spcPct val="115000"/>
              </a:lnSpc>
              <a:spcBef>
                <a:spcPts val="2100"/>
              </a:spcBef>
              <a:spcAft>
                <a:spcPts val="0"/>
              </a:spcAft>
              <a:buSzPts val="2100"/>
              <a:buFont typeface="Nunito Light"/>
              <a:buChar char="■"/>
              <a:defRPr sz="2100"/>
            </a:lvl6pPr>
            <a:lvl7pPr indent="-361950" lvl="6" marL="3200400" algn="l">
              <a:lnSpc>
                <a:spcPct val="115000"/>
              </a:lnSpc>
              <a:spcBef>
                <a:spcPts val="2100"/>
              </a:spcBef>
              <a:spcAft>
                <a:spcPts val="0"/>
              </a:spcAft>
              <a:buSzPts val="2100"/>
              <a:buFont typeface="Nunito Light"/>
              <a:buChar char="●"/>
              <a:defRPr sz="2100"/>
            </a:lvl7pPr>
            <a:lvl8pPr indent="-361950" lvl="7" marL="3657600" algn="l">
              <a:lnSpc>
                <a:spcPct val="115000"/>
              </a:lnSpc>
              <a:spcBef>
                <a:spcPts val="2100"/>
              </a:spcBef>
              <a:spcAft>
                <a:spcPts val="0"/>
              </a:spcAft>
              <a:buSzPts val="2100"/>
              <a:buFont typeface="Nunito Light"/>
              <a:buChar char="○"/>
              <a:defRPr sz="2100"/>
            </a:lvl8pPr>
            <a:lvl9pPr indent="-361950" lvl="8" marL="4114800" algn="l">
              <a:lnSpc>
                <a:spcPct val="115000"/>
              </a:lnSpc>
              <a:spcBef>
                <a:spcPts val="2100"/>
              </a:spcBef>
              <a:spcAft>
                <a:spcPts val="2100"/>
              </a:spcAft>
              <a:buSzPts val="2100"/>
              <a:buFont typeface="Nunito Light"/>
              <a:buChar char="■"/>
              <a:defRPr sz="2100"/>
            </a:lvl9pPr>
          </a:lstStyle>
          <a:p/>
        </p:txBody>
      </p:sp>
      <p:sp>
        <p:nvSpPr>
          <p:cNvPr id="449" name="Google Shape;449;gd778a894d7_0_4562"/>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450" name="Google Shape;450;gd778a894d7_0_4562"/>
          <p:cNvSpPr/>
          <p:nvPr/>
        </p:nvSpPr>
        <p:spPr>
          <a:xfrm flipH="1" rot="5400000">
            <a:off x="-953202" y="2793387"/>
            <a:ext cx="5017816" cy="3111410"/>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1" name="Google Shape;451;gd778a894d7_0_4562"/>
          <p:cNvSpPr/>
          <p:nvPr/>
        </p:nvSpPr>
        <p:spPr>
          <a:xfrm flipH="1" rot="-5400000">
            <a:off x="9251039" y="689692"/>
            <a:ext cx="3630655" cy="2251270"/>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1_2">
    <p:spTree>
      <p:nvGrpSpPr>
        <p:cNvPr id="452" name="Shape 452"/>
        <p:cNvGrpSpPr/>
        <p:nvPr/>
      </p:nvGrpSpPr>
      <p:grpSpPr>
        <a:xfrm>
          <a:off x="0" y="0"/>
          <a:ext cx="0" cy="0"/>
          <a:chOff x="0" y="0"/>
          <a:chExt cx="0" cy="0"/>
        </a:xfrm>
      </p:grpSpPr>
      <p:sp>
        <p:nvSpPr>
          <p:cNvPr id="453" name="Google Shape;453;gd778a894d7_0_456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454" name="Google Shape;454;gd778a894d7_0_4568"/>
          <p:cNvSpPr txBox="1"/>
          <p:nvPr>
            <p:ph idx="1" type="subTitle"/>
          </p:nvPr>
        </p:nvSpPr>
        <p:spPr>
          <a:xfrm>
            <a:off x="691567" y="1455167"/>
            <a:ext cx="2622000" cy="18297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2400"/>
              <a:buNone/>
              <a:defRPr/>
            </a:lvl1pPr>
            <a:lvl2pPr lvl="1" algn="l">
              <a:lnSpc>
                <a:spcPct val="115000"/>
              </a:lnSpc>
              <a:spcBef>
                <a:spcPts val="0"/>
              </a:spcBef>
              <a:spcAft>
                <a:spcPts val="0"/>
              </a:spcAft>
              <a:buSzPts val="1900"/>
              <a:buNone/>
              <a:defRPr/>
            </a:lvl2pPr>
            <a:lvl3pPr lvl="2" algn="l">
              <a:lnSpc>
                <a:spcPct val="115000"/>
              </a:lnSpc>
              <a:spcBef>
                <a:spcPts val="2100"/>
              </a:spcBef>
              <a:spcAft>
                <a:spcPts val="0"/>
              </a:spcAft>
              <a:buSzPts val="1900"/>
              <a:buNone/>
              <a:defRPr/>
            </a:lvl3pPr>
            <a:lvl4pPr lvl="3" algn="l">
              <a:lnSpc>
                <a:spcPct val="115000"/>
              </a:lnSpc>
              <a:spcBef>
                <a:spcPts val="2100"/>
              </a:spcBef>
              <a:spcAft>
                <a:spcPts val="0"/>
              </a:spcAft>
              <a:buSzPts val="1900"/>
              <a:buNone/>
              <a:defRPr/>
            </a:lvl4pPr>
            <a:lvl5pPr lvl="4" algn="l">
              <a:lnSpc>
                <a:spcPct val="115000"/>
              </a:lnSpc>
              <a:spcBef>
                <a:spcPts val="2100"/>
              </a:spcBef>
              <a:spcAft>
                <a:spcPts val="0"/>
              </a:spcAft>
              <a:buSzPts val="1900"/>
              <a:buNone/>
              <a:defRPr/>
            </a:lvl5pPr>
            <a:lvl6pPr lvl="5" algn="l">
              <a:lnSpc>
                <a:spcPct val="115000"/>
              </a:lnSpc>
              <a:spcBef>
                <a:spcPts val="2100"/>
              </a:spcBef>
              <a:spcAft>
                <a:spcPts val="0"/>
              </a:spcAft>
              <a:buSzPts val="1900"/>
              <a:buNone/>
              <a:defRPr/>
            </a:lvl6pPr>
            <a:lvl7pPr lvl="6" algn="l">
              <a:lnSpc>
                <a:spcPct val="115000"/>
              </a:lnSpc>
              <a:spcBef>
                <a:spcPts val="2100"/>
              </a:spcBef>
              <a:spcAft>
                <a:spcPts val="0"/>
              </a:spcAft>
              <a:buSzPts val="1900"/>
              <a:buNone/>
              <a:defRPr/>
            </a:lvl7pPr>
            <a:lvl8pPr lvl="7" algn="l">
              <a:lnSpc>
                <a:spcPct val="115000"/>
              </a:lnSpc>
              <a:spcBef>
                <a:spcPts val="2100"/>
              </a:spcBef>
              <a:spcAft>
                <a:spcPts val="0"/>
              </a:spcAft>
              <a:buSzPts val="1900"/>
              <a:buNone/>
              <a:defRPr/>
            </a:lvl8pPr>
            <a:lvl9pPr lvl="8" algn="l">
              <a:lnSpc>
                <a:spcPct val="115000"/>
              </a:lnSpc>
              <a:spcBef>
                <a:spcPts val="2100"/>
              </a:spcBef>
              <a:spcAft>
                <a:spcPts val="2100"/>
              </a:spcAft>
              <a:buSzPts val="19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_1_2_1">
    <p:spTree>
      <p:nvGrpSpPr>
        <p:cNvPr id="455" name="Shape 455"/>
        <p:cNvGrpSpPr/>
        <p:nvPr/>
      </p:nvGrpSpPr>
      <p:grpSpPr>
        <a:xfrm>
          <a:off x="0" y="0"/>
          <a:ext cx="0" cy="0"/>
          <a:chOff x="0" y="0"/>
          <a:chExt cx="0" cy="0"/>
        </a:xfrm>
      </p:grpSpPr>
      <p:sp>
        <p:nvSpPr>
          <p:cNvPr id="456" name="Google Shape;456;gd778a894d7_0_4571"/>
          <p:cNvSpPr/>
          <p:nvPr/>
        </p:nvSpPr>
        <p:spPr>
          <a:xfrm rot="5400000">
            <a:off x="7558434" y="2224298"/>
            <a:ext cx="5748530" cy="3518666"/>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7" name="Google Shape;457;gd778a894d7_0_4571"/>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458" name="Google Shape;458;gd778a894d7_0_4571"/>
          <p:cNvSpPr txBox="1"/>
          <p:nvPr>
            <p:ph idx="1" type="subTitle"/>
          </p:nvPr>
        </p:nvSpPr>
        <p:spPr>
          <a:xfrm>
            <a:off x="8846367" y="4423033"/>
            <a:ext cx="2654100" cy="18417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SzPts val="2400"/>
              <a:buNone/>
              <a:defRPr/>
            </a:lvl1pPr>
            <a:lvl2pPr lvl="1" algn="l">
              <a:lnSpc>
                <a:spcPct val="115000"/>
              </a:lnSpc>
              <a:spcBef>
                <a:spcPts val="0"/>
              </a:spcBef>
              <a:spcAft>
                <a:spcPts val="0"/>
              </a:spcAft>
              <a:buSzPts val="1900"/>
              <a:buNone/>
              <a:defRPr/>
            </a:lvl2pPr>
            <a:lvl3pPr lvl="2" algn="l">
              <a:lnSpc>
                <a:spcPct val="115000"/>
              </a:lnSpc>
              <a:spcBef>
                <a:spcPts val="2100"/>
              </a:spcBef>
              <a:spcAft>
                <a:spcPts val="0"/>
              </a:spcAft>
              <a:buSzPts val="1900"/>
              <a:buNone/>
              <a:defRPr/>
            </a:lvl3pPr>
            <a:lvl4pPr lvl="3" algn="l">
              <a:lnSpc>
                <a:spcPct val="115000"/>
              </a:lnSpc>
              <a:spcBef>
                <a:spcPts val="2100"/>
              </a:spcBef>
              <a:spcAft>
                <a:spcPts val="0"/>
              </a:spcAft>
              <a:buSzPts val="1900"/>
              <a:buNone/>
              <a:defRPr/>
            </a:lvl4pPr>
            <a:lvl5pPr lvl="4" algn="l">
              <a:lnSpc>
                <a:spcPct val="115000"/>
              </a:lnSpc>
              <a:spcBef>
                <a:spcPts val="2100"/>
              </a:spcBef>
              <a:spcAft>
                <a:spcPts val="0"/>
              </a:spcAft>
              <a:buSzPts val="1900"/>
              <a:buNone/>
              <a:defRPr/>
            </a:lvl5pPr>
            <a:lvl6pPr lvl="5" algn="l">
              <a:lnSpc>
                <a:spcPct val="115000"/>
              </a:lnSpc>
              <a:spcBef>
                <a:spcPts val="2100"/>
              </a:spcBef>
              <a:spcAft>
                <a:spcPts val="0"/>
              </a:spcAft>
              <a:buSzPts val="1900"/>
              <a:buNone/>
              <a:defRPr/>
            </a:lvl6pPr>
            <a:lvl7pPr lvl="6" algn="l">
              <a:lnSpc>
                <a:spcPct val="115000"/>
              </a:lnSpc>
              <a:spcBef>
                <a:spcPts val="2100"/>
              </a:spcBef>
              <a:spcAft>
                <a:spcPts val="0"/>
              </a:spcAft>
              <a:buSzPts val="1900"/>
              <a:buNone/>
              <a:defRPr/>
            </a:lvl7pPr>
            <a:lvl8pPr lvl="7" algn="l">
              <a:lnSpc>
                <a:spcPct val="115000"/>
              </a:lnSpc>
              <a:spcBef>
                <a:spcPts val="2100"/>
              </a:spcBef>
              <a:spcAft>
                <a:spcPts val="0"/>
              </a:spcAft>
              <a:buSzPts val="1900"/>
              <a:buNone/>
              <a:defRPr/>
            </a:lvl8pPr>
            <a:lvl9pPr lvl="8" algn="l">
              <a:lnSpc>
                <a:spcPct val="115000"/>
              </a:lnSpc>
              <a:spcBef>
                <a:spcPts val="2100"/>
              </a:spcBef>
              <a:spcAft>
                <a:spcPts val="2100"/>
              </a:spcAft>
              <a:buSzPts val="1900"/>
              <a:buNone/>
              <a:defRPr/>
            </a:lvl9pPr>
          </a:lstStyle>
          <a:p/>
        </p:txBody>
      </p:sp>
      <p:sp>
        <p:nvSpPr>
          <p:cNvPr id="459" name="Google Shape;459;gd778a894d7_0_4571"/>
          <p:cNvSpPr/>
          <p:nvPr/>
        </p:nvSpPr>
        <p:spPr>
          <a:xfrm flipH="1" rot="10800000">
            <a:off x="0" y="37"/>
            <a:ext cx="1841887" cy="147199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
    <p:spTree>
      <p:nvGrpSpPr>
        <p:cNvPr id="460" name="Shape 460"/>
        <p:cNvGrpSpPr/>
        <p:nvPr/>
      </p:nvGrpSpPr>
      <p:grpSpPr>
        <a:xfrm>
          <a:off x="0" y="0"/>
          <a:ext cx="0" cy="0"/>
          <a:chOff x="0" y="0"/>
          <a:chExt cx="0" cy="0"/>
        </a:xfrm>
      </p:grpSpPr>
      <p:sp>
        <p:nvSpPr>
          <p:cNvPr id="461" name="Google Shape;461;gd778a894d7_0_4576"/>
          <p:cNvSpPr txBox="1"/>
          <p:nvPr>
            <p:ph type="title"/>
          </p:nvPr>
        </p:nvSpPr>
        <p:spPr>
          <a:xfrm>
            <a:off x="1408267" y="44759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462" name="Google Shape;462;gd778a894d7_0_4576"/>
          <p:cNvSpPr txBox="1"/>
          <p:nvPr>
            <p:ph idx="1" type="subTitle"/>
          </p:nvPr>
        </p:nvSpPr>
        <p:spPr>
          <a:xfrm>
            <a:off x="1268667" y="49204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463" name="Google Shape;463;gd778a894d7_0_4576"/>
          <p:cNvSpPr txBox="1"/>
          <p:nvPr>
            <p:ph idx="2" type="title"/>
          </p:nvPr>
        </p:nvSpPr>
        <p:spPr>
          <a:xfrm>
            <a:off x="4873792" y="44759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464" name="Google Shape;464;gd778a894d7_0_4576"/>
          <p:cNvSpPr txBox="1"/>
          <p:nvPr>
            <p:ph idx="3" type="subTitle"/>
          </p:nvPr>
        </p:nvSpPr>
        <p:spPr>
          <a:xfrm>
            <a:off x="4734192" y="49204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465" name="Google Shape;465;gd778a894d7_0_4576"/>
          <p:cNvSpPr txBox="1"/>
          <p:nvPr>
            <p:ph idx="4" type="title"/>
          </p:nvPr>
        </p:nvSpPr>
        <p:spPr>
          <a:xfrm>
            <a:off x="8339319" y="44759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466" name="Google Shape;466;gd778a894d7_0_4576"/>
          <p:cNvSpPr txBox="1"/>
          <p:nvPr>
            <p:ph idx="5" type="subTitle"/>
          </p:nvPr>
        </p:nvSpPr>
        <p:spPr>
          <a:xfrm>
            <a:off x="8199719" y="49204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467" name="Google Shape;467;gd778a894d7_0_4576"/>
          <p:cNvSpPr/>
          <p:nvPr/>
        </p:nvSpPr>
        <p:spPr>
          <a:xfrm flipH="1" rot="-5400000">
            <a:off x="-1004802" y="4583133"/>
            <a:ext cx="3279560" cy="1269953"/>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8" name="Google Shape;468;gd778a894d7_0_4576"/>
          <p:cNvSpPr/>
          <p:nvPr/>
        </p:nvSpPr>
        <p:spPr>
          <a:xfrm flipH="1" rot="10800000">
            <a:off x="9804404" y="17"/>
            <a:ext cx="2387558" cy="1389481"/>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9" name="Google Shape;469;gd778a894d7_0_4576"/>
          <p:cNvSpPr txBox="1"/>
          <p:nvPr>
            <p:ph idx="6"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1-Content-sm bullet spacing">
  <p:cSld name="1_1-Content-sm bullet spacing">
    <p:spTree>
      <p:nvGrpSpPr>
        <p:cNvPr id="33" name="Shape 33"/>
        <p:cNvGrpSpPr/>
        <p:nvPr/>
      </p:nvGrpSpPr>
      <p:grpSpPr>
        <a:xfrm>
          <a:off x="0" y="0"/>
          <a:ext cx="0" cy="0"/>
          <a:chOff x="0" y="0"/>
          <a:chExt cx="0" cy="0"/>
        </a:xfrm>
      </p:grpSpPr>
      <p:sp>
        <p:nvSpPr>
          <p:cNvPr id="34" name="Google Shape;34;p8"/>
          <p:cNvSpPr txBox="1"/>
          <p:nvPr/>
        </p:nvSpPr>
        <p:spPr>
          <a:xfrm>
            <a:off x="7123289" y="1821249"/>
            <a:ext cx="4763911" cy="414925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2"/>
              </a:buClr>
              <a:buSzPts val="1800"/>
              <a:buFont typeface="Arial"/>
              <a:buNone/>
            </a:pPr>
            <a:r>
              <a:t/>
            </a:r>
            <a:endParaRPr b="0" i="0" sz="1800" u="none" cap="none" strike="noStrike">
              <a:solidFill>
                <a:srgbClr val="1F497D"/>
              </a:solidFill>
              <a:latin typeface="Poppins"/>
              <a:ea typeface="Poppins"/>
              <a:cs typeface="Poppins"/>
              <a:sym typeface="Poppins"/>
            </a:endParaRPr>
          </a:p>
        </p:txBody>
      </p:sp>
      <p:sp>
        <p:nvSpPr>
          <p:cNvPr id="35" name="Google Shape;35;p8"/>
          <p:cNvSpPr txBox="1"/>
          <p:nvPr/>
        </p:nvSpPr>
        <p:spPr>
          <a:xfrm>
            <a:off x="4775201" y="6202700"/>
            <a:ext cx="636335" cy="3809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000"/>
              <a:buFont typeface="Poppins Medium"/>
              <a:buNone/>
            </a:pPr>
            <a:r>
              <a:t/>
            </a:r>
            <a:endParaRPr b="0" i="0" sz="1000" u="none" cap="none" strike="noStrike">
              <a:solidFill>
                <a:srgbClr val="C0504D"/>
              </a:solidFill>
              <a:latin typeface="Poppins"/>
              <a:ea typeface="Poppins"/>
              <a:cs typeface="Poppins"/>
              <a:sym typeface="Poppins"/>
            </a:endParaRPr>
          </a:p>
        </p:txBody>
      </p:sp>
      <p:pic>
        <p:nvPicPr>
          <p:cNvPr id="36" name="Google Shape;36;p8"/>
          <p:cNvPicPr preferRelativeResize="0"/>
          <p:nvPr/>
        </p:nvPicPr>
        <p:blipFill rotWithShape="1">
          <a:blip r:embed="rId2">
            <a:alphaModFix/>
          </a:blip>
          <a:srcRect b="0" l="0" r="64150" t="0"/>
          <a:stretch/>
        </p:blipFill>
        <p:spPr>
          <a:xfrm>
            <a:off x="7185" y="5911321"/>
            <a:ext cx="3694058" cy="961598"/>
          </a:xfrm>
          <a:prstGeom prst="rect">
            <a:avLst/>
          </a:prstGeom>
          <a:noFill/>
          <a:ln>
            <a:noFill/>
          </a:ln>
        </p:spPr>
      </p:pic>
      <p:pic>
        <p:nvPicPr>
          <p:cNvPr id="37" name="Google Shape;37;p8"/>
          <p:cNvPicPr preferRelativeResize="0"/>
          <p:nvPr/>
        </p:nvPicPr>
        <p:blipFill rotWithShape="1">
          <a:blip r:embed="rId2">
            <a:alphaModFix/>
          </a:blip>
          <a:srcRect b="0" l="70169" r="0" t="0"/>
          <a:stretch/>
        </p:blipFill>
        <p:spPr>
          <a:xfrm>
            <a:off x="9118175" y="5911321"/>
            <a:ext cx="3073825" cy="961598"/>
          </a:xfrm>
          <a:prstGeom prst="rect">
            <a:avLst/>
          </a:prstGeom>
          <a:noFill/>
          <a:ln>
            <a:noFill/>
          </a:ln>
        </p:spPr>
      </p:pic>
      <p:sp>
        <p:nvSpPr>
          <p:cNvPr id="38" name="Google Shape;38;p8"/>
          <p:cNvSpPr txBox="1"/>
          <p:nvPr>
            <p:ph idx="12" type="sldNum"/>
          </p:nvPr>
        </p:nvSpPr>
        <p:spPr>
          <a:xfrm>
            <a:off x="4673600" y="6379210"/>
            <a:ext cx="28448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3_2">
    <p:spTree>
      <p:nvGrpSpPr>
        <p:cNvPr id="470" name="Shape 470"/>
        <p:cNvGrpSpPr/>
        <p:nvPr/>
      </p:nvGrpSpPr>
      <p:grpSpPr>
        <a:xfrm>
          <a:off x="0" y="0"/>
          <a:ext cx="0" cy="0"/>
          <a:chOff x="0" y="0"/>
          <a:chExt cx="0" cy="0"/>
        </a:xfrm>
      </p:grpSpPr>
      <p:sp>
        <p:nvSpPr>
          <p:cNvPr id="471" name="Google Shape;471;gd778a894d7_0_4586"/>
          <p:cNvSpPr txBox="1"/>
          <p:nvPr>
            <p:ph type="title"/>
          </p:nvPr>
        </p:nvSpPr>
        <p:spPr>
          <a:xfrm>
            <a:off x="1408267" y="47807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472" name="Google Shape;472;gd778a894d7_0_4586"/>
          <p:cNvSpPr txBox="1"/>
          <p:nvPr>
            <p:ph idx="1" type="subTitle"/>
          </p:nvPr>
        </p:nvSpPr>
        <p:spPr>
          <a:xfrm>
            <a:off x="1268667" y="52252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473" name="Google Shape;473;gd778a894d7_0_4586"/>
          <p:cNvSpPr txBox="1"/>
          <p:nvPr>
            <p:ph idx="2" type="title"/>
          </p:nvPr>
        </p:nvSpPr>
        <p:spPr>
          <a:xfrm>
            <a:off x="4873792" y="34599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474" name="Google Shape;474;gd778a894d7_0_4586"/>
          <p:cNvSpPr txBox="1"/>
          <p:nvPr>
            <p:ph idx="3" type="subTitle"/>
          </p:nvPr>
        </p:nvSpPr>
        <p:spPr>
          <a:xfrm>
            <a:off x="4734192" y="39044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475" name="Google Shape;475;gd778a894d7_0_4586"/>
          <p:cNvSpPr txBox="1"/>
          <p:nvPr>
            <p:ph idx="4" type="title"/>
          </p:nvPr>
        </p:nvSpPr>
        <p:spPr>
          <a:xfrm>
            <a:off x="8339319" y="47807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476" name="Google Shape;476;gd778a894d7_0_4586"/>
          <p:cNvSpPr txBox="1"/>
          <p:nvPr>
            <p:ph idx="5" type="subTitle"/>
          </p:nvPr>
        </p:nvSpPr>
        <p:spPr>
          <a:xfrm>
            <a:off x="8199719" y="52252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477" name="Google Shape;477;gd778a894d7_0_4586"/>
          <p:cNvSpPr txBox="1"/>
          <p:nvPr>
            <p:ph idx="6"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478" name="Google Shape;478;gd778a894d7_0_4586"/>
          <p:cNvSpPr/>
          <p:nvPr/>
        </p:nvSpPr>
        <p:spPr>
          <a:xfrm rot="5400000">
            <a:off x="-577464" y="577481"/>
            <a:ext cx="3039985" cy="1885012"/>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9" name="Google Shape;479;gd778a894d7_0_4586"/>
          <p:cNvSpPr/>
          <p:nvPr/>
        </p:nvSpPr>
        <p:spPr>
          <a:xfrm rot="5400000">
            <a:off x="10770284" y="5436349"/>
            <a:ext cx="2017061" cy="826349"/>
          </a:xfrm>
          <a:custGeom>
            <a:rect b="b" l="l" r="r" t="t"/>
            <a:pathLst>
              <a:path extrusionOk="0" h="31057" w="75808">
                <a:moveTo>
                  <a:pt x="11918" y="1"/>
                </a:moveTo>
                <a:cubicBezTo>
                  <a:pt x="4334" y="8097"/>
                  <a:pt x="0" y="18479"/>
                  <a:pt x="11942" y="26433"/>
                </a:cubicBezTo>
                <a:cubicBezTo>
                  <a:pt x="14282" y="27993"/>
                  <a:pt x="16839" y="28856"/>
                  <a:pt x="19394" y="28856"/>
                </a:cubicBezTo>
                <a:cubicBezTo>
                  <a:pt x="21597" y="28856"/>
                  <a:pt x="23799" y="28215"/>
                  <a:pt x="25860" y="26826"/>
                </a:cubicBezTo>
                <a:cubicBezTo>
                  <a:pt x="30563" y="23658"/>
                  <a:pt x="33195" y="17932"/>
                  <a:pt x="38600" y="15717"/>
                </a:cubicBezTo>
                <a:cubicBezTo>
                  <a:pt x="39675" y="15275"/>
                  <a:pt x="40870" y="15042"/>
                  <a:pt x="42051" y="15042"/>
                </a:cubicBezTo>
                <a:cubicBezTo>
                  <a:pt x="44243" y="15042"/>
                  <a:pt x="46387" y="15846"/>
                  <a:pt x="47625" y="17610"/>
                </a:cubicBezTo>
                <a:cubicBezTo>
                  <a:pt x="49482" y="20253"/>
                  <a:pt x="48756" y="23980"/>
                  <a:pt x="50185" y="26861"/>
                </a:cubicBezTo>
                <a:cubicBezTo>
                  <a:pt x="51578" y="29684"/>
                  <a:pt x="54786" y="31056"/>
                  <a:pt x="57991" y="31056"/>
                </a:cubicBezTo>
                <a:cubicBezTo>
                  <a:pt x="59004" y="31056"/>
                  <a:pt x="60017" y="30919"/>
                  <a:pt x="60972" y="30647"/>
                </a:cubicBezTo>
                <a:cubicBezTo>
                  <a:pt x="64949" y="29516"/>
                  <a:pt x="68151" y="26635"/>
                  <a:pt x="71187" y="23825"/>
                </a:cubicBezTo>
                <a:cubicBezTo>
                  <a:pt x="72676" y="22456"/>
                  <a:pt x="74188" y="21075"/>
                  <a:pt x="75807" y="19872"/>
                </a:cubicBezTo>
                <a:lnTo>
                  <a:pt x="75807"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7">
    <p:bg>
      <p:bgPr>
        <a:solidFill>
          <a:schemeClr val="lt2"/>
        </a:solidFill>
      </p:bgPr>
    </p:bg>
    <p:spTree>
      <p:nvGrpSpPr>
        <p:cNvPr id="480" name="Shape 480"/>
        <p:cNvGrpSpPr/>
        <p:nvPr/>
      </p:nvGrpSpPr>
      <p:grpSpPr>
        <a:xfrm>
          <a:off x="0" y="0"/>
          <a:ext cx="0" cy="0"/>
          <a:chOff x="0" y="0"/>
          <a:chExt cx="0" cy="0"/>
        </a:xfrm>
      </p:grpSpPr>
      <p:sp>
        <p:nvSpPr>
          <p:cNvPr id="481" name="Google Shape;481;gd778a894d7_0_4596"/>
          <p:cNvSpPr/>
          <p:nvPr/>
        </p:nvSpPr>
        <p:spPr>
          <a:xfrm flipH="1">
            <a:off x="8748057" y="1785568"/>
            <a:ext cx="3455067" cy="5108596"/>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2" name="Google Shape;482;gd778a894d7_0_4596"/>
          <p:cNvSpPr/>
          <p:nvPr/>
        </p:nvSpPr>
        <p:spPr>
          <a:xfrm flipH="1">
            <a:off x="-11182" y="-36067"/>
            <a:ext cx="3532456" cy="6930260"/>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3" name="Google Shape;483;gd778a894d7_0_4596"/>
          <p:cNvSpPr txBox="1"/>
          <p:nvPr>
            <p:ph type="title"/>
          </p:nvPr>
        </p:nvSpPr>
        <p:spPr>
          <a:xfrm>
            <a:off x="3778400" y="3200648"/>
            <a:ext cx="4635300" cy="8673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484" name="Google Shape;484;gd778a894d7_0_4596"/>
          <p:cNvSpPr txBox="1"/>
          <p:nvPr>
            <p:ph idx="1" type="subTitle"/>
          </p:nvPr>
        </p:nvSpPr>
        <p:spPr>
          <a:xfrm>
            <a:off x="3778400" y="4189083"/>
            <a:ext cx="4635300" cy="867300"/>
          </a:xfrm>
          <a:prstGeom prst="rect">
            <a:avLst/>
          </a:prstGeom>
          <a:noFill/>
          <a:ln>
            <a:noFill/>
          </a:ln>
        </p:spPr>
        <p:txBody>
          <a:bodyPr anchorCtr="0" anchor="ctr" bIns="121900" lIns="121900" spcFirstLastPara="1" rIns="121900" wrap="square" tIns="0">
            <a:noAutofit/>
          </a:bodyPr>
          <a:lstStyle>
            <a:lvl1pPr lvl="0" marR="152400" algn="ctr">
              <a:lnSpc>
                <a:spcPct val="100000"/>
              </a:lnSpc>
              <a:spcBef>
                <a:spcPts val="0"/>
              </a:spcBef>
              <a:spcAft>
                <a:spcPts val="0"/>
              </a:spcAft>
              <a:buClr>
                <a:schemeClr val="dk1"/>
              </a:buClr>
              <a:buSzPts val="2400"/>
              <a:buNone/>
              <a:defRPr>
                <a:solidFill>
                  <a:schemeClr val="dk1"/>
                </a:solidFill>
              </a:defRPr>
            </a:lvl1pPr>
            <a:lvl2pPr lvl="1" algn="ctr">
              <a:lnSpc>
                <a:spcPct val="100000"/>
              </a:lnSpc>
              <a:spcBef>
                <a:spcPts val="0"/>
              </a:spcBef>
              <a:spcAft>
                <a:spcPts val="0"/>
              </a:spcAft>
              <a:buSzPts val="4300"/>
              <a:buNone/>
              <a:defRPr sz="4300"/>
            </a:lvl2pPr>
            <a:lvl3pPr lvl="2" algn="ctr">
              <a:lnSpc>
                <a:spcPct val="100000"/>
              </a:lnSpc>
              <a:spcBef>
                <a:spcPts val="0"/>
              </a:spcBef>
              <a:spcAft>
                <a:spcPts val="0"/>
              </a:spcAft>
              <a:buSzPts val="4300"/>
              <a:buNone/>
              <a:defRPr sz="4300"/>
            </a:lvl3pPr>
            <a:lvl4pPr lvl="3" algn="ctr">
              <a:lnSpc>
                <a:spcPct val="100000"/>
              </a:lnSpc>
              <a:spcBef>
                <a:spcPts val="0"/>
              </a:spcBef>
              <a:spcAft>
                <a:spcPts val="0"/>
              </a:spcAft>
              <a:buSzPts val="4300"/>
              <a:buNone/>
              <a:defRPr sz="4300"/>
            </a:lvl4pPr>
            <a:lvl5pPr lvl="4" algn="ctr">
              <a:lnSpc>
                <a:spcPct val="100000"/>
              </a:lnSpc>
              <a:spcBef>
                <a:spcPts val="0"/>
              </a:spcBef>
              <a:spcAft>
                <a:spcPts val="0"/>
              </a:spcAft>
              <a:buSzPts val="4300"/>
              <a:buNone/>
              <a:defRPr sz="4300"/>
            </a:lvl5pPr>
            <a:lvl6pPr lvl="5" algn="ctr">
              <a:lnSpc>
                <a:spcPct val="100000"/>
              </a:lnSpc>
              <a:spcBef>
                <a:spcPts val="0"/>
              </a:spcBef>
              <a:spcAft>
                <a:spcPts val="0"/>
              </a:spcAft>
              <a:buSzPts val="4300"/>
              <a:buNone/>
              <a:defRPr sz="4300"/>
            </a:lvl6pPr>
            <a:lvl7pPr lvl="6" algn="ctr">
              <a:lnSpc>
                <a:spcPct val="100000"/>
              </a:lnSpc>
              <a:spcBef>
                <a:spcPts val="0"/>
              </a:spcBef>
              <a:spcAft>
                <a:spcPts val="0"/>
              </a:spcAft>
              <a:buSzPts val="4300"/>
              <a:buNone/>
              <a:defRPr sz="4300"/>
            </a:lvl7pPr>
            <a:lvl8pPr lvl="7" algn="ctr">
              <a:lnSpc>
                <a:spcPct val="100000"/>
              </a:lnSpc>
              <a:spcBef>
                <a:spcPts val="0"/>
              </a:spcBef>
              <a:spcAft>
                <a:spcPts val="0"/>
              </a:spcAft>
              <a:buSzPts val="4300"/>
              <a:buNone/>
              <a:defRPr sz="4300"/>
            </a:lvl8pPr>
            <a:lvl9pPr lvl="8" algn="ctr">
              <a:lnSpc>
                <a:spcPct val="100000"/>
              </a:lnSpc>
              <a:spcBef>
                <a:spcPts val="0"/>
              </a:spcBef>
              <a:spcAft>
                <a:spcPts val="0"/>
              </a:spcAft>
              <a:buSzPts val="4300"/>
              <a:buNone/>
              <a:defRPr sz="4300"/>
            </a:lvl9pPr>
          </a:lstStyle>
          <a:p/>
        </p:txBody>
      </p:sp>
      <p:sp>
        <p:nvSpPr>
          <p:cNvPr id="485" name="Google Shape;485;gd778a894d7_0_4596"/>
          <p:cNvSpPr txBox="1"/>
          <p:nvPr>
            <p:ph idx="2" type="title"/>
          </p:nvPr>
        </p:nvSpPr>
        <p:spPr>
          <a:xfrm>
            <a:off x="3778400" y="1801717"/>
            <a:ext cx="4635300" cy="1304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Clr>
                <a:schemeClr val="lt1"/>
              </a:buClr>
              <a:buSzPts val="13300"/>
              <a:buNone/>
              <a:defRPr sz="13300">
                <a:solidFill>
                  <a:schemeClr val="lt1"/>
                </a:solidFill>
              </a:defRPr>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8_1">
    <p:bg>
      <p:bgPr>
        <a:solidFill>
          <a:schemeClr val="dk2"/>
        </a:solidFill>
      </p:bgPr>
    </p:bg>
    <p:spTree>
      <p:nvGrpSpPr>
        <p:cNvPr id="486" name="Shape 486"/>
        <p:cNvGrpSpPr/>
        <p:nvPr/>
      </p:nvGrpSpPr>
      <p:grpSpPr>
        <a:xfrm>
          <a:off x="0" y="0"/>
          <a:ext cx="0" cy="0"/>
          <a:chOff x="0" y="0"/>
          <a:chExt cx="0" cy="0"/>
        </a:xfrm>
      </p:grpSpPr>
      <p:sp>
        <p:nvSpPr>
          <p:cNvPr id="487" name="Google Shape;487;gd778a894d7_0_4602"/>
          <p:cNvSpPr/>
          <p:nvPr/>
        </p:nvSpPr>
        <p:spPr>
          <a:xfrm rot="10800000">
            <a:off x="9580962" y="19"/>
            <a:ext cx="2611038" cy="3486614"/>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8" name="Google Shape;488;gd778a894d7_0_4602"/>
          <p:cNvSpPr/>
          <p:nvPr/>
        </p:nvSpPr>
        <p:spPr>
          <a:xfrm rot="10800000">
            <a:off x="170" y="-7408"/>
            <a:ext cx="4869596" cy="6872673"/>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9" name="Google Shape;489;gd778a894d7_0_4602"/>
          <p:cNvSpPr txBox="1"/>
          <p:nvPr>
            <p:ph type="title"/>
          </p:nvPr>
        </p:nvSpPr>
        <p:spPr>
          <a:xfrm>
            <a:off x="5442833" y="3901015"/>
            <a:ext cx="4635300" cy="8673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490" name="Google Shape;490;gd778a894d7_0_4602"/>
          <p:cNvSpPr txBox="1"/>
          <p:nvPr>
            <p:ph idx="1" type="subTitle"/>
          </p:nvPr>
        </p:nvSpPr>
        <p:spPr>
          <a:xfrm>
            <a:off x="5442833" y="4889449"/>
            <a:ext cx="4635300" cy="867300"/>
          </a:xfrm>
          <a:prstGeom prst="rect">
            <a:avLst/>
          </a:prstGeom>
          <a:noFill/>
          <a:ln>
            <a:noFill/>
          </a:ln>
        </p:spPr>
        <p:txBody>
          <a:bodyPr anchorCtr="0" anchor="ctr" bIns="121900" lIns="121900" spcFirstLastPara="1" rIns="121900" wrap="square" tIns="0">
            <a:noAutofit/>
          </a:bodyPr>
          <a:lstStyle>
            <a:lvl1pPr lvl="0" marR="152400" algn="ctr">
              <a:lnSpc>
                <a:spcPct val="100000"/>
              </a:lnSpc>
              <a:spcBef>
                <a:spcPts val="0"/>
              </a:spcBef>
              <a:spcAft>
                <a:spcPts val="0"/>
              </a:spcAft>
              <a:buClr>
                <a:schemeClr val="dk1"/>
              </a:buClr>
              <a:buSzPts val="2400"/>
              <a:buNone/>
              <a:defRPr>
                <a:solidFill>
                  <a:schemeClr val="dk1"/>
                </a:solidFill>
              </a:defRPr>
            </a:lvl1pPr>
            <a:lvl2pPr lvl="1" algn="ctr">
              <a:lnSpc>
                <a:spcPct val="100000"/>
              </a:lnSpc>
              <a:spcBef>
                <a:spcPts val="0"/>
              </a:spcBef>
              <a:spcAft>
                <a:spcPts val="0"/>
              </a:spcAft>
              <a:buSzPts val="4300"/>
              <a:buNone/>
              <a:defRPr sz="4300"/>
            </a:lvl2pPr>
            <a:lvl3pPr lvl="2" algn="ctr">
              <a:lnSpc>
                <a:spcPct val="100000"/>
              </a:lnSpc>
              <a:spcBef>
                <a:spcPts val="0"/>
              </a:spcBef>
              <a:spcAft>
                <a:spcPts val="0"/>
              </a:spcAft>
              <a:buSzPts val="4300"/>
              <a:buNone/>
              <a:defRPr sz="4300"/>
            </a:lvl3pPr>
            <a:lvl4pPr lvl="3" algn="ctr">
              <a:lnSpc>
                <a:spcPct val="100000"/>
              </a:lnSpc>
              <a:spcBef>
                <a:spcPts val="0"/>
              </a:spcBef>
              <a:spcAft>
                <a:spcPts val="0"/>
              </a:spcAft>
              <a:buSzPts val="4300"/>
              <a:buNone/>
              <a:defRPr sz="4300"/>
            </a:lvl4pPr>
            <a:lvl5pPr lvl="4" algn="ctr">
              <a:lnSpc>
                <a:spcPct val="100000"/>
              </a:lnSpc>
              <a:spcBef>
                <a:spcPts val="0"/>
              </a:spcBef>
              <a:spcAft>
                <a:spcPts val="0"/>
              </a:spcAft>
              <a:buSzPts val="4300"/>
              <a:buNone/>
              <a:defRPr sz="4300"/>
            </a:lvl5pPr>
            <a:lvl6pPr lvl="5" algn="ctr">
              <a:lnSpc>
                <a:spcPct val="100000"/>
              </a:lnSpc>
              <a:spcBef>
                <a:spcPts val="0"/>
              </a:spcBef>
              <a:spcAft>
                <a:spcPts val="0"/>
              </a:spcAft>
              <a:buSzPts val="4300"/>
              <a:buNone/>
              <a:defRPr sz="4300"/>
            </a:lvl6pPr>
            <a:lvl7pPr lvl="6" algn="ctr">
              <a:lnSpc>
                <a:spcPct val="100000"/>
              </a:lnSpc>
              <a:spcBef>
                <a:spcPts val="0"/>
              </a:spcBef>
              <a:spcAft>
                <a:spcPts val="0"/>
              </a:spcAft>
              <a:buSzPts val="4300"/>
              <a:buNone/>
              <a:defRPr sz="4300"/>
            </a:lvl7pPr>
            <a:lvl8pPr lvl="7" algn="ctr">
              <a:lnSpc>
                <a:spcPct val="100000"/>
              </a:lnSpc>
              <a:spcBef>
                <a:spcPts val="0"/>
              </a:spcBef>
              <a:spcAft>
                <a:spcPts val="0"/>
              </a:spcAft>
              <a:buSzPts val="4300"/>
              <a:buNone/>
              <a:defRPr sz="4300"/>
            </a:lvl8pPr>
            <a:lvl9pPr lvl="8" algn="ctr">
              <a:lnSpc>
                <a:spcPct val="100000"/>
              </a:lnSpc>
              <a:spcBef>
                <a:spcPts val="0"/>
              </a:spcBef>
              <a:spcAft>
                <a:spcPts val="0"/>
              </a:spcAft>
              <a:buSzPts val="4300"/>
              <a:buNone/>
              <a:defRPr sz="4300"/>
            </a:lvl9pPr>
          </a:lstStyle>
          <a:p/>
        </p:txBody>
      </p:sp>
      <p:sp>
        <p:nvSpPr>
          <p:cNvPr id="491" name="Google Shape;491;gd778a894d7_0_4602"/>
          <p:cNvSpPr txBox="1"/>
          <p:nvPr>
            <p:ph idx="2" type="title"/>
          </p:nvPr>
        </p:nvSpPr>
        <p:spPr>
          <a:xfrm>
            <a:off x="5442833" y="2502084"/>
            <a:ext cx="4635300" cy="1304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Clr>
                <a:schemeClr val="lt1"/>
              </a:buClr>
              <a:buSzPts val="13300"/>
              <a:buNone/>
              <a:defRPr sz="13300">
                <a:solidFill>
                  <a:schemeClr val="lt1"/>
                </a:solidFill>
              </a:defRPr>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92" name="Shape 492"/>
        <p:cNvGrpSpPr/>
        <p:nvPr/>
      </p:nvGrpSpPr>
      <p:grpSpPr>
        <a:xfrm>
          <a:off x="0" y="0"/>
          <a:ext cx="0" cy="0"/>
          <a:chOff x="0" y="0"/>
          <a:chExt cx="0" cy="0"/>
        </a:xfrm>
      </p:grpSpPr>
      <p:sp>
        <p:nvSpPr>
          <p:cNvPr id="493" name="Google Shape;493;gd778a894d7_0_4608"/>
          <p:cNvSpPr/>
          <p:nvPr/>
        </p:nvSpPr>
        <p:spPr>
          <a:xfrm>
            <a:off x="6096455" y="-123392"/>
            <a:ext cx="6096162" cy="6986749"/>
          </a:xfrm>
          <a:custGeom>
            <a:rect b="b" l="l" r="r" t="t"/>
            <a:pathLst>
              <a:path extrusionOk="0" h="160735" w="142876">
                <a:moveTo>
                  <a:pt x="1" y="1"/>
                </a:moveTo>
                <a:lnTo>
                  <a:pt x="1" y="160735"/>
                </a:lnTo>
                <a:lnTo>
                  <a:pt x="142876" y="160735"/>
                </a:lnTo>
                <a:lnTo>
                  <a:pt x="142876"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94" name="Google Shape;494;gd778a894d7_0_4608"/>
          <p:cNvSpPr/>
          <p:nvPr/>
        </p:nvSpPr>
        <p:spPr>
          <a:xfrm>
            <a:off x="6172138" y="592028"/>
            <a:ext cx="5576984" cy="6270714"/>
          </a:xfrm>
          <a:custGeom>
            <a:rect b="b" l="l" r="r" t="t"/>
            <a:pathLst>
              <a:path extrusionOk="0" h="146967" w="130708">
                <a:moveTo>
                  <a:pt x="74489" y="0"/>
                </a:moveTo>
                <a:cubicBezTo>
                  <a:pt x="72000" y="0"/>
                  <a:pt x="69515" y="149"/>
                  <a:pt x="67057" y="449"/>
                </a:cubicBezTo>
                <a:cubicBezTo>
                  <a:pt x="35434" y="4307"/>
                  <a:pt x="1" y="32012"/>
                  <a:pt x="13824" y="67791"/>
                </a:cubicBezTo>
                <a:cubicBezTo>
                  <a:pt x="16443" y="74589"/>
                  <a:pt x="20908" y="80542"/>
                  <a:pt x="23742" y="87245"/>
                </a:cubicBezTo>
                <a:cubicBezTo>
                  <a:pt x="31564" y="105724"/>
                  <a:pt x="26159" y="126631"/>
                  <a:pt x="23730" y="146967"/>
                </a:cubicBezTo>
                <a:lnTo>
                  <a:pt x="118873" y="146967"/>
                </a:lnTo>
                <a:cubicBezTo>
                  <a:pt x="118968" y="145955"/>
                  <a:pt x="118980" y="144919"/>
                  <a:pt x="118909" y="143871"/>
                </a:cubicBezTo>
                <a:cubicBezTo>
                  <a:pt x="118325" y="134715"/>
                  <a:pt x="111765" y="127238"/>
                  <a:pt x="106086" y="120023"/>
                </a:cubicBezTo>
                <a:cubicBezTo>
                  <a:pt x="100418" y="112796"/>
                  <a:pt x="95084" y="103819"/>
                  <a:pt x="97442" y="94937"/>
                </a:cubicBezTo>
                <a:cubicBezTo>
                  <a:pt x="100025" y="85197"/>
                  <a:pt x="110479" y="80197"/>
                  <a:pt x="117444" y="72910"/>
                </a:cubicBezTo>
                <a:cubicBezTo>
                  <a:pt x="130708" y="59039"/>
                  <a:pt x="130231" y="35251"/>
                  <a:pt x="118504" y="20047"/>
                </a:cubicBezTo>
                <a:cubicBezTo>
                  <a:pt x="108299" y="6803"/>
                  <a:pt x="91301" y="0"/>
                  <a:pt x="74489"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95" name="Google Shape;495;gd778a894d7_0_4608"/>
          <p:cNvSpPr/>
          <p:nvPr/>
        </p:nvSpPr>
        <p:spPr>
          <a:xfrm>
            <a:off x="433" y="-127033"/>
            <a:ext cx="6096162" cy="6986749"/>
          </a:xfrm>
          <a:custGeom>
            <a:rect b="b" l="l" r="r" t="t"/>
            <a:pathLst>
              <a:path extrusionOk="0" h="160735" w="142876">
                <a:moveTo>
                  <a:pt x="1" y="0"/>
                </a:moveTo>
                <a:lnTo>
                  <a:pt x="1" y="160734"/>
                </a:lnTo>
                <a:lnTo>
                  <a:pt x="142876" y="160734"/>
                </a:lnTo>
                <a:lnTo>
                  <a:pt x="142876"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96" name="Google Shape;496;gd778a894d7_0_4608"/>
          <p:cNvSpPr/>
          <p:nvPr/>
        </p:nvSpPr>
        <p:spPr>
          <a:xfrm>
            <a:off x="447" y="872988"/>
            <a:ext cx="5675546" cy="5986720"/>
          </a:xfrm>
          <a:custGeom>
            <a:rect b="b" l="l" r="r" t="t"/>
            <a:pathLst>
              <a:path extrusionOk="0" h="140311" w="133018">
                <a:moveTo>
                  <a:pt x="71205" y="1"/>
                </a:moveTo>
                <a:cubicBezTo>
                  <a:pt x="55200" y="1"/>
                  <a:pt x="39175" y="5665"/>
                  <a:pt x="26921" y="15998"/>
                </a:cubicBezTo>
                <a:cubicBezTo>
                  <a:pt x="21611" y="20462"/>
                  <a:pt x="16931" y="25868"/>
                  <a:pt x="14276" y="32285"/>
                </a:cubicBezTo>
                <a:cubicBezTo>
                  <a:pt x="11633" y="38703"/>
                  <a:pt x="11205" y="46227"/>
                  <a:pt x="14122" y="52514"/>
                </a:cubicBezTo>
                <a:cubicBezTo>
                  <a:pt x="19765" y="64658"/>
                  <a:pt x="35684" y="69171"/>
                  <a:pt x="41780" y="81089"/>
                </a:cubicBezTo>
                <a:cubicBezTo>
                  <a:pt x="46769" y="90852"/>
                  <a:pt x="43494" y="103294"/>
                  <a:pt x="36327" y="111593"/>
                </a:cubicBezTo>
                <a:cubicBezTo>
                  <a:pt x="29171" y="119891"/>
                  <a:pt x="18848" y="124749"/>
                  <a:pt x="8514" y="128392"/>
                </a:cubicBezTo>
                <a:cubicBezTo>
                  <a:pt x="5668" y="129392"/>
                  <a:pt x="2775" y="130345"/>
                  <a:pt x="1" y="131512"/>
                </a:cubicBezTo>
                <a:lnTo>
                  <a:pt x="1" y="140310"/>
                </a:lnTo>
                <a:lnTo>
                  <a:pt x="97787" y="140310"/>
                </a:lnTo>
                <a:cubicBezTo>
                  <a:pt x="102561" y="131928"/>
                  <a:pt x="107443" y="123594"/>
                  <a:pt x="111967" y="115117"/>
                </a:cubicBezTo>
                <a:cubicBezTo>
                  <a:pt x="123564" y="93352"/>
                  <a:pt x="133017" y="68909"/>
                  <a:pt x="130600" y="43811"/>
                </a:cubicBezTo>
                <a:cubicBezTo>
                  <a:pt x="128374" y="20724"/>
                  <a:pt x="104871" y="5091"/>
                  <a:pt x="83214" y="1091"/>
                </a:cubicBezTo>
                <a:cubicBezTo>
                  <a:pt x="79252" y="359"/>
                  <a:pt x="75229" y="1"/>
                  <a:pt x="7120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97" name="Google Shape;497;gd778a894d7_0_4608"/>
          <p:cNvSpPr txBox="1"/>
          <p:nvPr>
            <p:ph type="title"/>
          </p:nvPr>
        </p:nvSpPr>
        <p:spPr>
          <a:xfrm>
            <a:off x="1395467" y="1921167"/>
            <a:ext cx="3303900" cy="599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498" name="Google Shape;498;gd778a894d7_0_4608"/>
          <p:cNvSpPr txBox="1"/>
          <p:nvPr>
            <p:ph idx="1" type="subTitle"/>
          </p:nvPr>
        </p:nvSpPr>
        <p:spPr>
          <a:xfrm>
            <a:off x="1397467" y="2664567"/>
            <a:ext cx="3302100" cy="1081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4000"/>
              <a:buNone/>
              <a:defRPr sz="2100">
                <a:solidFill>
                  <a:schemeClr val="dk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
        <p:nvSpPr>
          <p:cNvPr id="499" name="Google Shape;499;gd778a894d7_0_4608"/>
          <p:cNvSpPr txBox="1"/>
          <p:nvPr>
            <p:ph idx="2" type="title"/>
          </p:nvPr>
        </p:nvSpPr>
        <p:spPr>
          <a:xfrm>
            <a:off x="7491468" y="1921167"/>
            <a:ext cx="3303900" cy="599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500" name="Google Shape;500;gd778a894d7_0_4608"/>
          <p:cNvSpPr txBox="1"/>
          <p:nvPr>
            <p:ph idx="3" type="subTitle"/>
          </p:nvPr>
        </p:nvSpPr>
        <p:spPr>
          <a:xfrm>
            <a:off x="7493467" y="2663833"/>
            <a:ext cx="3302100" cy="1081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2100"/>
              <a:buNone/>
              <a:defRPr sz="2100">
                <a:solidFill>
                  <a:schemeClr val="dk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1_1_2_1_1">
    <p:bg>
      <p:bgPr>
        <a:solidFill>
          <a:schemeClr val="dk1"/>
        </a:solidFill>
      </p:bgPr>
    </p:bg>
    <p:spTree>
      <p:nvGrpSpPr>
        <p:cNvPr id="501" name="Shape 501"/>
        <p:cNvGrpSpPr/>
        <p:nvPr/>
      </p:nvGrpSpPr>
      <p:grpSpPr>
        <a:xfrm>
          <a:off x="0" y="0"/>
          <a:ext cx="0" cy="0"/>
          <a:chOff x="0" y="0"/>
          <a:chExt cx="0" cy="0"/>
        </a:xfrm>
      </p:grpSpPr>
      <p:sp>
        <p:nvSpPr>
          <p:cNvPr id="502" name="Google Shape;502;gd778a894d7_0_4617"/>
          <p:cNvSpPr/>
          <p:nvPr/>
        </p:nvSpPr>
        <p:spPr>
          <a:xfrm>
            <a:off x="691567" y="981967"/>
            <a:ext cx="5319224" cy="3864105"/>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03" name="Google Shape;503;gd778a894d7_0_4617"/>
          <p:cNvSpPr txBox="1"/>
          <p:nvPr>
            <p:ph type="title"/>
          </p:nvPr>
        </p:nvSpPr>
        <p:spPr>
          <a:xfrm>
            <a:off x="1781367" y="2225967"/>
            <a:ext cx="3303900" cy="599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504" name="Google Shape;504;gd778a894d7_0_4617"/>
          <p:cNvSpPr txBox="1"/>
          <p:nvPr>
            <p:ph idx="1" type="subTitle"/>
          </p:nvPr>
        </p:nvSpPr>
        <p:spPr>
          <a:xfrm>
            <a:off x="1783367" y="2969367"/>
            <a:ext cx="3302100" cy="1081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4000"/>
              <a:buNone/>
              <a:defRPr sz="2100">
                <a:solidFill>
                  <a:schemeClr val="dk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1_1_2_1_1_1">
    <p:bg>
      <p:bgPr>
        <a:solidFill>
          <a:schemeClr val="lt2"/>
        </a:solidFill>
      </p:bgPr>
    </p:bg>
    <p:spTree>
      <p:nvGrpSpPr>
        <p:cNvPr id="505" name="Shape 505"/>
        <p:cNvGrpSpPr/>
        <p:nvPr/>
      </p:nvGrpSpPr>
      <p:grpSpPr>
        <a:xfrm>
          <a:off x="0" y="0"/>
          <a:ext cx="0" cy="0"/>
          <a:chOff x="0" y="0"/>
          <a:chExt cx="0" cy="0"/>
        </a:xfrm>
      </p:grpSpPr>
      <p:sp>
        <p:nvSpPr>
          <p:cNvPr id="506" name="Google Shape;506;gd778a894d7_0_4621"/>
          <p:cNvSpPr/>
          <p:nvPr/>
        </p:nvSpPr>
        <p:spPr>
          <a:xfrm>
            <a:off x="6181233" y="785751"/>
            <a:ext cx="5319224" cy="3864105"/>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07" name="Google Shape;507;gd778a894d7_0_4621"/>
          <p:cNvSpPr txBox="1"/>
          <p:nvPr>
            <p:ph type="title"/>
          </p:nvPr>
        </p:nvSpPr>
        <p:spPr>
          <a:xfrm>
            <a:off x="7288268" y="2045651"/>
            <a:ext cx="3303900" cy="599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508" name="Google Shape;508;gd778a894d7_0_4621"/>
          <p:cNvSpPr txBox="1"/>
          <p:nvPr>
            <p:ph idx="1" type="subTitle"/>
          </p:nvPr>
        </p:nvSpPr>
        <p:spPr>
          <a:xfrm>
            <a:off x="7290267" y="2788317"/>
            <a:ext cx="3302100" cy="1081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2100"/>
              <a:buNone/>
              <a:defRPr sz="2100">
                <a:solidFill>
                  <a:schemeClr val="dk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itles and Two Columns 2">
  <p:cSld name="CUSTOM_6_2">
    <p:bg>
      <p:bgPr>
        <a:solidFill>
          <a:schemeClr val="accent2"/>
        </a:solidFill>
      </p:bgPr>
    </p:bg>
    <p:spTree>
      <p:nvGrpSpPr>
        <p:cNvPr id="509" name="Shape 509"/>
        <p:cNvGrpSpPr/>
        <p:nvPr/>
      </p:nvGrpSpPr>
      <p:grpSpPr>
        <a:xfrm>
          <a:off x="0" y="0"/>
          <a:ext cx="0" cy="0"/>
          <a:chOff x="0" y="0"/>
          <a:chExt cx="0" cy="0"/>
        </a:xfrm>
      </p:grpSpPr>
      <p:grpSp>
        <p:nvGrpSpPr>
          <p:cNvPr id="510" name="Google Shape;510;gd778a894d7_0_4625"/>
          <p:cNvGrpSpPr/>
          <p:nvPr/>
        </p:nvGrpSpPr>
        <p:grpSpPr>
          <a:xfrm>
            <a:off x="691554" y="835700"/>
            <a:ext cx="5085861" cy="3826515"/>
            <a:chOff x="1622050" y="1269575"/>
            <a:chExt cx="747525" cy="562425"/>
          </a:xfrm>
        </p:grpSpPr>
        <p:sp>
          <p:nvSpPr>
            <p:cNvPr id="511" name="Google Shape;511;gd778a894d7_0_4625"/>
            <p:cNvSpPr/>
            <p:nvPr/>
          </p:nvSpPr>
          <p:spPr>
            <a:xfrm>
              <a:off x="1622050" y="1317950"/>
              <a:ext cx="747525" cy="458225"/>
            </a:xfrm>
            <a:custGeom>
              <a:rect b="b" l="l" r="r" t="t"/>
              <a:pathLst>
                <a:path extrusionOk="0" h="18329" w="29901">
                  <a:moveTo>
                    <a:pt x="8322" y="1"/>
                  </a:moveTo>
                  <a:cubicBezTo>
                    <a:pt x="6547" y="1"/>
                    <a:pt x="4771" y="572"/>
                    <a:pt x="3352" y="1641"/>
                  </a:cubicBezTo>
                  <a:cubicBezTo>
                    <a:pt x="1456" y="3078"/>
                    <a:pt x="235" y="5384"/>
                    <a:pt x="127" y="7758"/>
                  </a:cubicBezTo>
                  <a:cubicBezTo>
                    <a:pt x="0" y="10533"/>
                    <a:pt x="1339" y="13259"/>
                    <a:pt x="3410" y="15106"/>
                  </a:cubicBezTo>
                  <a:cubicBezTo>
                    <a:pt x="5472" y="16943"/>
                    <a:pt x="8198" y="17950"/>
                    <a:pt x="10954" y="18233"/>
                  </a:cubicBezTo>
                  <a:cubicBezTo>
                    <a:pt x="11570" y="18298"/>
                    <a:pt x="12187" y="18329"/>
                    <a:pt x="12804" y="18329"/>
                  </a:cubicBezTo>
                  <a:cubicBezTo>
                    <a:pt x="14955" y="18329"/>
                    <a:pt x="17100" y="17959"/>
                    <a:pt x="19181" y="17412"/>
                  </a:cubicBezTo>
                  <a:cubicBezTo>
                    <a:pt x="21243" y="16865"/>
                    <a:pt x="22992" y="15966"/>
                    <a:pt x="24633" y="14598"/>
                  </a:cubicBezTo>
                  <a:cubicBezTo>
                    <a:pt x="27369" y="12341"/>
                    <a:pt x="29900" y="9400"/>
                    <a:pt x="29519" y="5618"/>
                  </a:cubicBezTo>
                  <a:cubicBezTo>
                    <a:pt x="29363" y="3947"/>
                    <a:pt x="28239" y="2355"/>
                    <a:pt x="26519" y="2071"/>
                  </a:cubicBezTo>
                  <a:cubicBezTo>
                    <a:pt x="26213" y="2022"/>
                    <a:pt x="25906" y="2002"/>
                    <a:pt x="25599" y="2002"/>
                  </a:cubicBezTo>
                  <a:cubicBezTo>
                    <a:pt x="24577" y="2002"/>
                    <a:pt x="23557" y="2223"/>
                    <a:pt x="22542" y="2306"/>
                  </a:cubicBezTo>
                  <a:cubicBezTo>
                    <a:pt x="21422" y="2393"/>
                    <a:pt x="20294" y="2465"/>
                    <a:pt x="19172" y="2465"/>
                  </a:cubicBezTo>
                  <a:cubicBezTo>
                    <a:pt x="19042" y="2465"/>
                    <a:pt x="18911" y="2464"/>
                    <a:pt x="18781" y="2462"/>
                  </a:cubicBezTo>
                  <a:cubicBezTo>
                    <a:pt x="17334" y="2433"/>
                    <a:pt x="15898" y="2267"/>
                    <a:pt x="14520" y="1827"/>
                  </a:cubicBezTo>
                  <a:cubicBezTo>
                    <a:pt x="13035" y="1348"/>
                    <a:pt x="11648" y="567"/>
                    <a:pt x="10133" y="205"/>
                  </a:cubicBezTo>
                  <a:cubicBezTo>
                    <a:pt x="9539" y="68"/>
                    <a:pt x="8931" y="1"/>
                    <a:pt x="832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2" name="Google Shape;512;gd778a894d7_0_4625"/>
            <p:cNvSpPr/>
            <p:nvPr/>
          </p:nvSpPr>
          <p:spPr>
            <a:xfrm>
              <a:off x="1637675" y="1269575"/>
              <a:ext cx="648825" cy="562425"/>
            </a:xfrm>
            <a:custGeom>
              <a:rect b="b" l="l" r="r" t="t"/>
              <a:pathLst>
                <a:path extrusionOk="0" h="22497" w="25953">
                  <a:moveTo>
                    <a:pt x="19121" y="0"/>
                  </a:moveTo>
                  <a:cubicBezTo>
                    <a:pt x="18792" y="0"/>
                    <a:pt x="18462" y="27"/>
                    <a:pt x="18136" y="78"/>
                  </a:cubicBezTo>
                  <a:cubicBezTo>
                    <a:pt x="16641" y="313"/>
                    <a:pt x="15166" y="1055"/>
                    <a:pt x="13925" y="1896"/>
                  </a:cubicBezTo>
                  <a:cubicBezTo>
                    <a:pt x="13329" y="2287"/>
                    <a:pt x="12869" y="2814"/>
                    <a:pt x="12215" y="3146"/>
                  </a:cubicBezTo>
                  <a:cubicBezTo>
                    <a:pt x="11540" y="3488"/>
                    <a:pt x="10817" y="3713"/>
                    <a:pt x="10075" y="3869"/>
                  </a:cubicBezTo>
                  <a:cubicBezTo>
                    <a:pt x="9997" y="3879"/>
                    <a:pt x="9918" y="3899"/>
                    <a:pt x="9830" y="3918"/>
                  </a:cubicBezTo>
                  <a:cubicBezTo>
                    <a:pt x="8482" y="4163"/>
                    <a:pt x="7085" y="4211"/>
                    <a:pt x="5727" y="4456"/>
                  </a:cubicBezTo>
                  <a:cubicBezTo>
                    <a:pt x="3899" y="4778"/>
                    <a:pt x="2140" y="5316"/>
                    <a:pt x="1144" y="7026"/>
                  </a:cubicBezTo>
                  <a:cubicBezTo>
                    <a:pt x="186" y="8696"/>
                    <a:pt x="1" y="10895"/>
                    <a:pt x="860" y="12644"/>
                  </a:cubicBezTo>
                  <a:cubicBezTo>
                    <a:pt x="1486" y="13905"/>
                    <a:pt x="2463" y="15106"/>
                    <a:pt x="3655" y="15849"/>
                  </a:cubicBezTo>
                  <a:cubicBezTo>
                    <a:pt x="5179" y="16816"/>
                    <a:pt x="6860" y="17539"/>
                    <a:pt x="8599" y="17999"/>
                  </a:cubicBezTo>
                  <a:cubicBezTo>
                    <a:pt x="10505" y="18487"/>
                    <a:pt x="12527" y="18692"/>
                    <a:pt x="14198" y="19718"/>
                  </a:cubicBezTo>
                  <a:cubicBezTo>
                    <a:pt x="15078" y="20256"/>
                    <a:pt x="15810" y="20998"/>
                    <a:pt x="16690" y="21546"/>
                  </a:cubicBezTo>
                  <a:cubicBezTo>
                    <a:pt x="17684" y="22168"/>
                    <a:pt x="18865" y="22496"/>
                    <a:pt x="20038" y="22496"/>
                  </a:cubicBezTo>
                  <a:cubicBezTo>
                    <a:pt x="21056" y="22496"/>
                    <a:pt x="22067" y="22249"/>
                    <a:pt x="22943" y="21731"/>
                  </a:cubicBezTo>
                  <a:cubicBezTo>
                    <a:pt x="24839" y="20617"/>
                    <a:pt x="25953" y="18243"/>
                    <a:pt x="25425" y="16113"/>
                  </a:cubicBezTo>
                  <a:cubicBezTo>
                    <a:pt x="25093" y="14774"/>
                    <a:pt x="24204" y="13641"/>
                    <a:pt x="23715" y="12351"/>
                  </a:cubicBezTo>
                  <a:cubicBezTo>
                    <a:pt x="23285" y="11247"/>
                    <a:pt x="23158" y="10025"/>
                    <a:pt x="23354" y="8863"/>
                  </a:cubicBezTo>
                  <a:cubicBezTo>
                    <a:pt x="23549" y="7661"/>
                    <a:pt x="24057" y="6517"/>
                    <a:pt x="24175" y="5306"/>
                  </a:cubicBezTo>
                  <a:cubicBezTo>
                    <a:pt x="24282" y="4290"/>
                    <a:pt x="23921" y="2990"/>
                    <a:pt x="23354" y="2130"/>
                  </a:cubicBezTo>
                  <a:cubicBezTo>
                    <a:pt x="22400" y="670"/>
                    <a:pt x="20779" y="0"/>
                    <a:pt x="19121"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513" name="Google Shape;513;gd778a894d7_0_4625"/>
          <p:cNvSpPr txBox="1"/>
          <p:nvPr>
            <p:ph type="title"/>
          </p:nvPr>
        </p:nvSpPr>
        <p:spPr>
          <a:xfrm>
            <a:off x="1364100" y="1908484"/>
            <a:ext cx="3303900" cy="599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514" name="Google Shape;514;gd778a894d7_0_4625"/>
          <p:cNvSpPr txBox="1"/>
          <p:nvPr>
            <p:ph idx="1" type="subTitle"/>
          </p:nvPr>
        </p:nvSpPr>
        <p:spPr>
          <a:xfrm>
            <a:off x="1366100" y="2651883"/>
            <a:ext cx="3302100" cy="1081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4000"/>
              <a:buNone/>
              <a:defRPr sz="2100">
                <a:solidFill>
                  <a:schemeClr val="dk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grpSp>
        <p:nvGrpSpPr>
          <p:cNvPr id="515" name="Google Shape;515;gd778a894d7_0_4625"/>
          <p:cNvGrpSpPr/>
          <p:nvPr/>
        </p:nvGrpSpPr>
        <p:grpSpPr>
          <a:xfrm>
            <a:off x="6414460" y="2085789"/>
            <a:ext cx="5085800" cy="3890308"/>
            <a:chOff x="3087400" y="3874950"/>
            <a:chExt cx="743625" cy="568825"/>
          </a:xfrm>
        </p:grpSpPr>
        <p:sp>
          <p:nvSpPr>
            <p:cNvPr id="516" name="Google Shape;516;gd778a894d7_0_4625"/>
            <p:cNvSpPr/>
            <p:nvPr/>
          </p:nvSpPr>
          <p:spPr>
            <a:xfrm>
              <a:off x="3115750" y="3884900"/>
              <a:ext cx="691325" cy="558875"/>
            </a:xfrm>
            <a:custGeom>
              <a:rect b="b" l="l" r="r" t="t"/>
              <a:pathLst>
                <a:path extrusionOk="0" h="22355" w="27653">
                  <a:moveTo>
                    <a:pt x="12690" y="0"/>
                  </a:moveTo>
                  <a:cubicBezTo>
                    <a:pt x="12567" y="0"/>
                    <a:pt x="12444" y="2"/>
                    <a:pt x="12322" y="6"/>
                  </a:cubicBezTo>
                  <a:cubicBezTo>
                    <a:pt x="8706" y="133"/>
                    <a:pt x="6000" y="1951"/>
                    <a:pt x="3449" y="4335"/>
                  </a:cubicBezTo>
                  <a:cubicBezTo>
                    <a:pt x="2502" y="5214"/>
                    <a:pt x="2003" y="6748"/>
                    <a:pt x="1583" y="7931"/>
                  </a:cubicBezTo>
                  <a:cubicBezTo>
                    <a:pt x="665" y="10500"/>
                    <a:pt x="0" y="13236"/>
                    <a:pt x="332" y="15943"/>
                  </a:cubicBezTo>
                  <a:cubicBezTo>
                    <a:pt x="362" y="16197"/>
                    <a:pt x="411" y="16451"/>
                    <a:pt x="459" y="16705"/>
                  </a:cubicBezTo>
                  <a:cubicBezTo>
                    <a:pt x="928" y="18767"/>
                    <a:pt x="2218" y="20467"/>
                    <a:pt x="4192" y="21464"/>
                  </a:cubicBezTo>
                  <a:cubicBezTo>
                    <a:pt x="5384" y="22069"/>
                    <a:pt x="6718" y="22354"/>
                    <a:pt x="8059" y="22354"/>
                  </a:cubicBezTo>
                  <a:cubicBezTo>
                    <a:pt x="8906" y="22354"/>
                    <a:pt x="9755" y="22240"/>
                    <a:pt x="10573" y="22021"/>
                  </a:cubicBezTo>
                  <a:cubicBezTo>
                    <a:pt x="13162" y="21317"/>
                    <a:pt x="15439" y="19617"/>
                    <a:pt x="18077" y="19138"/>
                  </a:cubicBezTo>
                  <a:cubicBezTo>
                    <a:pt x="19924" y="18806"/>
                    <a:pt x="21927" y="19060"/>
                    <a:pt x="23559" y="18151"/>
                  </a:cubicBezTo>
                  <a:cubicBezTo>
                    <a:pt x="24477" y="17633"/>
                    <a:pt x="25171" y="16803"/>
                    <a:pt x="25796" y="15963"/>
                  </a:cubicBezTo>
                  <a:cubicBezTo>
                    <a:pt x="26246" y="15376"/>
                    <a:pt x="26666" y="14761"/>
                    <a:pt x="26930" y="14077"/>
                  </a:cubicBezTo>
                  <a:cubicBezTo>
                    <a:pt x="27653" y="12220"/>
                    <a:pt x="27057" y="10061"/>
                    <a:pt x="25884" y="8448"/>
                  </a:cubicBezTo>
                  <a:cubicBezTo>
                    <a:pt x="24985" y="7198"/>
                    <a:pt x="23783" y="6221"/>
                    <a:pt x="22533" y="5341"/>
                  </a:cubicBezTo>
                  <a:cubicBezTo>
                    <a:pt x="21468" y="4599"/>
                    <a:pt x="20930" y="3485"/>
                    <a:pt x="19943" y="2625"/>
                  </a:cubicBezTo>
                  <a:cubicBezTo>
                    <a:pt x="17955" y="898"/>
                    <a:pt x="15315" y="0"/>
                    <a:pt x="1269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7" name="Google Shape;517;gd778a894d7_0_4625"/>
            <p:cNvSpPr/>
            <p:nvPr/>
          </p:nvSpPr>
          <p:spPr>
            <a:xfrm>
              <a:off x="3087400" y="3874950"/>
              <a:ext cx="743625" cy="540200"/>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518" name="Google Shape;518;gd778a894d7_0_4625"/>
          <p:cNvSpPr txBox="1"/>
          <p:nvPr>
            <p:ph idx="2" type="title"/>
          </p:nvPr>
        </p:nvSpPr>
        <p:spPr>
          <a:xfrm>
            <a:off x="7265884" y="3322000"/>
            <a:ext cx="3303900" cy="599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519" name="Google Shape;519;gd778a894d7_0_4625"/>
          <p:cNvSpPr txBox="1"/>
          <p:nvPr>
            <p:ph idx="3" type="subTitle"/>
          </p:nvPr>
        </p:nvSpPr>
        <p:spPr>
          <a:xfrm>
            <a:off x="7267884" y="4064667"/>
            <a:ext cx="3302100" cy="1081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2100"/>
              <a:buNone/>
              <a:defRPr sz="2100">
                <a:solidFill>
                  <a:schemeClr val="dk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p:txBody>
      </p:sp>
      <p:sp>
        <p:nvSpPr>
          <p:cNvPr id="520" name="Google Shape;520;gd778a894d7_0_4625"/>
          <p:cNvSpPr/>
          <p:nvPr/>
        </p:nvSpPr>
        <p:spPr>
          <a:xfrm>
            <a:off x="0" y="5156983"/>
            <a:ext cx="2743273" cy="1701029"/>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1" name="Google Shape;521;gd778a894d7_0_4625"/>
          <p:cNvSpPr/>
          <p:nvPr/>
        </p:nvSpPr>
        <p:spPr>
          <a:xfrm rot="10800000">
            <a:off x="10052919" y="13951"/>
            <a:ext cx="2139082" cy="1326386"/>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22" name="Shape 522"/>
        <p:cNvGrpSpPr/>
        <p:nvPr/>
      </p:nvGrpSpPr>
      <p:grpSpPr>
        <a:xfrm>
          <a:off x="0" y="0"/>
          <a:ext cx="0" cy="0"/>
          <a:chOff x="0" y="0"/>
          <a:chExt cx="0" cy="0"/>
        </a:xfrm>
      </p:grpSpPr>
      <p:sp>
        <p:nvSpPr>
          <p:cNvPr id="523" name="Google Shape;523;gd778a894d7_0_4638"/>
          <p:cNvSpPr txBox="1"/>
          <p:nvPr>
            <p:ph idx="1" type="subTitle"/>
          </p:nvPr>
        </p:nvSpPr>
        <p:spPr>
          <a:xfrm>
            <a:off x="720367" y="1599233"/>
            <a:ext cx="4999500" cy="28527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2100"/>
              <a:buNone/>
              <a:defRPr sz="2100"/>
            </a:lvl1pPr>
            <a:lvl2pPr lvl="1" algn="l">
              <a:lnSpc>
                <a:spcPct val="115000"/>
              </a:lnSpc>
              <a:spcBef>
                <a:spcPts val="0"/>
              </a:spcBef>
              <a:spcAft>
                <a:spcPts val="0"/>
              </a:spcAft>
              <a:buSzPts val="1900"/>
              <a:buNone/>
              <a:defRPr/>
            </a:lvl2pPr>
            <a:lvl3pPr lvl="2" algn="l">
              <a:lnSpc>
                <a:spcPct val="115000"/>
              </a:lnSpc>
              <a:spcBef>
                <a:spcPts val="2100"/>
              </a:spcBef>
              <a:spcAft>
                <a:spcPts val="0"/>
              </a:spcAft>
              <a:buSzPts val="1900"/>
              <a:buNone/>
              <a:defRPr/>
            </a:lvl3pPr>
            <a:lvl4pPr lvl="3" algn="l">
              <a:lnSpc>
                <a:spcPct val="115000"/>
              </a:lnSpc>
              <a:spcBef>
                <a:spcPts val="2100"/>
              </a:spcBef>
              <a:spcAft>
                <a:spcPts val="0"/>
              </a:spcAft>
              <a:buSzPts val="1900"/>
              <a:buNone/>
              <a:defRPr/>
            </a:lvl4pPr>
            <a:lvl5pPr lvl="4" algn="l">
              <a:lnSpc>
                <a:spcPct val="115000"/>
              </a:lnSpc>
              <a:spcBef>
                <a:spcPts val="2100"/>
              </a:spcBef>
              <a:spcAft>
                <a:spcPts val="0"/>
              </a:spcAft>
              <a:buSzPts val="1900"/>
              <a:buNone/>
              <a:defRPr/>
            </a:lvl5pPr>
            <a:lvl6pPr lvl="5" algn="l">
              <a:lnSpc>
                <a:spcPct val="115000"/>
              </a:lnSpc>
              <a:spcBef>
                <a:spcPts val="2100"/>
              </a:spcBef>
              <a:spcAft>
                <a:spcPts val="0"/>
              </a:spcAft>
              <a:buSzPts val="1900"/>
              <a:buNone/>
              <a:defRPr/>
            </a:lvl6pPr>
            <a:lvl7pPr lvl="6" algn="l">
              <a:lnSpc>
                <a:spcPct val="115000"/>
              </a:lnSpc>
              <a:spcBef>
                <a:spcPts val="2100"/>
              </a:spcBef>
              <a:spcAft>
                <a:spcPts val="0"/>
              </a:spcAft>
              <a:buSzPts val="1900"/>
              <a:buNone/>
              <a:defRPr/>
            </a:lvl7pPr>
            <a:lvl8pPr lvl="7" algn="l">
              <a:lnSpc>
                <a:spcPct val="115000"/>
              </a:lnSpc>
              <a:spcBef>
                <a:spcPts val="2100"/>
              </a:spcBef>
              <a:spcAft>
                <a:spcPts val="0"/>
              </a:spcAft>
              <a:buSzPts val="1900"/>
              <a:buNone/>
              <a:defRPr/>
            </a:lvl8pPr>
            <a:lvl9pPr lvl="8" algn="l">
              <a:lnSpc>
                <a:spcPct val="115000"/>
              </a:lnSpc>
              <a:spcBef>
                <a:spcPts val="2100"/>
              </a:spcBef>
              <a:spcAft>
                <a:spcPts val="2100"/>
              </a:spcAft>
              <a:buSzPts val="1900"/>
              <a:buNone/>
              <a:defRPr/>
            </a:lvl9pPr>
          </a:lstStyle>
          <a:p/>
        </p:txBody>
      </p:sp>
      <p:sp>
        <p:nvSpPr>
          <p:cNvPr id="524" name="Google Shape;524;gd778a894d7_0_4638"/>
          <p:cNvSpPr/>
          <p:nvPr/>
        </p:nvSpPr>
        <p:spPr>
          <a:xfrm>
            <a:off x="-3633" y="-8900"/>
            <a:ext cx="1698178" cy="3107736"/>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5" name="Google Shape;525;gd778a894d7_0_4638"/>
          <p:cNvSpPr/>
          <p:nvPr/>
        </p:nvSpPr>
        <p:spPr>
          <a:xfrm>
            <a:off x="8823175" y="-8900"/>
            <a:ext cx="3372814" cy="108482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6" name="Google Shape;526;gd778a894d7_0_463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8">
  <p:cSld name="CUSTOM_9">
    <p:spTree>
      <p:nvGrpSpPr>
        <p:cNvPr id="527" name="Shape 527"/>
        <p:cNvGrpSpPr/>
        <p:nvPr/>
      </p:nvGrpSpPr>
      <p:grpSpPr>
        <a:xfrm>
          <a:off x="0" y="0"/>
          <a:ext cx="0" cy="0"/>
          <a:chOff x="0" y="0"/>
          <a:chExt cx="0" cy="0"/>
        </a:xfrm>
      </p:grpSpPr>
      <p:sp>
        <p:nvSpPr>
          <p:cNvPr id="528" name="Google Shape;528;gd778a894d7_0_4643"/>
          <p:cNvSpPr txBox="1"/>
          <p:nvPr>
            <p:ph idx="1" type="subTitle"/>
          </p:nvPr>
        </p:nvSpPr>
        <p:spPr>
          <a:xfrm>
            <a:off x="6198200" y="1685900"/>
            <a:ext cx="4999500" cy="26508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SzPts val="2100"/>
              <a:buNone/>
              <a:defRPr sz="2100"/>
            </a:lvl1pPr>
            <a:lvl2pPr lvl="1" algn="r">
              <a:lnSpc>
                <a:spcPct val="115000"/>
              </a:lnSpc>
              <a:spcBef>
                <a:spcPts val="0"/>
              </a:spcBef>
              <a:spcAft>
                <a:spcPts val="0"/>
              </a:spcAft>
              <a:buSzPts val="1900"/>
              <a:buNone/>
              <a:defRPr/>
            </a:lvl2pPr>
            <a:lvl3pPr lvl="2" algn="r">
              <a:lnSpc>
                <a:spcPct val="115000"/>
              </a:lnSpc>
              <a:spcBef>
                <a:spcPts val="2100"/>
              </a:spcBef>
              <a:spcAft>
                <a:spcPts val="0"/>
              </a:spcAft>
              <a:buSzPts val="1900"/>
              <a:buNone/>
              <a:defRPr/>
            </a:lvl3pPr>
            <a:lvl4pPr lvl="3" algn="r">
              <a:lnSpc>
                <a:spcPct val="115000"/>
              </a:lnSpc>
              <a:spcBef>
                <a:spcPts val="2100"/>
              </a:spcBef>
              <a:spcAft>
                <a:spcPts val="0"/>
              </a:spcAft>
              <a:buSzPts val="1900"/>
              <a:buNone/>
              <a:defRPr/>
            </a:lvl4pPr>
            <a:lvl5pPr lvl="4" algn="r">
              <a:lnSpc>
                <a:spcPct val="115000"/>
              </a:lnSpc>
              <a:spcBef>
                <a:spcPts val="2100"/>
              </a:spcBef>
              <a:spcAft>
                <a:spcPts val="0"/>
              </a:spcAft>
              <a:buSzPts val="1900"/>
              <a:buNone/>
              <a:defRPr/>
            </a:lvl5pPr>
            <a:lvl6pPr lvl="5" algn="r">
              <a:lnSpc>
                <a:spcPct val="115000"/>
              </a:lnSpc>
              <a:spcBef>
                <a:spcPts val="2100"/>
              </a:spcBef>
              <a:spcAft>
                <a:spcPts val="0"/>
              </a:spcAft>
              <a:buSzPts val="1900"/>
              <a:buNone/>
              <a:defRPr/>
            </a:lvl6pPr>
            <a:lvl7pPr lvl="6" algn="r">
              <a:lnSpc>
                <a:spcPct val="115000"/>
              </a:lnSpc>
              <a:spcBef>
                <a:spcPts val="2100"/>
              </a:spcBef>
              <a:spcAft>
                <a:spcPts val="0"/>
              </a:spcAft>
              <a:buSzPts val="1900"/>
              <a:buNone/>
              <a:defRPr/>
            </a:lvl7pPr>
            <a:lvl8pPr lvl="7" algn="r">
              <a:lnSpc>
                <a:spcPct val="115000"/>
              </a:lnSpc>
              <a:spcBef>
                <a:spcPts val="2100"/>
              </a:spcBef>
              <a:spcAft>
                <a:spcPts val="0"/>
              </a:spcAft>
              <a:buSzPts val="1900"/>
              <a:buNone/>
              <a:defRPr/>
            </a:lvl8pPr>
            <a:lvl9pPr lvl="8" algn="r">
              <a:lnSpc>
                <a:spcPct val="115000"/>
              </a:lnSpc>
              <a:spcBef>
                <a:spcPts val="2100"/>
              </a:spcBef>
              <a:spcAft>
                <a:spcPts val="2100"/>
              </a:spcAft>
              <a:buSzPts val="1900"/>
              <a:buNone/>
              <a:defRPr/>
            </a:lvl9pPr>
          </a:lstStyle>
          <a:p/>
        </p:txBody>
      </p:sp>
      <p:sp>
        <p:nvSpPr>
          <p:cNvPr id="529" name="Google Shape;529;gd778a894d7_0_4643"/>
          <p:cNvSpPr/>
          <p:nvPr/>
        </p:nvSpPr>
        <p:spPr>
          <a:xfrm flipH="1" rot="5400000">
            <a:off x="8056756" y="2722755"/>
            <a:ext cx="2922392" cy="5348098"/>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30" name="Google Shape;530;gd778a894d7_0_4643"/>
          <p:cNvSpPr/>
          <p:nvPr/>
        </p:nvSpPr>
        <p:spPr>
          <a:xfrm flipH="1">
            <a:off x="97" y="0"/>
            <a:ext cx="4360750" cy="168588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31" name="Google Shape;531;gd778a894d7_0_4643"/>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3">
  <p:cSld name="CUSTOM_1_1_3_1">
    <p:spTree>
      <p:nvGrpSpPr>
        <p:cNvPr id="532" name="Shape 532"/>
        <p:cNvGrpSpPr/>
        <p:nvPr/>
      </p:nvGrpSpPr>
      <p:grpSpPr>
        <a:xfrm>
          <a:off x="0" y="0"/>
          <a:ext cx="0" cy="0"/>
          <a:chOff x="0" y="0"/>
          <a:chExt cx="0" cy="0"/>
        </a:xfrm>
      </p:grpSpPr>
      <p:sp>
        <p:nvSpPr>
          <p:cNvPr id="533" name="Google Shape;533;gd778a894d7_0_464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534" name="Google Shape;534;gd778a894d7_0_4648"/>
          <p:cNvSpPr/>
          <p:nvPr/>
        </p:nvSpPr>
        <p:spPr>
          <a:xfrm flipH="1">
            <a:off x="7207405" y="0"/>
            <a:ext cx="4984595" cy="2708124"/>
          </a:xfrm>
          <a:custGeom>
            <a:rect b="b" l="l" r="r" t="t"/>
            <a:pathLst>
              <a:path extrusionOk="0" h="63322" w="116551">
                <a:moveTo>
                  <a:pt x="0" y="0"/>
                </a:moveTo>
                <a:lnTo>
                  <a:pt x="0" y="62853"/>
                </a:lnTo>
                <a:cubicBezTo>
                  <a:pt x="1749" y="63162"/>
                  <a:pt x="3513" y="63321"/>
                  <a:pt x="5266" y="63321"/>
                </a:cubicBezTo>
                <a:cubicBezTo>
                  <a:pt x="10613" y="63321"/>
                  <a:pt x="15856" y="61834"/>
                  <a:pt x="20241" y="58543"/>
                </a:cubicBezTo>
                <a:cubicBezTo>
                  <a:pt x="34123" y="48137"/>
                  <a:pt x="34909" y="25932"/>
                  <a:pt x="49149" y="16038"/>
                </a:cubicBezTo>
                <a:cubicBezTo>
                  <a:pt x="55666" y="11497"/>
                  <a:pt x="63898" y="10427"/>
                  <a:pt x="71911" y="10427"/>
                </a:cubicBezTo>
                <a:cubicBezTo>
                  <a:pt x="72829" y="10427"/>
                  <a:pt x="73743" y="10441"/>
                  <a:pt x="74652" y="10466"/>
                </a:cubicBezTo>
                <a:cubicBezTo>
                  <a:pt x="79315" y="10591"/>
                  <a:pt x="84021" y="10942"/>
                  <a:pt x="88690" y="10942"/>
                </a:cubicBezTo>
                <a:cubicBezTo>
                  <a:pt x="92878" y="10942"/>
                  <a:pt x="97037" y="10659"/>
                  <a:pt x="101108" y="9680"/>
                </a:cubicBezTo>
                <a:cubicBezTo>
                  <a:pt x="105775" y="8549"/>
                  <a:pt x="113467" y="4953"/>
                  <a:pt x="11655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 name="Shape 39"/>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0">
  <p:cSld name="CUSTOM_1_1_3_1_1_1_1_1_1_1_1">
    <p:spTree>
      <p:nvGrpSpPr>
        <p:cNvPr id="535" name="Shape 535"/>
        <p:cNvGrpSpPr/>
        <p:nvPr/>
      </p:nvGrpSpPr>
      <p:grpSpPr>
        <a:xfrm>
          <a:off x="0" y="0"/>
          <a:ext cx="0" cy="0"/>
          <a:chOff x="0" y="0"/>
          <a:chExt cx="0" cy="0"/>
        </a:xfrm>
      </p:grpSpPr>
      <p:sp>
        <p:nvSpPr>
          <p:cNvPr id="536" name="Google Shape;536;gd778a894d7_0_4651"/>
          <p:cNvSpPr txBox="1"/>
          <p:nvPr>
            <p:ph type="title"/>
          </p:nvPr>
        </p:nvSpPr>
        <p:spPr>
          <a:xfrm>
            <a:off x="691567" y="691567"/>
            <a:ext cx="5417100" cy="15417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537" name="Google Shape;537;gd778a894d7_0_4651"/>
          <p:cNvSpPr/>
          <p:nvPr/>
        </p:nvSpPr>
        <p:spPr>
          <a:xfrm flipH="1" rot="-5400000">
            <a:off x="9869537" y="544660"/>
            <a:ext cx="2867216" cy="1777882"/>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38" name="Google Shape;538;gd778a894d7_0_4651"/>
          <p:cNvSpPr/>
          <p:nvPr/>
        </p:nvSpPr>
        <p:spPr>
          <a:xfrm flipH="1" rot="10800000">
            <a:off x="0" y="5480966"/>
            <a:ext cx="2694239" cy="1377037"/>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9" name="Shape 539"/>
        <p:cNvGrpSpPr/>
        <p:nvPr/>
      </p:nvGrpSpPr>
      <p:grpSpPr>
        <a:xfrm>
          <a:off x="0" y="0"/>
          <a:ext cx="0" cy="0"/>
          <a:chOff x="0" y="0"/>
          <a:chExt cx="0" cy="0"/>
        </a:xfrm>
      </p:grpSpPr>
      <p:sp>
        <p:nvSpPr>
          <p:cNvPr id="540" name="Google Shape;540;gd778a894d7_0_4655"/>
          <p:cNvSpPr/>
          <p:nvPr/>
        </p:nvSpPr>
        <p:spPr>
          <a:xfrm>
            <a:off x="5408623" y="0"/>
            <a:ext cx="678340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41" name="Google Shape;541;gd778a894d7_0_4655"/>
          <p:cNvSpPr/>
          <p:nvPr/>
        </p:nvSpPr>
        <p:spPr>
          <a:xfrm>
            <a:off x="10562224" y="3732760"/>
            <a:ext cx="1629783" cy="3125252"/>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42" name="Google Shape;542;gd778a894d7_0_4655"/>
          <p:cNvSpPr txBox="1"/>
          <p:nvPr>
            <p:ph type="title"/>
          </p:nvPr>
        </p:nvSpPr>
        <p:spPr>
          <a:xfrm>
            <a:off x="7594600" y="718800"/>
            <a:ext cx="3637500" cy="2806800"/>
          </a:xfrm>
          <a:prstGeom prst="rect">
            <a:avLst/>
          </a:prstGeom>
          <a:noFill/>
          <a:ln>
            <a:noFill/>
          </a:ln>
        </p:spPr>
        <p:txBody>
          <a:bodyPr anchorCtr="0" anchor="t" bIns="121900" lIns="121900" spcFirstLastPara="1" rIns="121900" wrap="square" tIns="121900">
            <a:noAutofit/>
          </a:bodyPr>
          <a:lstStyle>
            <a:lvl1pPr lvl="0" algn="r">
              <a:lnSpc>
                <a:spcPct val="80000"/>
              </a:lnSpc>
              <a:spcBef>
                <a:spcPts val="0"/>
              </a:spcBef>
              <a:spcAft>
                <a:spcPts val="0"/>
              </a:spcAft>
              <a:buSzPts val="6400"/>
              <a:buNone/>
              <a:defRPr sz="4800"/>
            </a:lvl1pPr>
            <a:lvl2pPr lvl="1" algn="r">
              <a:lnSpc>
                <a:spcPct val="100000"/>
              </a:lnSpc>
              <a:spcBef>
                <a:spcPts val="0"/>
              </a:spcBef>
              <a:spcAft>
                <a:spcPts val="0"/>
              </a:spcAft>
              <a:buSzPts val="6400"/>
              <a:buNone/>
              <a:defRPr sz="6400"/>
            </a:lvl2pPr>
            <a:lvl3pPr lvl="2" algn="r">
              <a:lnSpc>
                <a:spcPct val="100000"/>
              </a:lnSpc>
              <a:spcBef>
                <a:spcPts val="0"/>
              </a:spcBef>
              <a:spcAft>
                <a:spcPts val="0"/>
              </a:spcAft>
              <a:buSzPts val="6400"/>
              <a:buNone/>
              <a:defRPr sz="6400"/>
            </a:lvl3pPr>
            <a:lvl4pPr lvl="3" algn="r">
              <a:lnSpc>
                <a:spcPct val="100000"/>
              </a:lnSpc>
              <a:spcBef>
                <a:spcPts val="0"/>
              </a:spcBef>
              <a:spcAft>
                <a:spcPts val="0"/>
              </a:spcAft>
              <a:buSzPts val="6400"/>
              <a:buNone/>
              <a:defRPr sz="6400"/>
            </a:lvl4pPr>
            <a:lvl5pPr lvl="4" algn="r">
              <a:lnSpc>
                <a:spcPct val="100000"/>
              </a:lnSpc>
              <a:spcBef>
                <a:spcPts val="0"/>
              </a:spcBef>
              <a:spcAft>
                <a:spcPts val="0"/>
              </a:spcAft>
              <a:buSzPts val="6400"/>
              <a:buNone/>
              <a:defRPr sz="6400"/>
            </a:lvl5pPr>
            <a:lvl6pPr lvl="5" algn="r">
              <a:lnSpc>
                <a:spcPct val="100000"/>
              </a:lnSpc>
              <a:spcBef>
                <a:spcPts val="0"/>
              </a:spcBef>
              <a:spcAft>
                <a:spcPts val="0"/>
              </a:spcAft>
              <a:buSzPts val="6400"/>
              <a:buNone/>
              <a:defRPr sz="6400"/>
            </a:lvl6pPr>
            <a:lvl7pPr lvl="6" algn="r">
              <a:lnSpc>
                <a:spcPct val="100000"/>
              </a:lnSpc>
              <a:spcBef>
                <a:spcPts val="0"/>
              </a:spcBef>
              <a:spcAft>
                <a:spcPts val="0"/>
              </a:spcAft>
              <a:buSzPts val="6400"/>
              <a:buNone/>
              <a:defRPr sz="6400"/>
            </a:lvl7pPr>
            <a:lvl8pPr lvl="7" algn="r">
              <a:lnSpc>
                <a:spcPct val="100000"/>
              </a:lnSpc>
              <a:spcBef>
                <a:spcPts val="0"/>
              </a:spcBef>
              <a:spcAft>
                <a:spcPts val="0"/>
              </a:spcAft>
              <a:buSzPts val="6400"/>
              <a:buNone/>
              <a:defRPr sz="6400"/>
            </a:lvl8pPr>
            <a:lvl9pPr lvl="8" algn="r">
              <a:lnSpc>
                <a:spcPct val="100000"/>
              </a:lnSpc>
              <a:spcBef>
                <a:spcPts val="0"/>
              </a:spcBef>
              <a:spcAft>
                <a:spcPts val="0"/>
              </a:spcAft>
              <a:buSzPts val="6400"/>
              <a:buNone/>
              <a:defRPr sz="64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1">
  <p:cSld name="CUSTOM_1_1_3_1_1_1_1_1_1_1_1_1">
    <p:spTree>
      <p:nvGrpSpPr>
        <p:cNvPr id="543" name="Shape 543"/>
        <p:cNvGrpSpPr/>
        <p:nvPr/>
      </p:nvGrpSpPr>
      <p:grpSpPr>
        <a:xfrm>
          <a:off x="0" y="0"/>
          <a:ext cx="0" cy="0"/>
          <a:chOff x="0" y="0"/>
          <a:chExt cx="0" cy="0"/>
        </a:xfrm>
      </p:grpSpPr>
      <p:sp>
        <p:nvSpPr>
          <p:cNvPr id="544" name="Google Shape;544;gd778a894d7_0_4659"/>
          <p:cNvSpPr/>
          <p:nvPr/>
        </p:nvSpPr>
        <p:spPr>
          <a:xfrm rot="10800000">
            <a:off x="-141" y="-80"/>
            <a:ext cx="678340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45" name="Google Shape;545;gd778a894d7_0_4659"/>
          <p:cNvSpPr/>
          <p:nvPr/>
        </p:nvSpPr>
        <p:spPr>
          <a:xfrm rot="10800000">
            <a:off x="34" y="113"/>
            <a:ext cx="1026160" cy="1967751"/>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46" name="Google Shape;546;gd778a894d7_0_4659"/>
          <p:cNvSpPr txBox="1"/>
          <p:nvPr>
            <p:ph type="title"/>
          </p:nvPr>
        </p:nvSpPr>
        <p:spPr>
          <a:xfrm>
            <a:off x="691567" y="3457833"/>
            <a:ext cx="3637500" cy="2806800"/>
          </a:xfrm>
          <a:prstGeom prst="rect">
            <a:avLst/>
          </a:prstGeom>
          <a:noFill/>
          <a:ln>
            <a:noFill/>
          </a:ln>
        </p:spPr>
        <p:txBody>
          <a:bodyPr anchorCtr="0" anchor="t" bIns="121900" lIns="121900" spcFirstLastPara="1" rIns="121900" wrap="square" tIns="121900">
            <a:noAutofit/>
          </a:bodyPr>
          <a:lstStyle>
            <a:lvl1pPr lvl="0" algn="l">
              <a:lnSpc>
                <a:spcPct val="80000"/>
              </a:lnSpc>
              <a:spcBef>
                <a:spcPts val="0"/>
              </a:spcBef>
              <a:spcAft>
                <a:spcPts val="0"/>
              </a:spcAft>
              <a:buClr>
                <a:schemeClr val="lt1"/>
              </a:buClr>
              <a:buSzPts val="6400"/>
              <a:buNone/>
              <a:defRPr sz="4800">
                <a:solidFill>
                  <a:schemeClr val="lt1"/>
                </a:solidFill>
              </a:defRPr>
            </a:lvl1pPr>
            <a:lvl2pPr lvl="1" algn="r">
              <a:lnSpc>
                <a:spcPct val="100000"/>
              </a:lnSpc>
              <a:spcBef>
                <a:spcPts val="0"/>
              </a:spcBef>
              <a:spcAft>
                <a:spcPts val="0"/>
              </a:spcAft>
              <a:buSzPts val="6400"/>
              <a:buNone/>
              <a:defRPr sz="6400"/>
            </a:lvl2pPr>
            <a:lvl3pPr lvl="2" algn="r">
              <a:lnSpc>
                <a:spcPct val="100000"/>
              </a:lnSpc>
              <a:spcBef>
                <a:spcPts val="0"/>
              </a:spcBef>
              <a:spcAft>
                <a:spcPts val="0"/>
              </a:spcAft>
              <a:buSzPts val="6400"/>
              <a:buNone/>
              <a:defRPr sz="6400"/>
            </a:lvl3pPr>
            <a:lvl4pPr lvl="3" algn="r">
              <a:lnSpc>
                <a:spcPct val="100000"/>
              </a:lnSpc>
              <a:spcBef>
                <a:spcPts val="0"/>
              </a:spcBef>
              <a:spcAft>
                <a:spcPts val="0"/>
              </a:spcAft>
              <a:buSzPts val="6400"/>
              <a:buNone/>
              <a:defRPr sz="6400"/>
            </a:lvl4pPr>
            <a:lvl5pPr lvl="4" algn="r">
              <a:lnSpc>
                <a:spcPct val="100000"/>
              </a:lnSpc>
              <a:spcBef>
                <a:spcPts val="0"/>
              </a:spcBef>
              <a:spcAft>
                <a:spcPts val="0"/>
              </a:spcAft>
              <a:buSzPts val="6400"/>
              <a:buNone/>
              <a:defRPr sz="6400"/>
            </a:lvl5pPr>
            <a:lvl6pPr lvl="5" algn="r">
              <a:lnSpc>
                <a:spcPct val="100000"/>
              </a:lnSpc>
              <a:spcBef>
                <a:spcPts val="0"/>
              </a:spcBef>
              <a:spcAft>
                <a:spcPts val="0"/>
              </a:spcAft>
              <a:buSzPts val="6400"/>
              <a:buNone/>
              <a:defRPr sz="6400"/>
            </a:lvl6pPr>
            <a:lvl7pPr lvl="6" algn="r">
              <a:lnSpc>
                <a:spcPct val="100000"/>
              </a:lnSpc>
              <a:spcBef>
                <a:spcPts val="0"/>
              </a:spcBef>
              <a:spcAft>
                <a:spcPts val="0"/>
              </a:spcAft>
              <a:buSzPts val="6400"/>
              <a:buNone/>
              <a:defRPr sz="6400"/>
            </a:lvl7pPr>
            <a:lvl8pPr lvl="7" algn="r">
              <a:lnSpc>
                <a:spcPct val="100000"/>
              </a:lnSpc>
              <a:spcBef>
                <a:spcPts val="0"/>
              </a:spcBef>
              <a:spcAft>
                <a:spcPts val="0"/>
              </a:spcAft>
              <a:buSzPts val="6400"/>
              <a:buNone/>
              <a:defRPr sz="6400"/>
            </a:lvl8pPr>
            <a:lvl9pPr lvl="8" algn="r">
              <a:lnSpc>
                <a:spcPct val="100000"/>
              </a:lnSpc>
              <a:spcBef>
                <a:spcPts val="0"/>
              </a:spcBef>
              <a:spcAft>
                <a:spcPts val="0"/>
              </a:spcAft>
              <a:buSzPts val="6400"/>
              <a:buNone/>
              <a:defRPr sz="64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_1_3">
    <p:spTree>
      <p:nvGrpSpPr>
        <p:cNvPr id="547" name="Shape 547"/>
        <p:cNvGrpSpPr/>
        <p:nvPr/>
      </p:nvGrpSpPr>
      <p:grpSpPr>
        <a:xfrm>
          <a:off x="0" y="0"/>
          <a:ext cx="0" cy="0"/>
          <a:chOff x="0" y="0"/>
          <a:chExt cx="0" cy="0"/>
        </a:xfrm>
      </p:grpSpPr>
      <p:sp>
        <p:nvSpPr>
          <p:cNvPr id="548" name="Google Shape;548;gd778a894d7_0_4663"/>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549" name="Google Shape;549;gd778a894d7_0_4663"/>
          <p:cNvSpPr/>
          <p:nvPr/>
        </p:nvSpPr>
        <p:spPr>
          <a:xfrm flipH="1" rot="-5400000">
            <a:off x="-1075421" y="4289821"/>
            <a:ext cx="3643522" cy="1492677"/>
          </a:xfrm>
          <a:custGeom>
            <a:rect b="b" l="l" r="r" t="t"/>
            <a:pathLst>
              <a:path extrusionOk="0" h="31057" w="75808">
                <a:moveTo>
                  <a:pt x="11918" y="1"/>
                </a:moveTo>
                <a:cubicBezTo>
                  <a:pt x="4334" y="8097"/>
                  <a:pt x="0" y="18479"/>
                  <a:pt x="11942" y="26433"/>
                </a:cubicBezTo>
                <a:cubicBezTo>
                  <a:pt x="14282" y="27993"/>
                  <a:pt x="16839" y="28856"/>
                  <a:pt x="19394" y="28856"/>
                </a:cubicBezTo>
                <a:cubicBezTo>
                  <a:pt x="21597" y="28856"/>
                  <a:pt x="23799" y="28215"/>
                  <a:pt x="25860" y="26826"/>
                </a:cubicBezTo>
                <a:cubicBezTo>
                  <a:pt x="30563" y="23658"/>
                  <a:pt x="33195" y="17932"/>
                  <a:pt x="38600" y="15717"/>
                </a:cubicBezTo>
                <a:cubicBezTo>
                  <a:pt x="39675" y="15275"/>
                  <a:pt x="40870" y="15042"/>
                  <a:pt x="42051" y="15042"/>
                </a:cubicBezTo>
                <a:cubicBezTo>
                  <a:pt x="44243" y="15042"/>
                  <a:pt x="46387" y="15846"/>
                  <a:pt x="47625" y="17610"/>
                </a:cubicBezTo>
                <a:cubicBezTo>
                  <a:pt x="49482" y="20253"/>
                  <a:pt x="48756" y="23980"/>
                  <a:pt x="50185" y="26861"/>
                </a:cubicBezTo>
                <a:cubicBezTo>
                  <a:pt x="51578" y="29684"/>
                  <a:pt x="54786" y="31056"/>
                  <a:pt x="57991" y="31056"/>
                </a:cubicBezTo>
                <a:cubicBezTo>
                  <a:pt x="59004" y="31056"/>
                  <a:pt x="60017" y="30919"/>
                  <a:pt x="60972" y="30647"/>
                </a:cubicBezTo>
                <a:cubicBezTo>
                  <a:pt x="64949" y="29516"/>
                  <a:pt x="68151" y="26635"/>
                  <a:pt x="71187" y="23825"/>
                </a:cubicBezTo>
                <a:cubicBezTo>
                  <a:pt x="72676" y="22456"/>
                  <a:pt x="74188" y="21075"/>
                  <a:pt x="75807" y="19872"/>
                </a:cubicBezTo>
                <a:lnTo>
                  <a:pt x="75807"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50" name="Google Shape;550;gd778a894d7_0_4663"/>
          <p:cNvSpPr/>
          <p:nvPr/>
        </p:nvSpPr>
        <p:spPr>
          <a:xfrm flipH="1">
            <a:off x="9004237" y="0"/>
            <a:ext cx="3187763" cy="1629271"/>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2">
  <p:cSld name="CUSTOM_1_1_3_1_1_1_1_1_1_1_1_1_1">
    <p:spTree>
      <p:nvGrpSpPr>
        <p:cNvPr id="551" name="Shape 551"/>
        <p:cNvGrpSpPr/>
        <p:nvPr/>
      </p:nvGrpSpPr>
      <p:grpSpPr>
        <a:xfrm>
          <a:off x="0" y="0"/>
          <a:ext cx="0" cy="0"/>
          <a:chOff x="0" y="0"/>
          <a:chExt cx="0" cy="0"/>
        </a:xfrm>
      </p:grpSpPr>
      <p:sp>
        <p:nvSpPr>
          <p:cNvPr id="552" name="Google Shape;552;gd778a894d7_0_4667"/>
          <p:cNvSpPr/>
          <p:nvPr/>
        </p:nvSpPr>
        <p:spPr>
          <a:xfrm rot="10800000">
            <a:off x="34" y="113"/>
            <a:ext cx="1026160" cy="1967751"/>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53" name="Google Shape;553;gd778a894d7_0_4667"/>
          <p:cNvSpPr/>
          <p:nvPr/>
        </p:nvSpPr>
        <p:spPr>
          <a:xfrm flipH="1">
            <a:off x="9004237" y="0"/>
            <a:ext cx="3187763" cy="1629271"/>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54" name="Google Shape;554;gd778a894d7_0_4667"/>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555" name="Google Shape;555;gd778a894d7_0_4667"/>
          <p:cNvSpPr/>
          <p:nvPr/>
        </p:nvSpPr>
        <p:spPr>
          <a:xfrm flipH="1">
            <a:off x="10330220" y="5370133"/>
            <a:ext cx="1861780" cy="1487894"/>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556" name="Shape 556"/>
        <p:cNvGrpSpPr/>
        <p:nvPr/>
      </p:nvGrpSpPr>
      <p:grpSpPr>
        <a:xfrm>
          <a:off x="0" y="0"/>
          <a:ext cx="0" cy="0"/>
          <a:chOff x="0" y="0"/>
          <a:chExt cx="0" cy="0"/>
        </a:xfrm>
      </p:grpSpPr>
      <p:sp>
        <p:nvSpPr>
          <p:cNvPr id="557" name="Google Shape;557;gd778a894d7_0_4672"/>
          <p:cNvSpPr/>
          <p:nvPr/>
        </p:nvSpPr>
        <p:spPr>
          <a:xfrm flipH="1">
            <a:off x="-92" y="67"/>
            <a:ext cx="157052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58" name="Google Shape;558;gd778a894d7_0_4672"/>
          <p:cNvSpPr/>
          <p:nvPr/>
        </p:nvSpPr>
        <p:spPr>
          <a:xfrm>
            <a:off x="10621575" y="67"/>
            <a:ext cx="1570524"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59" name="Google Shape;559;gd778a894d7_0_4672"/>
          <p:cNvSpPr/>
          <p:nvPr/>
        </p:nvSpPr>
        <p:spPr>
          <a:xfrm>
            <a:off x="3129259" y="717367"/>
            <a:ext cx="5933452" cy="5220049"/>
          </a:xfrm>
          <a:custGeom>
            <a:rect b="b" l="l" r="r" t="t"/>
            <a:pathLst>
              <a:path extrusionOk="0" h="26005" w="29559">
                <a:moveTo>
                  <a:pt x="17297" y="1"/>
                </a:moveTo>
                <a:cubicBezTo>
                  <a:pt x="14415" y="1"/>
                  <a:pt x="10589" y="1045"/>
                  <a:pt x="9694" y="3619"/>
                </a:cubicBezTo>
                <a:cubicBezTo>
                  <a:pt x="9586" y="3902"/>
                  <a:pt x="9547" y="4205"/>
                  <a:pt x="9528" y="4518"/>
                </a:cubicBezTo>
                <a:cubicBezTo>
                  <a:pt x="9469" y="5739"/>
                  <a:pt x="9870" y="7088"/>
                  <a:pt x="9215" y="8114"/>
                </a:cubicBezTo>
                <a:cubicBezTo>
                  <a:pt x="8915" y="8584"/>
                  <a:pt x="8546" y="8722"/>
                  <a:pt x="8139" y="8722"/>
                </a:cubicBezTo>
                <a:cubicBezTo>
                  <a:pt x="7563" y="8722"/>
                  <a:pt x="6910" y="8445"/>
                  <a:pt x="6270" y="8445"/>
                </a:cubicBezTo>
                <a:cubicBezTo>
                  <a:pt x="6246" y="8445"/>
                  <a:pt x="6221" y="8445"/>
                  <a:pt x="6196" y="8446"/>
                </a:cubicBezTo>
                <a:cubicBezTo>
                  <a:pt x="4945" y="8495"/>
                  <a:pt x="3645" y="8827"/>
                  <a:pt x="2600" y="9540"/>
                </a:cubicBezTo>
                <a:cubicBezTo>
                  <a:pt x="1447" y="10322"/>
                  <a:pt x="880" y="11885"/>
                  <a:pt x="607" y="13214"/>
                </a:cubicBezTo>
                <a:cubicBezTo>
                  <a:pt x="1" y="16126"/>
                  <a:pt x="753" y="19311"/>
                  <a:pt x="2180" y="21872"/>
                </a:cubicBezTo>
                <a:cubicBezTo>
                  <a:pt x="3544" y="24331"/>
                  <a:pt x="5985" y="26004"/>
                  <a:pt x="8594" y="26004"/>
                </a:cubicBezTo>
                <a:cubicBezTo>
                  <a:pt x="9571" y="26004"/>
                  <a:pt x="10573" y="25769"/>
                  <a:pt x="11550" y="25252"/>
                </a:cubicBezTo>
                <a:cubicBezTo>
                  <a:pt x="12010" y="25008"/>
                  <a:pt x="12449" y="24705"/>
                  <a:pt x="12928" y="24500"/>
                </a:cubicBezTo>
                <a:cubicBezTo>
                  <a:pt x="13562" y="24222"/>
                  <a:pt x="14234" y="24136"/>
                  <a:pt x="14921" y="24136"/>
                </a:cubicBezTo>
                <a:cubicBezTo>
                  <a:pt x="16052" y="24136"/>
                  <a:pt x="17223" y="24370"/>
                  <a:pt x="18331" y="24370"/>
                </a:cubicBezTo>
                <a:cubicBezTo>
                  <a:pt x="18492" y="24370"/>
                  <a:pt x="18652" y="24365"/>
                  <a:pt x="18810" y="24353"/>
                </a:cubicBezTo>
                <a:cubicBezTo>
                  <a:pt x="21087" y="24197"/>
                  <a:pt x="23217" y="24197"/>
                  <a:pt x="25250" y="22966"/>
                </a:cubicBezTo>
                <a:cubicBezTo>
                  <a:pt x="28093" y="21256"/>
                  <a:pt x="29559" y="17123"/>
                  <a:pt x="27585" y="14289"/>
                </a:cubicBezTo>
                <a:cubicBezTo>
                  <a:pt x="26706" y="13038"/>
                  <a:pt x="25562" y="11934"/>
                  <a:pt x="25015" y="10508"/>
                </a:cubicBezTo>
                <a:cubicBezTo>
                  <a:pt x="24243" y="8495"/>
                  <a:pt x="24781" y="6179"/>
                  <a:pt x="24048" y="4147"/>
                </a:cubicBezTo>
                <a:cubicBezTo>
                  <a:pt x="23295" y="2046"/>
                  <a:pt x="21234" y="580"/>
                  <a:pt x="19035" y="150"/>
                </a:cubicBezTo>
                <a:cubicBezTo>
                  <a:pt x="18531" y="52"/>
                  <a:pt x="17937" y="1"/>
                  <a:pt x="17297"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60" name="Google Shape;560;gd778a894d7_0_4672"/>
          <p:cNvSpPr/>
          <p:nvPr/>
        </p:nvSpPr>
        <p:spPr>
          <a:xfrm>
            <a:off x="3129259" y="1430577"/>
            <a:ext cx="5711843" cy="4371552"/>
          </a:xfrm>
          <a:custGeom>
            <a:rect b="b" l="l" r="r" t="t"/>
            <a:pathLst>
              <a:path extrusionOk="0" h="21778" w="28455">
                <a:moveTo>
                  <a:pt x="9364" y="1"/>
                </a:moveTo>
                <a:cubicBezTo>
                  <a:pt x="9253" y="1"/>
                  <a:pt x="9142" y="3"/>
                  <a:pt x="9029" y="7"/>
                </a:cubicBezTo>
                <a:cubicBezTo>
                  <a:pt x="6763" y="95"/>
                  <a:pt x="4486" y="828"/>
                  <a:pt x="2737" y="2264"/>
                </a:cubicBezTo>
                <a:cubicBezTo>
                  <a:pt x="1750" y="3075"/>
                  <a:pt x="929" y="4121"/>
                  <a:pt x="577" y="5342"/>
                </a:cubicBezTo>
                <a:cubicBezTo>
                  <a:pt x="1" y="7355"/>
                  <a:pt x="763" y="9515"/>
                  <a:pt x="1750" y="11361"/>
                </a:cubicBezTo>
                <a:cubicBezTo>
                  <a:pt x="3792" y="15162"/>
                  <a:pt x="6870" y="18406"/>
                  <a:pt x="10573" y="20634"/>
                </a:cubicBezTo>
                <a:cubicBezTo>
                  <a:pt x="11120" y="20967"/>
                  <a:pt x="11687" y="21279"/>
                  <a:pt x="12303" y="21465"/>
                </a:cubicBezTo>
                <a:cubicBezTo>
                  <a:pt x="13143" y="21729"/>
                  <a:pt x="14042" y="21748"/>
                  <a:pt x="14931" y="21768"/>
                </a:cubicBezTo>
                <a:cubicBezTo>
                  <a:pt x="15224" y="21773"/>
                  <a:pt x="15517" y="21778"/>
                  <a:pt x="15810" y="21778"/>
                </a:cubicBezTo>
                <a:cubicBezTo>
                  <a:pt x="16653" y="21778"/>
                  <a:pt x="17493" y="21736"/>
                  <a:pt x="18312" y="21533"/>
                </a:cubicBezTo>
                <a:cubicBezTo>
                  <a:pt x="19338" y="21269"/>
                  <a:pt x="20296" y="20752"/>
                  <a:pt x="21195" y="20185"/>
                </a:cubicBezTo>
                <a:cubicBezTo>
                  <a:pt x="23882" y="18465"/>
                  <a:pt x="26266" y="16081"/>
                  <a:pt x="27360" y="13081"/>
                </a:cubicBezTo>
                <a:cubicBezTo>
                  <a:pt x="28455" y="10081"/>
                  <a:pt x="28044" y="6427"/>
                  <a:pt x="25826" y="4131"/>
                </a:cubicBezTo>
                <a:cubicBezTo>
                  <a:pt x="24654" y="2909"/>
                  <a:pt x="23061" y="2147"/>
                  <a:pt x="21419" y="1707"/>
                </a:cubicBezTo>
                <a:cubicBezTo>
                  <a:pt x="19504" y="1190"/>
                  <a:pt x="17579" y="1180"/>
                  <a:pt x="15625" y="994"/>
                </a:cubicBezTo>
                <a:cubicBezTo>
                  <a:pt x="13497" y="780"/>
                  <a:pt x="11528" y="1"/>
                  <a:pt x="9364"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61" name="Google Shape;561;gd778a894d7_0_4672"/>
          <p:cNvSpPr txBox="1"/>
          <p:nvPr>
            <p:ph type="title"/>
          </p:nvPr>
        </p:nvSpPr>
        <p:spPr>
          <a:xfrm>
            <a:off x="3185800" y="2127217"/>
            <a:ext cx="5598900" cy="2806800"/>
          </a:xfrm>
          <a:prstGeom prst="rect">
            <a:avLst/>
          </a:prstGeom>
          <a:noFill/>
          <a:ln>
            <a:noFill/>
          </a:ln>
        </p:spPr>
        <p:txBody>
          <a:bodyPr anchorCtr="0" anchor="ctr" bIns="121900" lIns="121900" spcFirstLastPara="1" rIns="121900" wrap="square" tIns="121900">
            <a:noAutofit/>
          </a:bodyPr>
          <a:lstStyle>
            <a:lvl1pPr lvl="0" algn="ctr">
              <a:lnSpc>
                <a:spcPct val="80000"/>
              </a:lnSpc>
              <a:spcBef>
                <a:spcPts val="0"/>
              </a:spcBef>
              <a:spcAft>
                <a:spcPts val="0"/>
              </a:spcAft>
              <a:buSzPts val="8000"/>
              <a:buNone/>
              <a:defRPr sz="8000"/>
            </a:lvl1pPr>
            <a:lvl2pPr lvl="1" algn="r">
              <a:lnSpc>
                <a:spcPct val="100000"/>
              </a:lnSpc>
              <a:spcBef>
                <a:spcPts val="0"/>
              </a:spcBef>
              <a:spcAft>
                <a:spcPts val="0"/>
              </a:spcAft>
              <a:buSzPts val="8000"/>
              <a:buNone/>
              <a:defRPr sz="8000"/>
            </a:lvl2pPr>
            <a:lvl3pPr lvl="2" algn="r">
              <a:lnSpc>
                <a:spcPct val="100000"/>
              </a:lnSpc>
              <a:spcBef>
                <a:spcPts val="0"/>
              </a:spcBef>
              <a:spcAft>
                <a:spcPts val="0"/>
              </a:spcAft>
              <a:buSzPts val="8000"/>
              <a:buNone/>
              <a:defRPr sz="8000"/>
            </a:lvl3pPr>
            <a:lvl4pPr lvl="3" algn="r">
              <a:lnSpc>
                <a:spcPct val="100000"/>
              </a:lnSpc>
              <a:spcBef>
                <a:spcPts val="0"/>
              </a:spcBef>
              <a:spcAft>
                <a:spcPts val="0"/>
              </a:spcAft>
              <a:buSzPts val="8000"/>
              <a:buNone/>
              <a:defRPr sz="8000"/>
            </a:lvl4pPr>
            <a:lvl5pPr lvl="4" algn="r">
              <a:lnSpc>
                <a:spcPct val="100000"/>
              </a:lnSpc>
              <a:spcBef>
                <a:spcPts val="0"/>
              </a:spcBef>
              <a:spcAft>
                <a:spcPts val="0"/>
              </a:spcAft>
              <a:buSzPts val="8000"/>
              <a:buNone/>
              <a:defRPr sz="8000"/>
            </a:lvl5pPr>
            <a:lvl6pPr lvl="5" algn="r">
              <a:lnSpc>
                <a:spcPct val="100000"/>
              </a:lnSpc>
              <a:spcBef>
                <a:spcPts val="0"/>
              </a:spcBef>
              <a:spcAft>
                <a:spcPts val="0"/>
              </a:spcAft>
              <a:buSzPts val="8000"/>
              <a:buNone/>
              <a:defRPr sz="8000"/>
            </a:lvl6pPr>
            <a:lvl7pPr lvl="6" algn="r">
              <a:lnSpc>
                <a:spcPct val="100000"/>
              </a:lnSpc>
              <a:spcBef>
                <a:spcPts val="0"/>
              </a:spcBef>
              <a:spcAft>
                <a:spcPts val="0"/>
              </a:spcAft>
              <a:buSzPts val="8000"/>
              <a:buNone/>
              <a:defRPr sz="8000"/>
            </a:lvl7pPr>
            <a:lvl8pPr lvl="7" algn="r">
              <a:lnSpc>
                <a:spcPct val="100000"/>
              </a:lnSpc>
              <a:spcBef>
                <a:spcPts val="0"/>
              </a:spcBef>
              <a:spcAft>
                <a:spcPts val="0"/>
              </a:spcAft>
              <a:buSzPts val="8000"/>
              <a:buNone/>
              <a:defRPr sz="8000"/>
            </a:lvl8pPr>
            <a:lvl9pPr lvl="8" algn="r">
              <a:lnSpc>
                <a:spcPct val="100000"/>
              </a:lnSpc>
              <a:spcBef>
                <a:spcPts val="0"/>
              </a:spcBef>
              <a:spcAft>
                <a:spcPts val="0"/>
              </a:spcAft>
              <a:buSzPts val="8000"/>
              <a:buNone/>
              <a:defRPr sz="8000"/>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itles and Two Columns">
  <p:cSld name="CUSTOM_6">
    <p:spTree>
      <p:nvGrpSpPr>
        <p:cNvPr id="562" name="Shape 562"/>
        <p:cNvGrpSpPr/>
        <p:nvPr/>
      </p:nvGrpSpPr>
      <p:grpSpPr>
        <a:xfrm>
          <a:off x="0" y="0"/>
          <a:ext cx="0" cy="0"/>
          <a:chOff x="0" y="0"/>
          <a:chExt cx="0" cy="0"/>
        </a:xfrm>
      </p:grpSpPr>
      <p:sp>
        <p:nvSpPr>
          <p:cNvPr id="563" name="Google Shape;563;gd778a894d7_0_4682"/>
          <p:cNvSpPr txBox="1"/>
          <p:nvPr>
            <p:ph type="title"/>
          </p:nvPr>
        </p:nvSpPr>
        <p:spPr>
          <a:xfrm>
            <a:off x="7464167" y="3620533"/>
            <a:ext cx="3718800" cy="590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564" name="Google Shape;564;gd778a894d7_0_4682"/>
          <p:cNvSpPr txBox="1"/>
          <p:nvPr>
            <p:ph idx="2" type="title"/>
          </p:nvPr>
        </p:nvSpPr>
        <p:spPr>
          <a:xfrm>
            <a:off x="1109400" y="1970367"/>
            <a:ext cx="3718800" cy="590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565" name="Google Shape;565;gd778a894d7_0_4682"/>
          <p:cNvSpPr txBox="1"/>
          <p:nvPr>
            <p:ph idx="1" type="subTitle"/>
          </p:nvPr>
        </p:nvSpPr>
        <p:spPr>
          <a:xfrm>
            <a:off x="7464167" y="4314833"/>
            <a:ext cx="3718800" cy="13332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rgbClr val="F3F3F3"/>
              </a:buClr>
              <a:buSzPts val="3700"/>
              <a:buNone/>
              <a:defRPr sz="1900">
                <a:solidFill>
                  <a:schemeClr val="dk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
        <p:nvSpPr>
          <p:cNvPr id="566" name="Google Shape;566;gd778a894d7_0_4682"/>
          <p:cNvSpPr txBox="1"/>
          <p:nvPr>
            <p:ph idx="3" type="subTitle"/>
          </p:nvPr>
        </p:nvSpPr>
        <p:spPr>
          <a:xfrm>
            <a:off x="1109400" y="2650600"/>
            <a:ext cx="3718800" cy="13332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rgbClr val="F3F3F3"/>
              </a:buClr>
              <a:buSzPts val="3700"/>
              <a:buNone/>
              <a:defRPr sz="1900">
                <a:solidFill>
                  <a:schemeClr val="dk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
        <p:nvSpPr>
          <p:cNvPr id="567" name="Google Shape;567;gd778a894d7_0_4682"/>
          <p:cNvSpPr/>
          <p:nvPr/>
        </p:nvSpPr>
        <p:spPr>
          <a:xfrm>
            <a:off x="0" y="5183416"/>
            <a:ext cx="2743273" cy="1701029"/>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9">
  <p:cSld name="CUSTOM_9_1">
    <p:spTree>
      <p:nvGrpSpPr>
        <p:cNvPr id="568" name="Shape 568"/>
        <p:cNvGrpSpPr/>
        <p:nvPr/>
      </p:nvGrpSpPr>
      <p:grpSpPr>
        <a:xfrm>
          <a:off x="0" y="0"/>
          <a:ext cx="0" cy="0"/>
          <a:chOff x="0" y="0"/>
          <a:chExt cx="0" cy="0"/>
        </a:xfrm>
      </p:grpSpPr>
      <p:sp>
        <p:nvSpPr>
          <p:cNvPr id="569" name="Google Shape;569;gd778a894d7_0_4688"/>
          <p:cNvSpPr txBox="1"/>
          <p:nvPr>
            <p:ph idx="1" type="subTitle"/>
          </p:nvPr>
        </p:nvSpPr>
        <p:spPr>
          <a:xfrm>
            <a:off x="6198200" y="1685900"/>
            <a:ext cx="4999500" cy="26508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SzPts val="2100"/>
              <a:buNone/>
              <a:defRPr sz="2100"/>
            </a:lvl1pPr>
            <a:lvl2pPr lvl="1" algn="r">
              <a:lnSpc>
                <a:spcPct val="115000"/>
              </a:lnSpc>
              <a:spcBef>
                <a:spcPts val="0"/>
              </a:spcBef>
              <a:spcAft>
                <a:spcPts val="0"/>
              </a:spcAft>
              <a:buSzPts val="1900"/>
              <a:buNone/>
              <a:defRPr/>
            </a:lvl2pPr>
            <a:lvl3pPr lvl="2" algn="r">
              <a:lnSpc>
                <a:spcPct val="115000"/>
              </a:lnSpc>
              <a:spcBef>
                <a:spcPts val="2100"/>
              </a:spcBef>
              <a:spcAft>
                <a:spcPts val="0"/>
              </a:spcAft>
              <a:buSzPts val="1900"/>
              <a:buNone/>
              <a:defRPr/>
            </a:lvl3pPr>
            <a:lvl4pPr lvl="3" algn="r">
              <a:lnSpc>
                <a:spcPct val="115000"/>
              </a:lnSpc>
              <a:spcBef>
                <a:spcPts val="2100"/>
              </a:spcBef>
              <a:spcAft>
                <a:spcPts val="0"/>
              </a:spcAft>
              <a:buSzPts val="1900"/>
              <a:buNone/>
              <a:defRPr/>
            </a:lvl4pPr>
            <a:lvl5pPr lvl="4" algn="r">
              <a:lnSpc>
                <a:spcPct val="115000"/>
              </a:lnSpc>
              <a:spcBef>
                <a:spcPts val="2100"/>
              </a:spcBef>
              <a:spcAft>
                <a:spcPts val="0"/>
              </a:spcAft>
              <a:buSzPts val="1900"/>
              <a:buNone/>
              <a:defRPr/>
            </a:lvl5pPr>
            <a:lvl6pPr lvl="5" algn="r">
              <a:lnSpc>
                <a:spcPct val="115000"/>
              </a:lnSpc>
              <a:spcBef>
                <a:spcPts val="2100"/>
              </a:spcBef>
              <a:spcAft>
                <a:spcPts val="0"/>
              </a:spcAft>
              <a:buSzPts val="1900"/>
              <a:buNone/>
              <a:defRPr/>
            </a:lvl6pPr>
            <a:lvl7pPr lvl="6" algn="r">
              <a:lnSpc>
                <a:spcPct val="115000"/>
              </a:lnSpc>
              <a:spcBef>
                <a:spcPts val="2100"/>
              </a:spcBef>
              <a:spcAft>
                <a:spcPts val="0"/>
              </a:spcAft>
              <a:buSzPts val="1900"/>
              <a:buNone/>
              <a:defRPr/>
            </a:lvl7pPr>
            <a:lvl8pPr lvl="7" algn="r">
              <a:lnSpc>
                <a:spcPct val="115000"/>
              </a:lnSpc>
              <a:spcBef>
                <a:spcPts val="2100"/>
              </a:spcBef>
              <a:spcAft>
                <a:spcPts val="0"/>
              </a:spcAft>
              <a:buSzPts val="1900"/>
              <a:buNone/>
              <a:defRPr/>
            </a:lvl8pPr>
            <a:lvl9pPr lvl="8" algn="r">
              <a:lnSpc>
                <a:spcPct val="115000"/>
              </a:lnSpc>
              <a:spcBef>
                <a:spcPts val="2100"/>
              </a:spcBef>
              <a:spcAft>
                <a:spcPts val="2100"/>
              </a:spcAft>
              <a:buSzPts val="1900"/>
              <a:buNone/>
              <a:defRPr/>
            </a:lvl9pPr>
          </a:lstStyle>
          <a:p/>
        </p:txBody>
      </p:sp>
      <p:sp>
        <p:nvSpPr>
          <p:cNvPr id="570" name="Google Shape;570;gd778a894d7_0_4688"/>
          <p:cNvSpPr/>
          <p:nvPr/>
        </p:nvSpPr>
        <p:spPr>
          <a:xfrm flipH="1" rot="5400000">
            <a:off x="9521315" y="4187315"/>
            <a:ext cx="1887382" cy="3453988"/>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71" name="Google Shape;571;gd778a894d7_0_468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572" name="Google Shape;572;gd778a894d7_0_4688"/>
          <p:cNvSpPr/>
          <p:nvPr/>
        </p:nvSpPr>
        <p:spPr>
          <a:xfrm flipH="1" rot="10800000">
            <a:off x="0" y="37"/>
            <a:ext cx="1841887" cy="147199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73" name="Google Shape;573;gd778a894d7_0_4688"/>
          <p:cNvSpPr/>
          <p:nvPr/>
        </p:nvSpPr>
        <p:spPr>
          <a:xfrm flipH="1" rot="-5400000">
            <a:off x="-943745" y="3465079"/>
            <a:ext cx="4336749" cy="2449258"/>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1">
    <p:spTree>
      <p:nvGrpSpPr>
        <p:cNvPr id="574" name="Shape 574"/>
        <p:cNvGrpSpPr/>
        <p:nvPr/>
      </p:nvGrpSpPr>
      <p:grpSpPr>
        <a:xfrm>
          <a:off x="0" y="0"/>
          <a:ext cx="0" cy="0"/>
          <a:chOff x="0" y="0"/>
          <a:chExt cx="0" cy="0"/>
        </a:xfrm>
      </p:grpSpPr>
      <p:sp>
        <p:nvSpPr>
          <p:cNvPr id="575" name="Google Shape;575;gd778a894d7_0_4694"/>
          <p:cNvSpPr txBox="1"/>
          <p:nvPr>
            <p:ph type="title"/>
          </p:nvPr>
        </p:nvSpPr>
        <p:spPr>
          <a:xfrm>
            <a:off x="2275800" y="760933"/>
            <a:ext cx="7640400" cy="8928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p:txBody>
      </p:sp>
      <p:sp>
        <p:nvSpPr>
          <p:cNvPr id="576" name="Google Shape;576;gd778a894d7_0_4694"/>
          <p:cNvSpPr txBox="1"/>
          <p:nvPr>
            <p:ph idx="1" type="subTitle"/>
          </p:nvPr>
        </p:nvSpPr>
        <p:spPr>
          <a:xfrm>
            <a:off x="2275800" y="1653767"/>
            <a:ext cx="7640400" cy="720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400"/>
              <a:buNone/>
              <a:defRPr/>
            </a:lvl1pPr>
            <a:lvl2pPr lvl="1" algn="l">
              <a:lnSpc>
                <a:spcPct val="115000"/>
              </a:lnSpc>
              <a:spcBef>
                <a:spcPts val="0"/>
              </a:spcBef>
              <a:spcAft>
                <a:spcPts val="0"/>
              </a:spcAft>
              <a:buSzPts val="1900"/>
              <a:buNone/>
              <a:defRPr/>
            </a:lvl2pPr>
            <a:lvl3pPr lvl="2" algn="l">
              <a:lnSpc>
                <a:spcPct val="115000"/>
              </a:lnSpc>
              <a:spcBef>
                <a:spcPts val="2100"/>
              </a:spcBef>
              <a:spcAft>
                <a:spcPts val="0"/>
              </a:spcAft>
              <a:buSzPts val="1900"/>
              <a:buNone/>
              <a:defRPr/>
            </a:lvl3pPr>
            <a:lvl4pPr lvl="3" algn="l">
              <a:lnSpc>
                <a:spcPct val="115000"/>
              </a:lnSpc>
              <a:spcBef>
                <a:spcPts val="2100"/>
              </a:spcBef>
              <a:spcAft>
                <a:spcPts val="0"/>
              </a:spcAft>
              <a:buSzPts val="1900"/>
              <a:buNone/>
              <a:defRPr/>
            </a:lvl4pPr>
            <a:lvl5pPr lvl="4" algn="l">
              <a:lnSpc>
                <a:spcPct val="115000"/>
              </a:lnSpc>
              <a:spcBef>
                <a:spcPts val="2100"/>
              </a:spcBef>
              <a:spcAft>
                <a:spcPts val="0"/>
              </a:spcAft>
              <a:buSzPts val="1900"/>
              <a:buNone/>
              <a:defRPr/>
            </a:lvl5pPr>
            <a:lvl6pPr lvl="5" algn="l">
              <a:lnSpc>
                <a:spcPct val="115000"/>
              </a:lnSpc>
              <a:spcBef>
                <a:spcPts val="2100"/>
              </a:spcBef>
              <a:spcAft>
                <a:spcPts val="0"/>
              </a:spcAft>
              <a:buSzPts val="1900"/>
              <a:buNone/>
              <a:defRPr/>
            </a:lvl6pPr>
            <a:lvl7pPr lvl="6" algn="l">
              <a:lnSpc>
                <a:spcPct val="115000"/>
              </a:lnSpc>
              <a:spcBef>
                <a:spcPts val="2100"/>
              </a:spcBef>
              <a:spcAft>
                <a:spcPts val="0"/>
              </a:spcAft>
              <a:buSzPts val="1900"/>
              <a:buNone/>
              <a:defRPr/>
            </a:lvl7pPr>
            <a:lvl8pPr lvl="7" algn="l">
              <a:lnSpc>
                <a:spcPct val="115000"/>
              </a:lnSpc>
              <a:spcBef>
                <a:spcPts val="2100"/>
              </a:spcBef>
              <a:spcAft>
                <a:spcPts val="0"/>
              </a:spcAft>
              <a:buSzPts val="1900"/>
              <a:buNone/>
              <a:defRPr/>
            </a:lvl8pPr>
            <a:lvl9pPr lvl="8" algn="l">
              <a:lnSpc>
                <a:spcPct val="115000"/>
              </a:lnSpc>
              <a:spcBef>
                <a:spcPts val="2100"/>
              </a:spcBef>
              <a:spcAft>
                <a:spcPts val="2100"/>
              </a:spcAft>
              <a:buSzPts val="1900"/>
              <a:buNone/>
              <a:defRPr/>
            </a:lvl9pPr>
          </a:lstStyle>
          <a:p/>
        </p:txBody>
      </p:sp>
      <p:sp>
        <p:nvSpPr>
          <p:cNvPr id="577" name="Google Shape;577;gd778a894d7_0_4694"/>
          <p:cNvSpPr txBox="1"/>
          <p:nvPr>
            <p:ph idx="2" type="title"/>
          </p:nvPr>
        </p:nvSpPr>
        <p:spPr>
          <a:xfrm>
            <a:off x="2275800" y="2706151"/>
            <a:ext cx="7640400" cy="8928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2"/>
              </a:buClr>
              <a:buSzPts val="8000"/>
              <a:buNone/>
              <a:defRPr sz="8000">
                <a:solidFill>
                  <a:schemeClr val="lt2"/>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p:txBody>
      </p:sp>
      <p:sp>
        <p:nvSpPr>
          <p:cNvPr id="578" name="Google Shape;578;gd778a894d7_0_4694"/>
          <p:cNvSpPr txBox="1"/>
          <p:nvPr>
            <p:ph idx="3" type="subTitle"/>
          </p:nvPr>
        </p:nvSpPr>
        <p:spPr>
          <a:xfrm>
            <a:off x="2275800" y="3598984"/>
            <a:ext cx="7640400" cy="720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400"/>
              <a:buNone/>
              <a:defRPr/>
            </a:lvl1pPr>
            <a:lvl2pPr lvl="1" algn="l">
              <a:lnSpc>
                <a:spcPct val="115000"/>
              </a:lnSpc>
              <a:spcBef>
                <a:spcPts val="0"/>
              </a:spcBef>
              <a:spcAft>
                <a:spcPts val="0"/>
              </a:spcAft>
              <a:buSzPts val="1900"/>
              <a:buNone/>
              <a:defRPr/>
            </a:lvl2pPr>
            <a:lvl3pPr lvl="2" algn="l">
              <a:lnSpc>
                <a:spcPct val="115000"/>
              </a:lnSpc>
              <a:spcBef>
                <a:spcPts val="2100"/>
              </a:spcBef>
              <a:spcAft>
                <a:spcPts val="0"/>
              </a:spcAft>
              <a:buSzPts val="1900"/>
              <a:buNone/>
              <a:defRPr/>
            </a:lvl3pPr>
            <a:lvl4pPr lvl="3" algn="l">
              <a:lnSpc>
                <a:spcPct val="115000"/>
              </a:lnSpc>
              <a:spcBef>
                <a:spcPts val="2100"/>
              </a:spcBef>
              <a:spcAft>
                <a:spcPts val="0"/>
              </a:spcAft>
              <a:buSzPts val="1900"/>
              <a:buNone/>
              <a:defRPr/>
            </a:lvl4pPr>
            <a:lvl5pPr lvl="4" algn="l">
              <a:lnSpc>
                <a:spcPct val="115000"/>
              </a:lnSpc>
              <a:spcBef>
                <a:spcPts val="2100"/>
              </a:spcBef>
              <a:spcAft>
                <a:spcPts val="0"/>
              </a:spcAft>
              <a:buSzPts val="1900"/>
              <a:buNone/>
              <a:defRPr/>
            </a:lvl5pPr>
            <a:lvl6pPr lvl="5" algn="l">
              <a:lnSpc>
                <a:spcPct val="115000"/>
              </a:lnSpc>
              <a:spcBef>
                <a:spcPts val="2100"/>
              </a:spcBef>
              <a:spcAft>
                <a:spcPts val="0"/>
              </a:spcAft>
              <a:buSzPts val="1900"/>
              <a:buNone/>
              <a:defRPr/>
            </a:lvl6pPr>
            <a:lvl7pPr lvl="6" algn="l">
              <a:lnSpc>
                <a:spcPct val="115000"/>
              </a:lnSpc>
              <a:spcBef>
                <a:spcPts val="2100"/>
              </a:spcBef>
              <a:spcAft>
                <a:spcPts val="0"/>
              </a:spcAft>
              <a:buSzPts val="1900"/>
              <a:buNone/>
              <a:defRPr/>
            </a:lvl7pPr>
            <a:lvl8pPr lvl="7" algn="l">
              <a:lnSpc>
                <a:spcPct val="115000"/>
              </a:lnSpc>
              <a:spcBef>
                <a:spcPts val="2100"/>
              </a:spcBef>
              <a:spcAft>
                <a:spcPts val="0"/>
              </a:spcAft>
              <a:buSzPts val="1900"/>
              <a:buNone/>
              <a:defRPr/>
            </a:lvl8pPr>
            <a:lvl9pPr lvl="8" algn="l">
              <a:lnSpc>
                <a:spcPct val="115000"/>
              </a:lnSpc>
              <a:spcBef>
                <a:spcPts val="2100"/>
              </a:spcBef>
              <a:spcAft>
                <a:spcPts val="2100"/>
              </a:spcAft>
              <a:buSzPts val="1900"/>
              <a:buNone/>
              <a:defRPr/>
            </a:lvl9pPr>
          </a:lstStyle>
          <a:p/>
        </p:txBody>
      </p:sp>
      <p:sp>
        <p:nvSpPr>
          <p:cNvPr id="579" name="Google Shape;579;gd778a894d7_0_4694"/>
          <p:cNvSpPr txBox="1"/>
          <p:nvPr>
            <p:ph idx="4" type="title"/>
          </p:nvPr>
        </p:nvSpPr>
        <p:spPr>
          <a:xfrm>
            <a:off x="2275800" y="4651384"/>
            <a:ext cx="7640400" cy="8928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p:txBody>
      </p:sp>
      <p:sp>
        <p:nvSpPr>
          <p:cNvPr id="580" name="Google Shape;580;gd778a894d7_0_4694"/>
          <p:cNvSpPr txBox="1"/>
          <p:nvPr>
            <p:ph idx="5" type="subTitle"/>
          </p:nvPr>
        </p:nvSpPr>
        <p:spPr>
          <a:xfrm>
            <a:off x="2275800" y="5544217"/>
            <a:ext cx="7640400" cy="720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400"/>
              <a:buNone/>
              <a:defRPr/>
            </a:lvl1pPr>
            <a:lvl2pPr lvl="1" algn="l">
              <a:lnSpc>
                <a:spcPct val="115000"/>
              </a:lnSpc>
              <a:spcBef>
                <a:spcPts val="0"/>
              </a:spcBef>
              <a:spcAft>
                <a:spcPts val="0"/>
              </a:spcAft>
              <a:buSzPts val="1900"/>
              <a:buNone/>
              <a:defRPr/>
            </a:lvl2pPr>
            <a:lvl3pPr lvl="2" algn="l">
              <a:lnSpc>
                <a:spcPct val="115000"/>
              </a:lnSpc>
              <a:spcBef>
                <a:spcPts val="2100"/>
              </a:spcBef>
              <a:spcAft>
                <a:spcPts val="0"/>
              </a:spcAft>
              <a:buSzPts val="1900"/>
              <a:buNone/>
              <a:defRPr/>
            </a:lvl3pPr>
            <a:lvl4pPr lvl="3" algn="l">
              <a:lnSpc>
                <a:spcPct val="115000"/>
              </a:lnSpc>
              <a:spcBef>
                <a:spcPts val="2100"/>
              </a:spcBef>
              <a:spcAft>
                <a:spcPts val="0"/>
              </a:spcAft>
              <a:buSzPts val="1900"/>
              <a:buNone/>
              <a:defRPr/>
            </a:lvl4pPr>
            <a:lvl5pPr lvl="4" algn="l">
              <a:lnSpc>
                <a:spcPct val="115000"/>
              </a:lnSpc>
              <a:spcBef>
                <a:spcPts val="2100"/>
              </a:spcBef>
              <a:spcAft>
                <a:spcPts val="0"/>
              </a:spcAft>
              <a:buSzPts val="1900"/>
              <a:buNone/>
              <a:defRPr/>
            </a:lvl5pPr>
            <a:lvl6pPr lvl="5" algn="l">
              <a:lnSpc>
                <a:spcPct val="115000"/>
              </a:lnSpc>
              <a:spcBef>
                <a:spcPts val="2100"/>
              </a:spcBef>
              <a:spcAft>
                <a:spcPts val="0"/>
              </a:spcAft>
              <a:buSzPts val="1900"/>
              <a:buNone/>
              <a:defRPr/>
            </a:lvl6pPr>
            <a:lvl7pPr lvl="6" algn="l">
              <a:lnSpc>
                <a:spcPct val="115000"/>
              </a:lnSpc>
              <a:spcBef>
                <a:spcPts val="2100"/>
              </a:spcBef>
              <a:spcAft>
                <a:spcPts val="0"/>
              </a:spcAft>
              <a:buSzPts val="1900"/>
              <a:buNone/>
              <a:defRPr/>
            </a:lvl7pPr>
            <a:lvl8pPr lvl="7" algn="l">
              <a:lnSpc>
                <a:spcPct val="115000"/>
              </a:lnSpc>
              <a:spcBef>
                <a:spcPts val="2100"/>
              </a:spcBef>
              <a:spcAft>
                <a:spcPts val="0"/>
              </a:spcAft>
              <a:buSzPts val="1900"/>
              <a:buNone/>
              <a:defRPr/>
            </a:lvl8pPr>
            <a:lvl9pPr lvl="8" algn="l">
              <a:lnSpc>
                <a:spcPct val="115000"/>
              </a:lnSpc>
              <a:spcBef>
                <a:spcPts val="2100"/>
              </a:spcBef>
              <a:spcAft>
                <a:spcPts val="2100"/>
              </a:spcAft>
              <a:buSzPts val="1900"/>
              <a:buNone/>
              <a:defRPr/>
            </a:lvl9pPr>
          </a:lstStyle>
          <a:p/>
        </p:txBody>
      </p:sp>
      <p:sp>
        <p:nvSpPr>
          <p:cNvPr id="581" name="Google Shape;581;gd778a894d7_0_4694"/>
          <p:cNvSpPr/>
          <p:nvPr/>
        </p:nvSpPr>
        <p:spPr>
          <a:xfrm rot="10800000">
            <a:off x="-192" y="-94"/>
            <a:ext cx="1801117"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82" name="Google Shape;582;gd778a894d7_0_4694"/>
          <p:cNvSpPr/>
          <p:nvPr/>
        </p:nvSpPr>
        <p:spPr>
          <a:xfrm flipH="1" rot="10800000">
            <a:off x="10391075" y="-76"/>
            <a:ext cx="1801117" cy="6858027"/>
          </a:xfrm>
          <a:custGeom>
            <a:rect b="b" l="l" r="r" t="t"/>
            <a:pathLst>
              <a:path extrusionOk="0" h="157520" w="155806">
                <a:moveTo>
                  <a:pt x="7311" y="0"/>
                </a:moveTo>
                <a:cubicBezTo>
                  <a:pt x="6918" y="1227"/>
                  <a:pt x="6525" y="2489"/>
                  <a:pt x="6144" y="3775"/>
                </a:cubicBezTo>
                <a:cubicBezTo>
                  <a:pt x="1" y="24944"/>
                  <a:pt x="4477" y="46054"/>
                  <a:pt x="22158" y="60115"/>
                </a:cubicBezTo>
                <a:cubicBezTo>
                  <a:pt x="40827" y="74974"/>
                  <a:pt x="67092" y="78296"/>
                  <a:pt x="82832" y="97191"/>
                </a:cubicBezTo>
                <a:cubicBezTo>
                  <a:pt x="91774" y="107918"/>
                  <a:pt x="95131" y="124706"/>
                  <a:pt x="86630" y="135791"/>
                </a:cubicBezTo>
                <a:cubicBezTo>
                  <a:pt x="78451" y="146471"/>
                  <a:pt x="62782" y="148316"/>
                  <a:pt x="52983" y="157520"/>
                </a:cubicBezTo>
                <a:lnTo>
                  <a:pt x="155806" y="157520"/>
                </a:lnTo>
                <a:lnTo>
                  <a:pt x="15580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8">
  <p:cSld name="CUSTOM_1_1_3_1_1_1_1_1_1">
    <p:spTree>
      <p:nvGrpSpPr>
        <p:cNvPr id="583" name="Shape 583"/>
        <p:cNvGrpSpPr/>
        <p:nvPr/>
      </p:nvGrpSpPr>
      <p:grpSpPr>
        <a:xfrm>
          <a:off x="0" y="0"/>
          <a:ext cx="0" cy="0"/>
          <a:chOff x="0" y="0"/>
          <a:chExt cx="0" cy="0"/>
        </a:xfrm>
      </p:grpSpPr>
      <p:sp>
        <p:nvSpPr>
          <p:cNvPr id="584" name="Google Shape;584;gd778a894d7_0_4706"/>
          <p:cNvSpPr/>
          <p:nvPr/>
        </p:nvSpPr>
        <p:spPr>
          <a:xfrm flipH="1" rot="-5400000">
            <a:off x="8127397" y="953187"/>
            <a:ext cx="5017816" cy="3111410"/>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85" name="Google Shape;585;gd778a894d7_0_4706"/>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2"/>
        </a:solidFill>
      </p:bgPr>
    </p:bg>
    <p:spTree>
      <p:nvGrpSpPr>
        <p:cNvPr id="43" name="Shape 43"/>
        <p:cNvGrpSpPr/>
        <p:nvPr/>
      </p:nvGrpSpPr>
      <p:grpSpPr>
        <a:xfrm>
          <a:off x="0" y="0"/>
          <a:ext cx="0" cy="0"/>
          <a:chOff x="0" y="0"/>
          <a:chExt cx="0" cy="0"/>
        </a:xfrm>
      </p:grpSpPr>
      <p:sp>
        <p:nvSpPr>
          <p:cNvPr id="44" name="Google Shape;44;gd778a894d7_0_1642"/>
          <p:cNvSpPr txBox="1"/>
          <p:nvPr>
            <p:ph hasCustomPrompt="1" type="title"/>
          </p:nvPr>
        </p:nvSpPr>
        <p:spPr>
          <a:xfrm>
            <a:off x="415600" y="719333"/>
            <a:ext cx="11360700" cy="18495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45" name="Google Shape;45;gd778a894d7_0_1642"/>
          <p:cNvSpPr txBox="1"/>
          <p:nvPr>
            <p:ph idx="1" type="body"/>
          </p:nvPr>
        </p:nvSpPr>
        <p:spPr>
          <a:xfrm>
            <a:off x="950967" y="2399567"/>
            <a:ext cx="10290300" cy="7755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sz="2700"/>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46" name="Google Shape;46;gd778a894d7_0_1642"/>
          <p:cNvSpPr/>
          <p:nvPr/>
        </p:nvSpPr>
        <p:spPr>
          <a:xfrm>
            <a:off x="722211" y="2655916"/>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gd778a894d7_0_1642"/>
          <p:cNvSpPr/>
          <p:nvPr/>
        </p:nvSpPr>
        <p:spPr>
          <a:xfrm>
            <a:off x="9932921" y="3310553"/>
            <a:ext cx="782139" cy="666486"/>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gd778a894d7_0_1642"/>
          <p:cNvSpPr/>
          <p:nvPr/>
        </p:nvSpPr>
        <p:spPr>
          <a:xfrm rot="-5400000">
            <a:off x="452487"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gd778a894d7_0_1642"/>
          <p:cNvSpPr/>
          <p:nvPr/>
        </p:nvSpPr>
        <p:spPr>
          <a:xfrm>
            <a:off x="11113736" y="5870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gd778a894d7_0_1642"/>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gd778a894d7_0_1642"/>
          <p:cNvSpPr/>
          <p:nvPr/>
        </p:nvSpPr>
        <p:spPr>
          <a:xfrm>
            <a:off x="118555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gd778a894d7_0_1642"/>
          <p:cNvSpPr/>
          <p:nvPr/>
        </p:nvSpPr>
        <p:spPr>
          <a:xfrm>
            <a:off x="10325100" y="32860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gd778a894d7_0_1642"/>
          <p:cNvSpPr/>
          <p:nvPr/>
        </p:nvSpPr>
        <p:spPr>
          <a:xfrm>
            <a:off x="1670100" y="3713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86" name="Shape 586"/>
        <p:cNvGrpSpPr/>
        <p:nvPr/>
      </p:nvGrpSpPr>
      <p:grpSpPr>
        <a:xfrm>
          <a:off x="0" y="0"/>
          <a:ext cx="0" cy="0"/>
          <a:chOff x="0" y="0"/>
          <a:chExt cx="0" cy="0"/>
        </a:xfrm>
      </p:grpSpPr>
      <p:sp>
        <p:nvSpPr>
          <p:cNvPr id="587" name="Google Shape;587;gd778a894d7_0_4709"/>
          <p:cNvSpPr/>
          <p:nvPr/>
        </p:nvSpPr>
        <p:spPr>
          <a:xfrm>
            <a:off x="8064500" y="5245098"/>
            <a:ext cx="4127378" cy="1612802"/>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88" name="Google Shape;588;gd778a894d7_0_4709"/>
          <p:cNvSpPr/>
          <p:nvPr/>
        </p:nvSpPr>
        <p:spPr>
          <a:xfrm>
            <a:off x="0" y="0"/>
            <a:ext cx="1828731" cy="4830953"/>
          </a:xfrm>
          <a:custGeom>
            <a:rect b="b" l="l" r="r" t="t"/>
            <a:pathLst>
              <a:path extrusionOk="0" h="124469" w="60735">
                <a:moveTo>
                  <a:pt x="0" y="0"/>
                </a:moveTo>
                <a:lnTo>
                  <a:pt x="0" y="124468"/>
                </a:lnTo>
                <a:cubicBezTo>
                  <a:pt x="7287" y="110704"/>
                  <a:pt x="20455" y="96500"/>
                  <a:pt x="35290" y="88583"/>
                </a:cubicBezTo>
                <a:cubicBezTo>
                  <a:pt x="56972" y="77022"/>
                  <a:pt x="60734" y="54138"/>
                  <a:pt x="47006" y="31266"/>
                </a:cubicBezTo>
                <a:cubicBezTo>
                  <a:pt x="40874" y="21062"/>
                  <a:pt x="36743" y="9585"/>
                  <a:pt x="3405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89" name="Google Shape;589;gd778a894d7_0_4709"/>
          <p:cNvSpPr/>
          <p:nvPr/>
        </p:nvSpPr>
        <p:spPr>
          <a:xfrm>
            <a:off x="9607620" y="0"/>
            <a:ext cx="2584175" cy="1775788"/>
          </a:xfrm>
          <a:custGeom>
            <a:rect b="b" l="l" r="r" t="t"/>
            <a:pathLst>
              <a:path extrusionOk="0" h="45753" w="66581">
                <a:moveTo>
                  <a:pt x="0" y="1"/>
                </a:moveTo>
                <a:cubicBezTo>
                  <a:pt x="8454" y="5239"/>
                  <a:pt x="16121" y="12050"/>
                  <a:pt x="21896" y="20884"/>
                </a:cubicBezTo>
                <a:cubicBezTo>
                  <a:pt x="33742" y="39067"/>
                  <a:pt x="48798" y="45752"/>
                  <a:pt x="63740" y="45752"/>
                </a:cubicBezTo>
                <a:cubicBezTo>
                  <a:pt x="64687" y="45752"/>
                  <a:pt x="65634" y="45725"/>
                  <a:pt x="66580" y="45673"/>
                </a:cubicBezTo>
                <a:lnTo>
                  <a:pt x="66580"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90" name="Google Shape;590;gd778a894d7_0_4709"/>
          <p:cNvSpPr txBox="1"/>
          <p:nvPr>
            <p:ph hasCustomPrompt="1" type="title"/>
          </p:nvPr>
        </p:nvSpPr>
        <p:spPr>
          <a:xfrm>
            <a:off x="1644800" y="2262400"/>
            <a:ext cx="8902500" cy="16128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91" name="Google Shape;591;gd778a894d7_0_4709"/>
          <p:cNvSpPr txBox="1"/>
          <p:nvPr>
            <p:ph idx="1" type="subTitle"/>
          </p:nvPr>
        </p:nvSpPr>
        <p:spPr>
          <a:xfrm>
            <a:off x="2275800" y="3875200"/>
            <a:ext cx="7640400" cy="720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400"/>
              <a:buNone/>
              <a:defRPr/>
            </a:lvl1pPr>
            <a:lvl2pPr lvl="1" algn="l">
              <a:lnSpc>
                <a:spcPct val="115000"/>
              </a:lnSpc>
              <a:spcBef>
                <a:spcPts val="0"/>
              </a:spcBef>
              <a:spcAft>
                <a:spcPts val="0"/>
              </a:spcAft>
              <a:buSzPts val="1900"/>
              <a:buNone/>
              <a:defRPr/>
            </a:lvl2pPr>
            <a:lvl3pPr lvl="2" algn="l">
              <a:lnSpc>
                <a:spcPct val="115000"/>
              </a:lnSpc>
              <a:spcBef>
                <a:spcPts val="2100"/>
              </a:spcBef>
              <a:spcAft>
                <a:spcPts val="0"/>
              </a:spcAft>
              <a:buSzPts val="1900"/>
              <a:buNone/>
              <a:defRPr/>
            </a:lvl3pPr>
            <a:lvl4pPr lvl="3" algn="l">
              <a:lnSpc>
                <a:spcPct val="115000"/>
              </a:lnSpc>
              <a:spcBef>
                <a:spcPts val="2100"/>
              </a:spcBef>
              <a:spcAft>
                <a:spcPts val="0"/>
              </a:spcAft>
              <a:buSzPts val="1900"/>
              <a:buNone/>
              <a:defRPr/>
            </a:lvl4pPr>
            <a:lvl5pPr lvl="4" algn="l">
              <a:lnSpc>
                <a:spcPct val="115000"/>
              </a:lnSpc>
              <a:spcBef>
                <a:spcPts val="2100"/>
              </a:spcBef>
              <a:spcAft>
                <a:spcPts val="0"/>
              </a:spcAft>
              <a:buSzPts val="1900"/>
              <a:buNone/>
              <a:defRPr/>
            </a:lvl5pPr>
            <a:lvl6pPr lvl="5" algn="l">
              <a:lnSpc>
                <a:spcPct val="115000"/>
              </a:lnSpc>
              <a:spcBef>
                <a:spcPts val="2100"/>
              </a:spcBef>
              <a:spcAft>
                <a:spcPts val="0"/>
              </a:spcAft>
              <a:buSzPts val="1900"/>
              <a:buNone/>
              <a:defRPr/>
            </a:lvl6pPr>
            <a:lvl7pPr lvl="6" algn="l">
              <a:lnSpc>
                <a:spcPct val="115000"/>
              </a:lnSpc>
              <a:spcBef>
                <a:spcPts val="2100"/>
              </a:spcBef>
              <a:spcAft>
                <a:spcPts val="0"/>
              </a:spcAft>
              <a:buSzPts val="1900"/>
              <a:buNone/>
              <a:defRPr/>
            </a:lvl7pPr>
            <a:lvl8pPr lvl="7" algn="l">
              <a:lnSpc>
                <a:spcPct val="115000"/>
              </a:lnSpc>
              <a:spcBef>
                <a:spcPts val="2100"/>
              </a:spcBef>
              <a:spcAft>
                <a:spcPts val="0"/>
              </a:spcAft>
              <a:buSzPts val="1900"/>
              <a:buNone/>
              <a:defRPr/>
            </a:lvl8pPr>
            <a:lvl9pPr lvl="8" algn="l">
              <a:lnSpc>
                <a:spcPct val="115000"/>
              </a:lnSpc>
              <a:spcBef>
                <a:spcPts val="2100"/>
              </a:spcBef>
              <a:spcAft>
                <a:spcPts val="2100"/>
              </a:spcAft>
              <a:buSzPts val="19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CUSTOM_10">
    <p:spTree>
      <p:nvGrpSpPr>
        <p:cNvPr id="592" name="Shape 592"/>
        <p:cNvGrpSpPr/>
        <p:nvPr/>
      </p:nvGrpSpPr>
      <p:grpSpPr>
        <a:xfrm>
          <a:off x="0" y="0"/>
          <a:ext cx="0" cy="0"/>
          <a:chOff x="0" y="0"/>
          <a:chExt cx="0" cy="0"/>
        </a:xfrm>
      </p:grpSpPr>
      <p:sp>
        <p:nvSpPr>
          <p:cNvPr id="593" name="Google Shape;593;gd778a894d7_0_4715"/>
          <p:cNvSpPr/>
          <p:nvPr/>
        </p:nvSpPr>
        <p:spPr>
          <a:xfrm>
            <a:off x="2063467" y="499567"/>
            <a:ext cx="8065059" cy="5858847"/>
          </a:xfrm>
          <a:custGeom>
            <a:rect b="b" l="l" r="r" t="t"/>
            <a:pathLst>
              <a:path extrusionOk="0" h="21608" w="29745">
                <a:moveTo>
                  <a:pt x="22287" y="1"/>
                </a:moveTo>
                <a:cubicBezTo>
                  <a:pt x="22232" y="1"/>
                  <a:pt x="22177" y="2"/>
                  <a:pt x="22123" y="4"/>
                </a:cubicBezTo>
                <a:cubicBezTo>
                  <a:pt x="20628" y="52"/>
                  <a:pt x="19143" y="590"/>
                  <a:pt x="17902" y="1518"/>
                </a:cubicBezTo>
                <a:cubicBezTo>
                  <a:pt x="17110" y="2124"/>
                  <a:pt x="16416" y="2886"/>
                  <a:pt x="15576" y="3414"/>
                </a:cubicBezTo>
                <a:cubicBezTo>
                  <a:pt x="14383" y="4162"/>
                  <a:pt x="12964" y="4348"/>
                  <a:pt x="11473" y="4348"/>
                </a:cubicBezTo>
                <a:cubicBezTo>
                  <a:pt x="10004" y="4348"/>
                  <a:pt x="8465" y="4168"/>
                  <a:pt x="7004" y="4168"/>
                </a:cubicBezTo>
                <a:cubicBezTo>
                  <a:pt x="4996" y="4168"/>
                  <a:pt x="3136" y="4509"/>
                  <a:pt x="1808" y="6130"/>
                </a:cubicBezTo>
                <a:cubicBezTo>
                  <a:pt x="274" y="8006"/>
                  <a:pt x="1" y="11397"/>
                  <a:pt x="812" y="13576"/>
                </a:cubicBezTo>
                <a:cubicBezTo>
                  <a:pt x="1310" y="14885"/>
                  <a:pt x="2131" y="16048"/>
                  <a:pt x="3088" y="17064"/>
                </a:cubicBezTo>
                <a:cubicBezTo>
                  <a:pt x="3714" y="17728"/>
                  <a:pt x="4408" y="18344"/>
                  <a:pt x="5228" y="18725"/>
                </a:cubicBezTo>
                <a:cubicBezTo>
                  <a:pt x="6489" y="19311"/>
                  <a:pt x="7925" y="19311"/>
                  <a:pt x="9283" y="19614"/>
                </a:cubicBezTo>
                <a:cubicBezTo>
                  <a:pt x="11707" y="20152"/>
                  <a:pt x="13915" y="21608"/>
                  <a:pt x="16446" y="21608"/>
                </a:cubicBezTo>
                <a:cubicBezTo>
                  <a:pt x="18615" y="21608"/>
                  <a:pt x="20784" y="20670"/>
                  <a:pt x="22181" y="18999"/>
                </a:cubicBezTo>
                <a:cubicBezTo>
                  <a:pt x="22983" y="18041"/>
                  <a:pt x="23579" y="16830"/>
                  <a:pt x="24624" y="16116"/>
                </a:cubicBezTo>
                <a:cubicBezTo>
                  <a:pt x="25171" y="15745"/>
                  <a:pt x="25767" y="15706"/>
                  <a:pt x="26315" y="15335"/>
                </a:cubicBezTo>
                <a:cubicBezTo>
                  <a:pt x="26891" y="14944"/>
                  <a:pt x="27409" y="14455"/>
                  <a:pt x="27849" y="13908"/>
                </a:cubicBezTo>
                <a:cubicBezTo>
                  <a:pt x="28591" y="12999"/>
                  <a:pt x="29070" y="11934"/>
                  <a:pt x="29324" y="10801"/>
                </a:cubicBezTo>
                <a:cubicBezTo>
                  <a:pt x="29744" y="8944"/>
                  <a:pt x="29568" y="6931"/>
                  <a:pt x="28963" y="5163"/>
                </a:cubicBezTo>
                <a:cubicBezTo>
                  <a:pt x="28024" y="2384"/>
                  <a:pt x="25037" y="1"/>
                  <a:pt x="2228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94" name="Google Shape;594;gd778a894d7_0_4715"/>
          <p:cNvSpPr txBox="1"/>
          <p:nvPr>
            <p:ph type="title"/>
          </p:nvPr>
        </p:nvSpPr>
        <p:spPr>
          <a:xfrm>
            <a:off x="2275800" y="2262400"/>
            <a:ext cx="7640400" cy="16128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16000"/>
              <a:buNone/>
              <a:defRPr sz="16000">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p:txBody>
      </p:sp>
      <p:sp>
        <p:nvSpPr>
          <p:cNvPr id="595" name="Google Shape;595;gd778a894d7_0_4715"/>
          <p:cNvSpPr txBox="1"/>
          <p:nvPr>
            <p:ph idx="1" type="subTitle"/>
          </p:nvPr>
        </p:nvSpPr>
        <p:spPr>
          <a:xfrm>
            <a:off x="2275800" y="3875200"/>
            <a:ext cx="7640400" cy="720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400"/>
              <a:buNone/>
              <a:defRPr/>
            </a:lvl1pPr>
            <a:lvl2pPr lvl="1" algn="l">
              <a:lnSpc>
                <a:spcPct val="115000"/>
              </a:lnSpc>
              <a:spcBef>
                <a:spcPts val="0"/>
              </a:spcBef>
              <a:spcAft>
                <a:spcPts val="0"/>
              </a:spcAft>
              <a:buSzPts val="1900"/>
              <a:buNone/>
              <a:defRPr/>
            </a:lvl2pPr>
            <a:lvl3pPr lvl="2" algn="l">
              <a:lnSpc>
                <a:spcPct val="115000"/>
              </a:lnSpc>
              <a:spcBef>
                <a:spcPts val="2100"/>
              </a:spcBef>
              <a:spcAft>
                <a:spcPts val="0"/>
              </a:spcAft>
              <a:buSzPts val="1900"/>
              <a:buNone/>
              <a:defRPr/>
            </a:lvl3pPr>
            <a:lvl4pPr lvl="3" algn="l">
              <a:lnSpc>
                <a:spcPct val="115000"/>
              </a:lnSpc>
              <a:spcBef>
                <a:spcPts val="2100"/>
              </a:spcBef>
              <a:spcAft>
                <a:spcPts val="0"/>
              </a:spcAft>
              <a:buSzPts val="1900"/>
              <a:buNone/>
              <a:defRPr/>
            </a:lvl4pPr>
            <a:lvl5pPr lvl="4" algn="l">
              <a:lnSpc>
                <a:spcPct val="115000"/>
              </a:lnSpc>
              <a:spcBef>
                <a:spcPts val="2100"/>
              </a:spcBef>
              <a:spcAft>
                <a:spcPts val="0"/>
              </a:spcAft>
              <a:buSzPts val="1900"/>
              <a:buNone/>
              <a:defRPr/>
            </a:lvl5pPr>
            <a:lvl6pPr lvl="5" algn="l">
              <a:lnSpc>
                <a:spcPct val="115000"/>
              </a:lnSpc>
              <a:spcBef>
                <a:spcPts val="2100"/>
              </a:spcBef>
              <a:spcAft>
                <a:spcPts val="0"/>
              </a:spcAft>
              <a:buSzPts val="1900"/>
              <a:buNone/>
              <a:defRPr/>
            </a:lvl6pPr>
            <a:lvl7pPr lvl="6" algn="l">
              <a:lnSpc>
                <a:spcPct val="115000"/>
              </a:lnSpc>
              <a:spcBef>
                <a:spcPts val="2100"/>
              </a:spcBef>
              <a:spcAft>
                <a:spcPts val="0"/>
              </a:spcAft>
              <a:buSzPts val="1900"/>
              <a:buNone/>
              <a:defRPr/>
            </a:lvl7pPr>
            <a:lvl8pPr lvl="7" algn="l">
              <a:lnSpc>
                <a:spcPct val="115000"/>
              </a:lnSpc>
              <a:spcBef>
                <a:spcPts val="2100"/>
              </a:spcBef>
              <a:spcAft>
                <a:spcPts val="0"/>
              </a:spcAft>
              <a:buSzPts val="1900"/>
              <a:buNone/>
              <a:defRPr/>
            </a:lvl8pPr>
            <a:lvl9pPr lvl="8" algn="l">
              <a:lnSpc>
                <a:spcPct val="115000"/>
              </a:lnSpc>
              <a:spcBef>
                <a:spcPts val="2100"/>
              </a:spcBef>
              <a:spcAft>
                <a:spcPts val="2100"/>
              </a:spcAft>
              <a:buSzPts val="1900"/>
              <a:buNone/>
              <a:defRPr/>
            </a:lvl9pPr>
          </a:lstStyle>
          <a:p/>
        </p:txBody>
      </p:sp>
      <p:sp>
        <p:nvSpPr>
          <p:cNvPr id="596" name="Google Shape;596;gd778a894d7_0_4715"/>
          <p:cNvSpPr/>
          <p:nvPr/>
        </p:nvSpPr>
        <p:spPr>
          <a:xfrm flipH="1" rot="-5400000">
            <a:off x="10243048" y="457051"/>
            <a:ext cx="2405998" cy="1491893"/>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97" name="Google Shape;597;gd778a894d7_0_4715"/>
          <p:cNvSpPr/>
          <p:nvPr/>
        </p:nvSpPr>
        <p:spPr>
          <a:xfrm>
            <a:off x="0" y="5618933"/>
            <a:ext cx="1550401" cy="123904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98" name="Google Shape;598;gd778a894d7_0_4715"/>
          <p:cNvSpPr/>
          <p:nvPr/>
        </p:nvSpPr>
        <p:spPr>
          <a:xfrm flipH="1">
            <a:off x="-65" y="-4"/>
            <a:ext cx="2609110" cy="100874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99" name="Google Shape;599;gd778a894d7_0_4715"/>
          <p:cNvSpPr/>
          <p:nvPr/>
        </p:nvSpPr>
        <p:spPr>
          <a:xfrm rot="10800000">
            <a:off x="10047301" y="5761747"/>
            <a:ext cx="2144699" cy="1096258"/>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5">
  <p:cSld name="CUSTOM_1_1_3_1_1_1">
    <p:spTree>
      <p:nvGrpSpPr>
        <p:cNvPr id="600" name="Shape 600"/>
        <p:cNvGrpSpPr/>
        <p:nvPr/>
      </p:nvGrpSpPr>
      <p:grpSpPr>
        <a:xfrm>
          <a:off x="0" y="0"/>
          <a:ext cx="0" cy="0"/>
          <a:chOff x="0" y="0"/>
          <a:chExt cx="0" cy="0"/>
        </a:xfrm>
      </p:grpSpPr>
      <p:sp>
        <p:nvSpPr>
          <p:cNvPr id="601" name="Google Shape;601;gd778a894d7_0_4723"/>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602" name="Google Shape;602;gd778a894d7_0_4723"/>
          <p:cNvSpPr/>
          <p:nvPr/>
        </p:nvSpPr>
        <p:spPr>
          <a:xfrm flipH="1" rot="5400000">
            <a:off x="9712770" y="595933"/>
            <a:ext cx="3075162" cy="1883283"/>
          </a:xfrm>
          <a:custGeom>
            <a:rect b="b" l="l" r="r" t="t"/>
            <a:pathLst>
              <a:path extrusionOk="0" h="62526" w="102097">
                <a:moveTo>
                  <a:pt x="6596" y="0"/>
                </a:moveTo>
                <a:cubicBezTo>
                  <a:pt x="7632" y="964"/>
                  <a:pt x="8478" y="2107"/>
                  <a:pt x="9037" y="3441"/>
                </a:cubicBezTo>
                <a:cubicBezTo>
                  <a:pt x="10716" y="7441"/>
                  <a:pt x="9418" y="12085"/>
                  <a:pt x="7406" y="15931"/>
                </a:cubicBezTo>
                <a:cubicBezTo>
                  <a:pt x="5406" y="19776"/>
                  <a:pt x="2691" y="23300"/>
                  <a:pt x="1346" y="27432"/>
                </a:cubicBezTo>
                <a:cubicBezTo>
                  <a:pt x="0" y="31563"/>
                  <a:pt x="405" y="36707"/>
                  <a:pt x="3798" y="39422"/>
                </a:cubicBezTo>
                <a:cubicBezTo>
                  <a:pt x="5354" y="40669"/>
                  <a:pt x="7306" y="41204"/>
                  <a:pt x="9307" y="41204"/>
                </a:cubicBezTo>
                <a:cubicBezTo>
                  <a:pt x="11011" y="41204"/>
                  <a:pt x="12751" y="40816"/>
                  <a:pt x="14312" y="40148"/>
                </a:cubicBezTo>
                <a:cubicBezTo>
                  <a:pt x="17705" y="38695"/>
                  <a:pt x="20467" y="36135"/>
                  <a:pt x="23289" y="33742"/>
                </a:cubicBezTo>
                <a:cubicBezTo>
                  <a:pt x="28778" y="29123"/>
                  <a:pt x="34933" y="24896"/>
                  <a:pt x="41994" y="23598"/>
                </a:cubicBezTo>
                <a:cubicBezTo>
                  <a:pt x="43278" y="23360"/>
                  <a:pt x="44597" y="23240"/>
                  <a:pt x="45919" y="23240"/>
                </a:cubicBezTo>
                <a:cubicBezTo>
                  <a:pt x="51866" y="23240"/>
                  <a:pt x="57876" y="25662"/>
                  <a:pt x="61032" y="30611"/>
                </a:cubicBezTo>
                <a:cubicBezTo>
                  <a:pt x="65747" y="38005"/>
                  <a:pt x="63020" y="48494"/>
                  <a:pt x="68021" y="55697"/>
                </a:cubicBezTo>
                <a:cubicBezTo>
                  <a:pt x="70604" y="59436"/>
                  <a:pt x="74998" y="61686"/>
                  <a:pt x="79498" y="62317"/>
                </a:cubicBezTo>
                <a:cubicBezTo>
                  <a:pt x="80510" y="62459"/>
                  <a:pt x="81527" y="62525"/>
                  <a:pt x="82544" y="62525"/>
                </a:cubicBezTo>
                <a:cubicBezTo>
                  <a:pt x="86054" y="62525"/>
                  <a:pt x="89570" y="61739"/>
                  <a:pt x="92893" y="60567"/>
                </a:cubicBezTo>
                <a:cubicBezTo>
                  <a:pt x="96131" y="59424"/>
                  <a:pt x="99215" y="57876"/>
                  <a:pt x="102096" y="56007"/>
                </a:cubicBezTo>
                <a:lnTo>
                  <a:pt x="10209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3">
  <p:cSld name="CUSTOM_1_1_3_1_1_1_1_1_1_1_1_1_1_1">
    <p:spTree>
      <p:nvGrpSpPr>
        <p:cNvPr id="603" name="Shape 603"/>
        <p:cNvGrpSpPr/>
        <p:nvPr/>
      </p:nvGrpSpPr>
      <p:grpSpPr>
        <a:xfrm>
          <a:off x="0" y="0"/>
          <a:ext cx="0" cy="0"/>
          <a:chOff x="0" y="0"/>
          <a:chExt cx="0" cy="0"/>
        </a:xfrm>
      </p:grpSpPr>
      <p:sp>
        <p:nvSpPr>
          <p:cNvPr id="604" name="Google Shape;604;gd778a894d7_0_4726"/>
          <p:cNvSpPr/>
          <p:nvPr/>
        </p:nvSpPr>
        <p:spPr>
          <a:xfrm rot="10800000">
            <a:off x="34" y="46"/>
            <a:ext cx="1026160" cy="1967751"/>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05" name="Google Shape;605;gd778a894d7_0_4726"/>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606" name="Google Shape;606;gd778a894d7_0_4726"/>
          <p:cNvSpPr/>
          <p:nvPr/>
        </p:nvSpPr>
        <p:spPr>
          <a:xfrm flipH="1">
            <a:off x="10641469" y="5645049"/>
            <a:ext cx="1550539" cy="1239158"/>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spTree>
      <p:nvGrpSpPr>
        <p:cNvPr id="607" name="Shape 607"/>
        <p:cNvGrpSpPr/>
        <p:nvPr/>
      </p:nvGrpSpPr>
      <p:grpSpPr>
        <a:xfrm>
          <a:off x="0" y="0"/>
          <a:ext cx="0" cy="0"/>
          <a:chOff x="0" y="0"/>
          <a:chExt cx="0" cy="0"/>
        </a:xfrm>
      </p:grpSpPr>
      <p:sp>
        <p:nvSpPr>
          <p:cNvPr id="608" name="Google Shape;608;gd778a894d7_0_4730"/>
          <p:cNvSpPr/>
          <p:nvPr/>
        </p:nvSpPr>
        <p:spPr>
          <a:xfrm>
            <a:off x="7863467" y="0"/>
            <a:ext cx="4389757" cy="1699858"/>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09" name="Google Shape;609;gd778a894d7_0_4730"/>
          <p:cNvSpPr txBox="1"/>
          <p:nvPr>
            <p:ph type="title"/>
          </p:nvPr>
        </p:nvSpPr>
        <p:spPr>
          <a:xfrm>
            <a:off x="1763533" y="3119173"/>
            <a:ext cx="24444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algn="ctr">
              <a:lnSpc>
                <a:spcPct val="100000"/>
              </a:lnSpc>
              <a:spcBef>
                <a:spcPts val="0"/>
              </a:spcBef>
              <a:spcAft>
                <a:spcPts val="0"/>
              </a:spcAft>
              <a:buSzPts val="2100"/>
              <a:buFont typeface="Signika"/>
              <a:buNone/>
              <a:defRPr sz="2100">
                <a:latin typeface="Signika"/>
                <a:ea typeface="Signika"/>
                <a:cs typeface="Signika"/>
                <a:sym typeface="Signika"/>
              </a:defRPr>
            </a:lvl2pPr>
            <a:lvl3pPr lvl="2" algn="ctr">
              <a:lnSpc>
                <a:spcPct val="100000"/>
              </a:lnSpc>
              <a:spcBef>
                <a:spcPts val="0"/>
              </a:spcBef>
              <a:spcAft>
                <a:spcPts val="0"/>
              </a:spcAft>
              <a:buSzPts val="2100"/>
              <a:buFont typeface="Signika"/>
              <a:buNone/>
              <a:defRPr sz="2100">
                <a:latin typeface="Signika"/>
                <a:ea typeface="Signika"/>
                <a:cs typeface="Signika"/>
                <a:sym typeface="Signika"/>
              </a:defRPr>
            </a:lvl3pPr>
            <a:lvl4pPr lvl="3" algn="ctr">
              <a:lnSpc>
                <a:spcPct val="100000"/>
              </a:lnSpc>
              <a:spcBef>
                <a:spcPts val="0"/>
              </a:spcBef>
              <a:spcAft>
                <a:spcPts val="0"/>
              </a:spcAft>
              <a:buSzPts val="2100"/>
              <a:buFont typeface="Signika"/>
              <a:buNone/>
              <a:defRPr sz="2100">
                <a:latin typeface="Signika"/>
                <a:ea typeface="Signika"/>
                <a:cs typeface="Signika"/>
                <a:sym typeface="Signika"/>
              </a:defRPr>
            </a:lvl4pPr>
            <a:lvl5pPr lvl="4" algn="ctr">
              <a:lnSpc>
                <a:spcPct val="100000"/>
              </a:lnSpc>
              <a:spcBef>
                <a:spcPts val="0"/>
              </a:spcBef>
              <a:spcAft>
                <a:spcPts val="0"/>
              </a:spcAft>
              <a:buSzPts val="2100"/>
              <a:buFont typeface="Signika"/>
              <a:buNone/>
              <a:defRPr sz="2100">
                <a:latin typeface="Signika"/>
                <a:ea typeface="Signika"/>
                <a:cs typeface="Signika"/>
                <a:sym typeface="Signika"/>
              </a:defRPr>
            </a:lvl5pPr>
            <a:lvl6pPr lvl="5" algn="ctr">
              <a:lnSpc>
                <a:spcPct val="100000"/>
              </a:lnSpc>
              <a:spcBef>
                <a:spcPts val="0"/>
              </a:spcBef>
              <a:spcAft>
                <a:spcPts val="0"/>
              </a:spcAft>
              <a:buSzPts val="2100"/>
              <a:buFont typeface="Signika"/>
              <a:buNone/>
              <a:defRPr sz="2100">
                <a:latin typeface="Signika"/>
                <a:ea typeface="Signika"/>
                <a:cs typeface="Signika"/>
                <a:sym typeface="Signika"/>
              </a:defRPr>
            </a:lvl6pPr>
            <a:lvl7pPr lvl="6" algn="ctr">
              <a:lnSpc>
                <a:spcPct val="100000"/>
              </a:lnSpc>
              <a:spcBef>
                <a:spcPts val="0"/>
              </a:spcBef>
              <a:spcAft>
                <a:spcPts val="0"/>
              </a:spcAft>
              <a:buSzPts val="2100"/>
              <a:buFont typeface="Signika"/>
              <a:buNone/>
              <a:defRPr sz="2100">
                <a:latin typeface="Signika"/>
                <a:ea typeface="Signika"/>
                <a:cs typeface="Signika"/>
                <a:sym typeface="Signika"/>
              </a:defRPr>
            </a:lvl7pPr>
            <a:lvl8pPr lvl="7" algn="ctr">
              <a:lnSpc>
                <a:spcPct val="100000"/>
              </a:lnSpc>
              <a:spcBef>
                <a:spcPts val="0"/>
              </a:spcBef>
              <a:spcAft>
                <a:spcPts val="0"/>
              </a:spcAft>
              <a:buSzPts val="2100"/>
              <a:buFont typeface="Signika"/>
              <a:buNone/>
              <a:defRPr sz="2100">
                <a:latin typeface="Signika"/>
                <a:ea typeface="Signika"/>
                <a:cs typeface="Signika"/>
                <a:sym typeface="Signika"/>
              </a:defRPr>
            </a:lvl8pPr>
            <a:lvl9pPr lvl="8"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610" name="Google Shape;610;gd778a894d7_0_4730"/>
          <p:cNvSpPr txBox="1"/>
          <p:nvPr>
            <p:ph idx="2" type="title"/>
          </p:nvPr>
        </p:nvSpPr>
        <p:spPr>
          <a:xfrm>
            <a:off x="4873800" y="3119173"/>
            <a:ext cx="24444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algn="ctr">
              <a:lnSpc>
                <a:spcPct val="100000"/>
              </a:lnSpc>
              <a:spcBef>
                <a:spcPts val="0"/>
              </a:spcBef>
              <a:spcAft>
                <a:spcPts val="0"/>
              </a:spcAft>
              <a:buSzPts val="2100"/>
              <a:buFont typeface="Signika"/>
              <a:buNone/>
              <a:defRPr sz="2100">
                <a:latin typeface="Signika"/>
                <a:ea typeface="Signika"/>
                <a:cs typeface="Signika"/>
                <a:sym typeface="Signika"/>
              </a:defRPr>
            </a:lvl2pPr>
            <a:lvl3pPr lvl="2" algn="ctr">
              <a:lnSpc>
                <a:spcPct val="100000"/>
              </a:lnSpc>
              <a:spcBef>
                <a:spcPts val="0"/>
              </a:spcBef>
              <a:spcAft>
                <a:spcPts val="0"/>
              </a:spcAft>
              <a:buSzPts val="2100"/>
              <a:buFont typeface="Signika"/>
              <a:buNone/>
              <a:defRPr sz="2100">
                <a:latin typeface="Signika"/>
                <a:ea typeface="Signika"/>
                <a:cs typeface="Signika"/>
                <a:sym typeface="Signika"/>
              </a:defRPr>
            </a:lvl3pPr>
            <a:lvl4pPr lvl="3" algn="ctr">
              <a:lnSpc>
                <a:spcPct val="100000"/>
              </a:lnSpc>
              <a:spcBef>
                <a:spcPts val="0"/>
              </a:spcBef>
              <a:spcAft>
                <a:spcPts val="0"/>
              </a:spcAft>
              <a:buSzPts val="2100"/>
              <a:buFont typeface="Signika"/>
              <a:buNone/>
              <a:defRPr sz="2100">
                <a:latin typeface="Signika"/>
                <a:ea typeface="Signika"/>
                <a:cs typeface="Signika"/>
                <a:sym typeface="Signika"/>
              </a:defRPr>
            </a:lvl4pPr>
            <a:lvl5pPr lvl="4" algn="ctr">
              <a:lnSpc>
                <a:spcPct val="100000"/>
              </a:lnSpc>
              <a:spcBef>
                <a:spcPts val="0"/>
              </a:spcBef>
              <a:spcAft>
                <a:spcPts val="0"/>
              </a:spcAft>
              <a:buSzPts val="2100"/>
              <a:buFont typeface="Signika"/>
              <a:buNone/>
              <a:defRPr sz="2100">
                <a:latin typeface="Signika"/>
                <a:ea typeface="Signika"/>
                <a:cs typeface="Signika"/>
                <a:sym typeface="Signika"/>
              </a:defRPr>
            </a:lvl5pPr>
            <a:lvl6pPr lvl="5" algn="ctr">
              <a:lnSpc>
                <a:spcPct val="100000"/>
              </a:lnSpc>
              <a:spcBef>
                <a:spcPts val="0"/>
              </a:spcBef>
              <a:spcAft>
                <a:spcPts val="0"/>
              </a:spcAft>
              <a:buSzPts val="2100"/>
              <a:buFont typeface="Signika"/>
              <a:buNone/>
              <a:defRPr sz="2100">
                <a:latin typeface="Signika"/>
                <a:ea typeface="Signika"/>
                <a:cs typeface="Signika"/>
                <a:sym typeface="Signika"/>
              </a:defRPr>
            </a:lvl6pPr>
            <a:lvl7pPr lvl="6" algn="ctr">
              <a:lnSpc>
                <a:spcPct val="100000"/>
              </a:lnSpc>
              <a:spcBef>
                <a:spcPts val="0"/>
              </a:spcBef>
              <a:spcAft>
                <a:spcPts val="0"/>
              </a:spcAft>
              <a:buSzPts val="2100"/>
              <a:buFont typeface="Signika"/>
              <a:buNone/>
              <a:defRPr sz="2100">
                <a:latin typeface="Signika"/>
                <a:ea typeface="Signika"/>
                <a:cs typeface="Signika"/>
                <a:sym typeface="Signika"/>
              </a:defRPr>
            </a:lvl7pPr>
            <a:lvl8pPr lvl="7" algn="ctr">
              <a:lnSpc>
                <a:spcPct val="100000"/>
              </a:lnSpc>
              <a:spcBef>
                <a:spcPts val="0"/>
              </a:spcBef>
              <a:spcAft>
                <a:spcPts val="0"/>
              </a:spcAft>
              <a:buSzPts val="2100"/>
              <a:buFont typeface="Signika"/>
              <a:buNone/>
              <a:defRPr sz="2100">
                <a:latin typeface="Signika"/>
                <a:ea typeface="Signika"/>
                <a:cs typeface="Signika"/>
                <a:sym typeface="Signika"/>
              </a:defRPr>
            </a:lvl8pPr>
            <a:lvl9pPr lvl="8"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611" name="Google Shape;611;gd778a894d7_0_4730"/>
          <p:cNvSpPr txBox="1"/>
          <p:nvPr>
            <p:ph idx="3" type="title"/>
          </p:nvPr>
        </p:nvSpPr>
        <p:spPr>
          <a:xfrm>
            <a:off x="7984067" y="3119173"/>
            <a:ext cx="24444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algn="ctr">
              <a:lnSpc>
                <a:spcPct val="100000"/>
              </a:lnSpc>
              <a:spcBef>
                <a:spcPts val="0"/>
              </a:spcBef>
              <a:spcAft>
                <a:spcPts val="0"/>
              </a:spcAft>
              <a:buSzPts val="2100"/>
              <a:buFont typeface="Signika"/>
              <a:buNone/>
              <a:defRPr sz="2100">
                <a:latin typeface="Signika"/>
                <a:ea typeface="Signika"/>
                <a:cs typeface="Signika"/>
                <a:sym typeface="Signika"/>
              </a:defRPr>
            </a:lvl2pPr>
            <a:lvl3pPr lvl="2" algn="ctr">
              <a:lnSpc>
                <a:spcPct val="100000"/>
              </a:lnSpc>
              <a:spcBef>
                <a:spcPts val="0"/>
              </a:spcBef>
              <a:spcAft>
                <a:spcPts val="0"/>
              </a:spcAft>
              <a:buSzPts val="2100"/>
              <a:buFont typeface="Signika"/>
              <a:buNone/>
              <a:defRPr sz="2100">
                <a:latin typeface="Signika"/>
                <a:ea typeface="Signika"/>
                <a:cs typeface="Signika"/>
                <a:sym typeface="Signika"/>
              </a:defRPr>
            </a:lvl3pPr>
            <a:lvl4pPr lvl="3" algn="ctr">
              <a:lnSpc>
                <a:spcPct val="100000"/>
              </a:lnSpc>
              <a:spcBef>
                <a:spcPts val="0"/>
              </a:spcBef>
              <a:spcAft>
                <a:spcPts val="0"/>
              </a:spcAft>
              <a:buSzPts val="2100"/>
              <a:buFont typeface="Signika"/>
              <a:buNone/>
              <a:defRPr sz="2100">
                <a:latin typeface="Signika"/>
                <a:ea typeface="Signika"/>
                <a:cs typeface="Signika"/>
                <a:sym typeface="Signika"/>
              </a:defRPr>
            </a:lvl4pPr>
            <a:lvl5pPr lvl="4" algn="ctr">
              <a:lnSpc>
                <a:spcPct val="100000"/>
              </a:lnSpc>
              <a:spcBef>
                <a:spcPts val="0"/>
              </a:spcBef>
              <a:spcAft>
                <a:spcPts val="0"/>
              </a:spcAft>
              <a:buSzPts val="2100"/>
              <a:buFont typeface="Signika"/>
              <a:buNone/>
              <a:defRPr sz="2100">
                <a:latin typeface="Signika"/>
                <a:ea typeface="Signika"/>
                <a:cs typeface="Signika"/>
                <a:sym typeface="Signika"/>
              </a:defRPr>
            </a:lvl5pPr>
            <a:lvl6pPr lvl="5" algn="ctr">
              <a:lnSpc>
                <a:spcPct val="100000"/>
              </a:lnSpc>
              <a:spcBef>
                <a:spcPts val="0"/>
              </a:spcBef>
              <a:spcAft>
                <a:spcPts val="0"/>
              </a:spcAft>
              <a:buSzPts val="2100"/>
              <a:buFont typeface="Signika"/>
              <a:buNone/>
              <a:defRPr sz="2100">
                <a:latin typeface="Signika"/>
                <a:ea typeface="Signika"/>
                <a:cs typeface="Signika"/>
                <a:sym typeface="Signika"/>
              </a:defRPr>
            </a:lvl6pPr>
            <a:lvl7pPr lvl="6" algn="ctr">
              <a:lnSpc>
                <a:spcPct val="100000"/>
              </a:lnSpc>
              <a:spcBef>
                <a:spcPts val="0"/>
              </a:spcBef>
              <a:spcAft>
                <a:spcPts val="0"/>
              </a:spcAft>
              <a:buSzPts val="2100"/>
              <a:buFont typeface="Signika"/>
              <a:buNone/>
              <a:defRPr sz="2100">
                <a:latin typeface="Signika"/>
                <a:ea typeface="Signika"/>
                <a:cs typeface="Signika"/>
                <a:sym typeface="Signika"/>
              </a:defRPr>
            </a:lvl7pPr>
            <a:lvl8pPr lvl="7" algn="ctr">
              <a:lnSpc>
                <a:spcPct val="100000"/>
              </a:lnSpc>
              <a:spcBef>
                <a:spcPts val="0"/>
              </a:spcBef>
              <a:spcAft>
                <a:spcPts val="0"/>
              </a:spcAft>
              <a:buSzPts val="2100"/>
              <a:buFont typeface="Signika"/>
              <a:buNone/>
              <a:defRPr sz="2100">
                <a:latin typeface="Signika"/>
                <a:ea typeface="Signika"/>
                <a:cs typeface="Signika"/>
                <a:sym typeface="Signika"/>
              </a:defRPr>
            </a:lvl8pPr>
            <a:lvl9pPr lvl="8"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612" name="Google Shape;612;gd778a894d7_0_4730"/>
          <p:cNvSpPr txBox="1"/>
          <p:nvPr>
            <p:ph idx="4" type="title"/>
          </p:nvPr>
        </p:nvSpPr>
        <p:spPr>
          <a:xfrm>
            <a:off x="1763533" y="5377941"/>
            <a:ext cx="24444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algn="ctr">
              <a:lnSpc>
                <a:spcPct val="100000"/>
              </a:lnSpc>
              <a:spcBef>
                <a:spcPts val="0"/>
              </a:spcBef>
              <a:spcAft>
                <a:spcPts val="0"/>
              </a:spcAft>
              <a:buSzPts val="2100"/>
              <a:buFont typeface="Signika"/>
              <a:buNone/>
              <a:defRPr sz="2100">
                <a:latin typeface="Signika"/>
                <a:ea typeface="Signika"/>
                <a:cs typeface="Signika"/>
                <a:sym typeface="Signika"/>
              </a:defRPr>
            </a:lvl2pPr>
            <a:lvl3pPr lvl="2" algn="ctr">
              <a:lnSpc>
                <a:spcPct val="100000"/>
              </a:lnSpc>
              <a:spcBef>
                <a:spcPts val="0"/>
              </a:spcBef>
              <a:spcAft>
                <a:spcPts val="0"/>
              </a:spcAft>
              <a:buSzPts val="2100"/>
              <a:buFont typeface="Signika"/>
              <a:buNone/>
              <a:defRPr sz="2100">
                <a:latin typeface="Signika"/>
                <a:ea typeface="Signika"/>
                <a:cs typeface="Signika"/>
                <a:sym typeface="Signika"/>
              </a:defRPr>
            </a:lvl3pPr>
            <a:lvl4pPr lvl="3" algn="ctr">
              <a:lnSpc>
                <a:spcPct val="100000"/>
              </a:lnSpc>
              <a:spcBef>
                <a:spcPts val="0"/>
              </a:spcBef>
              <a:spcAft>
                <a:spcPts val="0"/>
              </a:spcAft>
              <a:buSzPts val="2100"/>
              <a:buFont typeface="Signika"/>
              <a:buNone/>
              <a:defRPr sz="2100">
                <a:latin typeface="Signika"/>
                <a:ea typeface="Signika"/>
                <a:cs typeface="Signika"/>
                <a:sym typeface="Signika"/>
              </a:defRPr>
            </a:lvl4pPr>
            <a:lvl5pPr lvl="4" algn="ctr">
              <a:lnSpc>
                <a:spcPct val="100000"/>
              </a:lnSpc>
              <a:spcBef>
                <a:spcPts val="0"/>
              </a:spcBef>
              <a:spcAft>
                <a:spcPts val="0"/>
              </a:spcAft>
              <a:buSzPts val="2100"/>
              <a:buFont typeface="Signika"/>
              <a:buNone/>
              <a:defRPr sz="2100">
                <a:latin typeface="Signika"/>
                <a:ea typeface="Signika"/>
                <a:cs typeface="Signika"/>
                <a:sym typeface="Signika"/>
              </a:defRPr>
            </a:lvl5pPr>
            <a:lvl6pPr lvl="5" algn="ctr">
              <a:lnSpc>
                <a:spcPct val="100000"/>
              </a:lnSpc>
              <a:spcBef>
                <a:spcPts val="0"/>
              </a:spcBef>
              <a:spcAft>
                <a:spcPts val="0"/>
              </a:spcAft>
              <a:buSzPts val="2100"/>
              <a:buFont typeface="Signika"/>
              <a:buNone/>
              <a:defRPr sz="2100">
                <a:latin typeface="Signika"/>
                <a:ea typeface="Signika"/>
                <a:cs typeface="Signika"/>
                <a:sym typeface="Signika"/>
              </a:defRPr>
            </a:lvl6pPr>
            <a:lvl7pPr lvl="6" algn="ctr">
              <a:lnSpc>
                <a:spcPct val="100000"/>
              </a:lnSpc>
              <a:spcBef>
                <a:spcPts val="0"/>
              </a:spcBef>
              <a:spcAft>
                <a:spcPts val="0"/>
              </a:spcAft>
              <a:buSzPts val="2100"/>
              <a:buFont typeface="Signika"/>
              <a:buNone/>
              <a:defRPr sz="2100">
                <a:latin typeface="Signika"/>
                <a:ea typeface="Signika"/>
                <a:cs typeface="Signika"/>
                <a:sym typeface="Signika"/>
              </a:defRPr>
            </a:lvl7pPr>
            <a:lvl8pPr lvl="7" algn="ctr">
              <a:lnSpc>
                <a:spcPct val="100000"/>
              </a:lnSpc>
              <a:spcBef>
                <a:spcPts val="0"/>
              </a:spcBef>
              <a:spcAft>
                <a:spcPts val="0"/>
              </a:spcAft>
              <a:buSzPts val="2100"/>
              <a:buFont typeface="Signika"/>
              <a:buNone/>
              <a:defRPr sz="2100">
                <a:latin typeface="Signika"/>
                <a:ea typeface="Signika"/>
                <a:cs typeface="Signika"/>
                <a:sym typeface="Signika"/>
              </a:defRPr>
            </a:lvl8pPr>
            <a:lvl9pPr lvl="8"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613" name="Google Shape;613;gd778a894d7_0_4730"/>
          <p:cNvSpPr txBox="1"/>
          <p:nvPr>
            <p:ph idx="5" type="title"/>
          </p:nvPr>
        </p:nvSpPr>
        <p:spPr>
          <a:xfrm>
            <a:off x="4873800" y="5377941"/>
            <a:ext cx="24444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algn="ctr">
              <a:lnSpc>
                <a:spcPct val="100000"/>
              </a:lnSpc>
              <a:spcBef>
                <a:spcPts val="0"/>
              </a:spcBef>
              <a:spcAft>
                <a:spcPts val="0"/>
              </a:spcAft>
              <a:buSzPts val="2100"/>
              <a:buFont typeface="Signika"/>
              <a:buNone/>
              <a:defRPr sz="2100">
                <a:latin typeface="Signika"/>
                <a:ea typeface="Signika"/>
                <a:cs typeface="Signika"/>
                <a:sym typeface="Signika"/>
              </a:defRPr>
            </a:lvl2pPr>
            <a:lvl3pPr lvl="2" algn="ctr">
              <a:lnSpc>
                <a:spcPct val="100000"/>
              </a:lnSpc>
              <a:spcBef>
                <a:spcPts val="0"/>
              </a:spcBef>
              <a:spcAft>
                <a:spcPts val="0"/>
              </a:spcAft>
              <a:buSzPts val="2100"/>
              <a:buFont typeface="Signika"/>
              <a:buNone/>
              <a:defRPr sz="2100">
                <a:latin typeface="Signika"/>
                <a:ea typeface="Signika"/>
                <a:cs typeface="Signika"/>
                <a:sym typeface="Signika"/>
              </a:defRPr>
            </a:lvl3pPr>
            <a:lvl4pPr lvl="3" algn="ctr">
              <a:lnSpc>
                <a:spcPct val="100000"/>
              </a:lnSpc>
              <a:spcBef>
                <a:spcPts val="0"/>
              </a:spcBef>
              <a:spcAft>
                <a:spcPts val="0"/>
              </a:spcAft>
              <a:buSzPts val="2100"/>
              <a:buFont typeface="Signika"/>
              <a:buNone/>
              <a:defRPr sz="2100">
                <a:latin typeface="Signika"/>
                <a:ea typeface="Signika"/>
                <a:cs typeface="Signika"/>
                <a:sym typeface="Signika"/>
              </a:defRPr>
            </a:lvl4pPr>
            <a:lvl5pPr lvl="4" algn="ctr">
              <a:lnSpc>
                <a:spcPct val="100000"/>
              </a:lnSpc>
              <a:spcBef>
                <a:spcPts val="0"/>
              </a:spcBef>
              <a:spcAft>
                <a:spcPts val="0"/>
              </a:spcAft>
              <a:buSzPts val="2100"/>
              <a:buFont typeface="Signika"/>
              <a:buNone/>
              <a:defRPr sz="2100">
                <a:latin typeface="Signika"/>
                <a:ea typeface="Signika"/>
                <a:cs typeface="Signika"/>
                <a:sym typeface="Signika"/>
              </a:defRPr>
            </a:lvl5pPr>
            <a:lvl6pPr lvl="5" algn="ctr">
              <a:lnSpc>
                <a:spcPct val="100000"/>
              </a:lnSpc>
              <a:spcBef>
                <a:spcPts val="0"/>
              </a:spcBef>
              <a:spcAft>
                <a:spcPts val="0"/>
              </a:spcAft>
              <a:buSzPts val="2100"/>
              <a:buFont typeface="Signika"/>
              <a:buNone/>
              <a:defRPr sz="2100">
                <a:latin typeface="Signika"/>
                <a:ea typeface="Signika"/>
                <a:cs typeface="Signika"/>
                <a:sym typeface="Signika"/>
              </a:defRPr>
            </a:lvl6pPr>
            <a:lvl7pPr lvl="6" algn="ctr">
              <a:lnSpc>
                <a:spcPct val="100000"/>
              </a:lnSpc>
              <a:spcBef>
                <a:spcPts val="0"/>
              </a:spcBef>
              <a:spcAft>
                <a:spcPts val="0"/>
              </a:spcAft>
              <a:buSzPts val="2100"/>
              <a:buFont typeface="Signika"/>
              <a:buNone/>
              <a:defRPr sz="2100">
                <a:latin typeface="Signika"/>
                <a:ea typeface="Signika"/>
                <a:cs typeface="Signika"/>
                <a:sym typeface="Signika"/>
              </a:defRPr>
            </a:lvl7pPr>
            <a:lvl8pPr lvl="7" algn="ctr">
              <a:lnSpc>
                <a:spcPct val="100000"/>
              </a:lnSpc>
              <a:spcBef>
                <a:spcPts val="0"/>
              </a:spcBef>
              <a:spcAft>
                <a:spcPts val="0"/>
              </a:spcAft>
              <a:buSzPts val="2100"/>
              <a:buFont typeface="Signika"/>
              <a:buNone/>
              <a:defRPr sz="2100">
                <a:latin typeface="Signika"/>
                <a:ea typeface="Signika"/>
                <a:cs typeface="Signika"/>
                <a:sym typeface="Signika"/>
              </a:defRPr>
            </a:lvl8pPr>
            <a:lvl9pPr lvl="8"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614" name="Google Shape;614;gd778a894d7_0_4730"/>
          <p:cNvSpPr txBox="1"/>
          <p:nvPr>
            <p:ph idx="6" type="title"/>
          </p:nvPr>
        </p:nvSpPr>
        <p:spPr>
          <a:xfrm>
            <a:off x="7984067" y="5377941"/>
            <a:ext cx="24444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100"/>
              <a:buFont typeface="Signika"/>
              <a:buNone/>
              <a:defRPr b="0" sz="2100">
                <a:latin typeface="Signika"/>
                <a:ea typeface="Signika"/>
                <a:cs typeface="Signika"/>
                <a:sym typeface="Signika"/>
              </a:defRPr>
            </a:lvl1pPr>
            <a:lvl2pPr lvl="1" algn="ctr">
              <a:lnSpc>
                <a:spcPct val="100000"/>
              </a:lnSpc>
              <a:spcBef>
                <a:spcPts val="0"/>
              </a:spcBef>
              <a:spcAft>
                <a:spcPts val="0"/>
              </a:spcAft>
              <a:buSzPts val="2100"/>
              <a:buFont typeface="Signika"/>
              <a:buNone/>
              <a:defRPr sz="2100">
                <a:latin typeface="Signika"/>
                <a:ea typeface="Signika"/>
                <a:cs typeface="Signika"/>
                <a:sym typeface="Signika"/>
              </a:defRPr>
            </a:lvl2pPr>
            <a:lvl3pPr lvl="2" algn="ctr">
              <a:lnSpc>
                <a:spcPct val="100000"/>
              </a:lnSpc>
              <a:spcBef>
                <a:spcPts val="0"/>
              </a:spcBef>
              <a:spcAft>
                <a:spcPts val="0"/>
              </a:spcAft>
              <a:buSzPts val="2100"/>
              <a:buFont typeface="Signika"/>
              <a:buNone/>
              <a:defRPr sz="2100">
                <a:latin typeface="Signika"/>
                <a:ea typeface="Signika"/>
                <a:cs typeface="Signika"/>
                <a:sym typeface="Signika"/>
              </a:defRPr>
            </a:lvl3pPr>
            <a:lvl4pPr lvl="3" algn="ctr">
              <a:lnSpc>
                <a:spcPct val="100000"/>
              </a:lnSpc>
              <a:spcBef>
                <a:spcPts val="0"/>
              </a:spcBef>
              <a:spcAft>
                <a:spcPts val="0"/>
              </a:spcAft>
              <a:buSzPts val="2100"/>
              <a:buFont typeface="Signika"/>
              <a:buNone/>
              <a:defRPr sz="2100">
                <a:latin typeface="Signika"/>
                <a:ea typeface="Signika"/>
                <a:cs typeface="Signika"/>
                <a:sym typeface="Signika"/>
              </a:defRPr>
            </a:lvl4pPr>
            <a:lvl5pPr lvl="4" algn="ctr">
              <a:lnSpc>
                <a:spcPct val="100000"/>
              </a:lnSpc>
              <a:spcBef>
                <a:spcPts val="0"/>
              </a:spcBef>
              <a:spcAft>
                <a:spcPts val="0"/>
              </a:spcAft>
              <a:buSzPts val="2100"/>
              <a:buFont typeface="Signika"/>
              <a:buNone/>
              <a:defRPr sz="2100">
                <a:latin typeface="Signika"/>
                <a:ea typeface="Signika"/>
                <a:cs typeface="Signika"/>
                <a:sym typeface="Signika"/>
              </a:defRPr>
            </a:lvl5pPr>
            <a:lvl6pPr lvl="5" algn="ctr">
              <a:lnSpc>
                <a:spcPct val="100000"/>
              </a:lnSpc>
              <a:spcBef>
                <a:spcPts val="0"/>
              </a:spcBef>
              <a:spcAft>
                <a:spcPts val="0"/>
              </a:spcAft>
              <a:buSzPts val="2100"/>
              <a:buFont typeface="Signika"/>
              <a:buNone/>
              <a:defRPr sz="2100">
                <a:latin typeface="Signika"/>
                <a:ea typeface="Signika"/>
                <a:cs typeface="Signika"/>
                <a:sym typeface="Signika"/>
              </a:defRPr>
            </a:lvl6pPr>
            <a:lvl7pPr lvl="6" algn="ctr">
              <a:lnSpc>
                <a:spcPct val="100000"/>
              </a:lnSpc>
              <a:spcBef>
                <a:spcPts val="0"/>
              </a:spcBef>
              <a:spcAft>
                <a:spcPts val="0"/>
              </a:spcAft>
              <a:buSzPts val="2100"/>
              <a:buFont typeface="Signika"/>
              <a:buNone/>
              <a:defRPr sz="2100">
                <a:latin typeface="Signika"/>
                <a:ea typeface="Signika"/>
                <a:cs typeface="Signika"/>
                <a:sym typeface="Signika"/>
              </a:defRPr>
            </a:lvl7pPr>
            <a:lvl8pPr lvl="7" algn="ctr">
              <a:lnSpc>
                <a:spcPct val="100000"/>
              </a:lnSpc>
              <a:spcBef>
                <a:spcPts val="0"/>
              </a:spcBef>
              <a:spcAft>
                <a:spcPts val="0"/>
              </a:spcAft>
              <a:buSzPts val="2100"/>
              <a:buFont typeface="Signika"/>
              <a:buNone/>
              <a:defRPr sz="2100">
                <a:latin typeface="Signika"/>
                <a:ea typeface="Signika"/>
                <a:cs typeface="Signika"/>
                <a:sym typeface="Signika"/>
              </a:defRPr>
            </a:lvl8pPr>
            <a:lvl9pPr lvl="8" algn="ctr">
              <a:lnSpc>
                <a:spcPct val="100000"/>
              </a:lnSpc>
              <a:spcBef>
                <a:spcPts val="0"/>
              </a:spcBef>
              <a:spcAft>
                <a:spcPts val="0"/>
              </a:spcAft>
              <a:buSzPts val="2100"/>
              <a:buFont typeface="Signika"/>
              <a:buNone/>
              <a:defRPr sz="2100">
                <a:latin typeface="Signika"/>
                <a:ea typeface="Signika"/>
                <a:cs typeface="Signika"/>
                <a:sym typeface="Signika"/>
              </a:defRPr>
            </a:lvl9pPr>
          </a:lstStyle>
          <a:p/>
        </p:txBody>
      </p:sp>
      <p:sp>
        <p:nvSpPr>
          <p:cNvPr id="615" name="Google Shape;615;gd778a894d7_0_4730"/>
          <p:cNvSpPr txBox="1"/>
          <p:nvPr>
            <p:ph idx="7" type="title"/>
          </p:nvPr>
        </p:nvSpPr>
        <p:spPr>
          <a:xfrm>
            <a:off x="691567" y="677167"/>
            <a:ext cx="10808700" cy="7635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1">
    <p:spTree>
      <p:nvGrpSpPr>
        <p:cNvPr id="616" name="Shape 616"/>
        <p:cNvGrpSpPr/>
        <p:nvPr/>
      </p:nvGrpSpPr>
      <p:grpSpPr>
        <a:xfrm>
          <a:off x="0" y="0"/>
          <a:ext cx="0" cy="0"/>
          <a:chOff x="0" y="0"/>
          <a:chExt cx="0" cy="0"/>
        </a:xfrm>
      </p:grpSpPr>
      <p:sp>
        <p:nvSpPr>
          <p:cNvPr id="617" name="Google Shape;617;gd778a894d7_0_4739"/>
          <p:cNvSpPr/>
          <p:nvPr/>
        </p:nvSpPr>
        <p:spPr>
          <a:xfrm flipH="1">
            <a:off x="7207405" y="0"/>
            <a:ext cx="4984595" cy="2708124"/>
          </a:xfrm>
          <a:custGeom>
            <a:rect b="b" l="l" r="r" t="t"/>
            <a:pathLst>
              <a:path extrusionOk="0" h="63322" w="116551">
                <a:moveTo>
                  <a:pt x="0" y="0"/>
                </a:moveTo>
                <a:lnTo>
                  <a:pt x="0" y="62853"/>
                </a:lnTo>
                <a:cubicBezTo>
                  <a:pt x="1749" y="63162"/>
                  <a:pt x="3513" y="63321"/>
                  <a:pt x="5266" y="63321"/>
                </a:cubicBezTo>
                <a:cubicBezTo>
                  <a:pt x="10613" y="63321"/>
                  <a:pt x="15856" y="61834"/>
                  <a:pt x="20241" y="58543"/>
                </a:cubicBezTo>
                <a:cubicBezTo>
                  <a:pt x="34123" y="48137"/>
                  <a:pt x="34909" y="25932"/>
                  <a:pt x="49149" y="16038"/>
                </a:cubicBezTo>
                <a:cubicBezTo>
                  <a:pt x="55666" y="11497"/>
                  <a:pt x="63898" y="10427"/>
                  <a:pt x="71911" y="10427"/>
                </a:cubicBezTo>
                <a:cubicBezTo>
                  <a:pt x="72829" y="10427"/>
                  <a:pt x="73743" y="10441"/>
                  <a:pt x="74652" y="10466"/>
                </a:cubicBezTo>
                <a:cubicBezTo>
                  <a:pt x="79315" y="10591"/>
                  <a:pt x="84021" y="10942"/>
                  <a:pt x="88690" y="10942"/>
                </a:cubicBezTo>
                <a:cubicBezTo>
                  <a:pt x="92878" y="10942"/>
                  <a:pt x="97037" y="10659"/>
                  <a:pt x="101108" y="9680"/>
                </a:cubicBezTo>
                <a:cubicBezTo>
                  <a:pt x="105775" y="8549"/>
                  <a:pt x="113467" y="4953"/>
                  <a:pt x="11655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8" name="Google Shape;618;gd778a894d7_0_4739"/>
          <p:cNvSpPr txBox="1"/>
          <p:nvPr>
            <p:ph idx="1" type="subTitle"/>
          </p:nvPr>
        </p:nvSpPr>
        <p:spPr>
          <a:xfrm>
            <a:off x="1039100" y="5064833"/>
            <a:ext cx="2950500" cy="833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chemeClr val="dk1"/>
              </a:buClr>
              <a:buSzPts val="1900"/>
              <a:buNone/>
              <a:defRPr sz="19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619" name="Google Shape;619;gd778a894d7_0_4739"/>
          <p:cNvSpPr txBox="1"/>
          <p:nvPr>
            <p:ph type="title"/>
          </p:nvPr>
        </p:nvSpPr>
        <p:spPr>
          <a:xfrm>
            <a:off x="691567" y="677167"/>
            <a:ext cx="10808700" cy="7635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620" name="Google Shape;620;gd778a894d7_0_4739"/>
          <p:cNvSpPr txBox="1"/>
          <p:nvPr>
            <p:ph idx="2" type="subTitle"/>
          </p:nvPr>
        </p:nvSpPr>
        <p:spPr>
          <a:xfrm>
            <a:off x="2829964" y="2931233"/>
            <a:ext cx="2950500" cy="833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chemeClr val="dk1"/>
              </a:buClr>
              <a:buSzPts val="1900"/>
              <a:buNone/>
              <a:defRPr sz="19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621" name="Google Shape;621;gd778a894d7_0_4739"/>
          <p:cNvSpPr txBox="1"/>
          <p:nvPr>
            <p:ph idx="3" type="subTitle"/>
          </p:nvPr>
        </p:nvSpPr>
        <p:spPr>
          <a:xfrm>
            <a:off x="4622000" y="5064833"/>
            <a:ext cx="2950500" cy="833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chemeClr val="dk1"/>
              </a:buClr>
              <a:buSzPts val="1900"/>
              <a:buNone/>
              <a:defRPr sz="19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622" name="Google Shape;622;gd778a894d7_0_4739"/>
          <p:cNvSpPr txBox="1"/>
          <p:nvPr>
            <p:ph idx="4" type="subTitle"/>
          </p:nvPr>
        </p:nvSpPr>
        <p:spPr>
          <a:xfrm>
            <a:off x="6414197" y="2931233"/>
            <a:ext cx="2948100" cy="833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chemeClr val="dk1"/>
              </a:buClr>
              <a:buSzPts val="1900"/>
              <a:buNone/>
              <a:defRPr sz="19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623" name="Google Shape;623;gd778a894d7_0_4739"/>
          <p:cNvSpPr txBox="1"/>
          <p:nvPr>
            <p:ph idx="5" type="subTitle"/>
          </p:nvPr>
        </p:nvSpPr>
        <p:spPr>
          <a:xfrm>
            <a:off x="8204900" y="5064833"/>
            <a:ext cx="2948100" cy="833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chemeClr val="dk1"/>
              </a:buClr>
              <a:buSzPts val="1900"/>
              <a:buNone/>
              <a:defRPr sz="19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624" name="Google Shape;624;gd778a894d7_0_4739"/>
          <p:cNvSpPr/>
          <p:nvPr/>
        </p:nvSpPr>
        <p:spPr>
          <a:xfrm flipH="1" rot="-5400000">
            <a:off x="-595355" y="5436282"/>
            <a:ext cx="2017061" cy="826349"/>
          </a:xfrm>
          <a:custGeom>
            <a:rect b="b" l="l" r="r" t="t"/>
            <a:pathLst>
              <a:path extrusionOk="0" h="31057" w="75808">
                <a:moveTo>
                  <a:pt x="11918" y="1"/>
                </a:moveTo>
                <a:cubicBezTo>
                  <a:pt x="4334" y="8097"/>
                  <a:pt x="0" y="18479"/>
                  <a:pt x="11942" y="26433"/>
                </a:cubicBezTo>
                <a:cubicBezTo>
                  <a:pt x="14282" y="27993"/>
                  <a:pt x="16839" y="28856"/>
                  <a:pt x="19394" y="28856"/>
                </a:cubicBezTo>
                <a:cubicBezTo>
                  <a:pt x="21597" y="28856"/>
                  <a:pt x="23799" y="28215"/>
                  <a:pt x="25860" y="26826"/>
                </a:cubicBezTo>
                <a:cubicBezTo>
                  <a:pt x="30563" y="23658"/>
                  <a:pt x="33195" y="17932"/>
                  <a:pt x="38600" y="15717"/>
                </a:cubicBezTo>
                <a:cubicBezTo>
                  <a:pt x="39675" y="15275"/>
                  <a:pt x="40870" y="15042"/>
                  <a:pt x="42051" y="15042"/>
                </a:cubicBezTo>
                <a:cubicBezTo>
                  <a:pt x="44243" y="15042"/>
                  <a:pt x="46387" y="15846"/>
                  <a:pt x="47625" y="17610"/>
                </a:cubicBezTo>
                <a:cubicBezTo>
                  <a:pt x="49482" y="20253"/>
                  <a:pt x="48756" y="23980"/>
                  <a:pt x="50185" y="26861"/>
                </a:cubicBezTo>
                <a:cubicBezTo>
                  <a:pt x="51578" y="29684"/>
                  <a:pt x="54786" y="31056"/>
                  <a:pt x="57991" y="31056"/>
                </a:cubicBezTo>
                <a:cubicBezTo>
                  <a:pt x="59004" y="31056"/>
                  <a:pt x="60017" y="30919"/>
                  <a:pt x="60972" y="30647"/>
                </a:cubicBezTo>
                <a:cubicBezTo>
                  <a:pt x="64949" y="29516"/>
                  <a:pt x="68151" y="26635"/>
                  <a:pt x="71187" y="23825"/>
                </a:cubicBezTo>
                <a:cubicBezTo>
                  <a:pt x="72676" y="22456"/>
                  <a:pt x="74188" y="21075"/>
                  <a:pt x="75807" y="19872"/>
                </a:cubicBezTo>
                <a:lnTo>
                  <a:pt x="75807"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25" name="Google Shape;625;gd778a894d7_0_4739"/>
          <p:cNvSpPr/>
          <p:nvPr/>
        </p:nvSpPr>
        <p:spPr>
          <a:xfrm rot="10800000">
            <a:off x="10206700" y="5843164"/>
            <a:ext cx="1985301" cy="1014775"/>
          </a:xfrm>
          <a:custGeom>
            <a:rect b="b" l="l" r="r" t="t"/>
            <a:pathLst>
              <a:path extrusionOk="0" h="51900" w="78618">
                <a:moveTo>
                  <a:pt x="1" y="0"/>
                </a:moveTo>
                <a:lnTo>
                  <a:pt x="1" y="51900"/>
                </a:lnTo>
                <a:cubicBezTo>
                  <a:pt x="3275" y="50840"/>
                  <a:pt x="6168" y="48733"/>
                  <a:pt x="8300" y="45494"/>
                </a:cubicBezTo>
                <a:cubicBezTo>
                  <a:pt x="12538" y="39041"/>
                  <a:pt x="12848" y="30480"/>
                  <a:pt x="18479" y="24849"/>
                </a:cubicBezTo>
                <a:cubicBezTo>
                  <a:pt x="20599" y="22729"/>
                  <a:pt x="23653" y="21324"/>
                  <a:pt x="26585" y="21324"/>
                </a:cubicBezTo>
                <a:cubicBezTo>
                  <a:pt x="28068" y="21324"/>
                  <a:pt x="29519" y="21684"/>
                  <a:pt x="30802" y="22491"/>
                </a:cubicBezTo>
                <a:cubicBezTo>
                  <a:pt x="34517" y="24837"/>
                  <a:pt x="35553" y="29897"/>
                  <a:pt x="38875" y="32778"/>
                </a:cubicBezTo>
                <a:cubicBezTo>
                  <a:pt x="40710" y="34372"/>
                  <a:pt x="43035" y="35073"/>
                  <a:pt x="45439" y="35073"/>
                </a:cubicBezTo>
                <a:cubicBezTo>
                  <a:pt x="48603" y="35073"/>
                  <a:pt x="51904" y="33858"/>
                  <a:pt x="54401" y="31862"/>
                </a:cubicBezTo>
                <a:cubicBezTo>
                  <a:pt x="58806" y="28349"/>
                  <a:pt x="61318" y="23051"/>
                  <a:pt x="63664" y="17931"/>
                </a:cubicBezTo>
                <a:cubicBezTo>
                  <a:pt x="66009" y="12812"/>
                  <a:pt x="68486" y="7501"/>
                  <a:pt x="72855" y="3941"/>
                </a:cubicBezTo>
                <a:cubicBezTo>
                  <a:pt x="74653" y="2465"/>
                  <a:pt x="76725" y="1346"/>
                  <a:pt x="78618"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6">
  <p:cSld name="CUSTOM_1_1_3_1_1_1_1">
    <p:spTree>
      <p:nvGrpSpPr>
        <p:cNvPr id="626" name="Shape 626"/>
        <p:cNvGrpSpPr/>
        <p:nvPr/>
      </p:nvGrpSpPr>
      <p:grpSpPr>
        <a:xfrm>
          <a:off x="0" y="0"/>
          <a:ext cx="0" cy="0"/>
          <a:chOff x="0" y="0"/>
          <a:chExt cx="0" cy="0"/>
        </a:xfrm>
      </p:grpSpPr>
      <p:sp>
        <p:nvSpPr>
          <p:cNvPr id="627" name="Google Shape;627;gd778a894d7_0_4749"/>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628" name="Google Shape;628;gd778a894d7_0_4749"/>
          <p:cNvSpPr/>
          <p:nvPr/>
        </p:nvSpPr>
        <p:spPr>
          <a:xfrm rot="-5400000">
            <a:off x="10319535" y="80647"/>
            <a:ext cx="1953018" cy="1791822"/>
          </a:xfrm>
          <a:custGeom>
            <a:rect b="b" l="l" r="r" t="t"/>
            <a:pathLst>
              <a:path extrusionOk="0" h="53756" w="58592">
                <a:moveTo>
                  <a:pt x="44835" y="0"/>
                </a:moveTo>
                <a:cubicBezTo>
                  <a:pt x="43040" y="0"/>
                  <a:pt x="41302" y="364"/>
                  <a:pt x="39827" y="1368"/>
                </a:cubicBezTo>
                <a:cubicBezTo>
                  <a:pt x="37541" y="2916"/>
                  <a:pt x="36398" y="5702"/>
                  <a:pt x="35934" y="8428"/>
                </a:cubicBezTo>
                <a:cubicBezTo>
                  <a:pt x="35470" y="11155"/>
                  <a:pt x="35565" y="13953"/>
                  <a:pt x="35124" y="16679"/>
                </a:cubicBezTo>
                <a:cubicBezTo>
                  <a:pt x="33946" y="24026"/>
                  <a:pt x="28576" y="30550"/>
                  <a:pt x="21599" y="33122"/>
                </a:cubicBezTo>
                <a:cubicBezTo>
                  <a:pt x="18170" y="34396"/>
                  <a:pt x="14479" y="34753"/>
                  <a:pt x="10955" y="35729"/>
                </a:cubicBezTo>
                <a:cubicBezTo>
                  <a:pt x="7430" y="36706"/>
                  <a:pt x="3882" y="38480"/>
                  <a:pt x="2085" y="41671"/>
                </a:cubicBezTo>
                <a:cubicBezTo>
                  <a:pt x="1" y="45362"/>
                  <a:pt x="811" y="50100"/>
                  <a:pt x="3001" y="53755"/>
                </a:cubicBezTo>
                <a:lnTo>
                  <a:pt x="58592" y="53755"/>
                </a:lnTo>
                <a:lnTo>
                  <a:pt x="58592" y="4023"/>
                </a:lnTo>
                <a:cubicBezTo>
                  <a:pt x="55675" y="2535"/>
                  <a:pt x="52591" y="1380"/>
                  <a:pt x="49400" y="618"/>
                </a:cubicBezTo>
                <a:cubicBezTo>
                  <a:pt x="47923" y="263"/>
                  <a:pt x="46359" y="0"/>
                  <a:pt x="4483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29" name="Google Shape;629;gd778a894d7_0_4749"/>
          <p:cNvSpPr/>
          <p:nvPr/>
        </p:nvSpPr>
        <p:spPr>
          <a:xfrm>
            <a:off x="0" y="5385967"/>
            <a:ext cx="1841887" cy="147199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7">
  <p:cSld name="CUSTOM_1_1_3_1_1_1_1_1">
    <p:spTree>
      <p:nvGrpSpPr>
        <p:cNvPr id="630" name="Shape 630"/>
        <p:cNvGrpSpPr/>
        <p:nvPr/>
      </p:nvGrpSpPr>
      <p:grpSpPr>
        <a:xfrm>
          <a:off x="0" y="0"/>
          <a:ext cx="0" cy="0"/>
          <a:chOff x="0" y="0"/>
          <a:chExt cx="0" cy="0"/>
        </a:xfrm>
      </p:grpSpPr>
      <p:sp>
        <p:nvSpPr>
          <p:cNvPr id="631" name="Google Shape;631;gd778a894d7_0_4753"/>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632" name="Google Shape;632;gd778a894d7_0_4753"/>
          <p:cNvSpPr/>
          <p:nvPr/>
        </p:nvSpPr>
        <p:spPr>
          <a:xfrm>
            <a:off x="8566391" y="4522873"/>
            <a:ext cx="3625606" cy="2335133"/>
          </a:xfrm>
          <a:custGeom>
            <a:rect b="b" l="l" r="r" t="t"/>
            <a:pathLst>
              <a:path extrusionOk="0" h="56133" w="87154">
                <a:moveTo>
                  <a:pt x="77010" y="0"/>
                </a:moveTo>
                <a:cubicBezTo>
                  <a:pt x="73626" y="0"/>
                  <a:pt x="70307" y="872"/>
                  <a:pt x="67640" y="2911"/>
                </a:cubicBezTo>
                <a:cubicBezTo>
                  <a:pt x="62949" y="6495"/>
                  <a:pt x="61294" y="12674"/>
                  <a:pt x="59460" y="18282"/>
                </a:cubicBezTo>
                <a:cubicBezTo>
                  <a:pt x="57615" y="23890"/>
                  <a:pt x="54721" y="29950"/>
                  <a:pt x="49137" y="31855"/>
                </a:cubicBezTo>
                <a:cubicBezTo>
                  <a:pt x="47854" y="32294"/>
                  <a:pt x="46558" y="32474"/>
                  <a:pt x="45253" y="32474"/>
                </a:cubicBezTo>
                <a:cubicBezTo>
                  <a:pt x="40321" y="32474"/>
                  <a:pt x="35255" y="29907"/>
                  <a:pt x="30218" y="29022"/>
                </a:cubicBezTo>
                <a:cubicBezTo>
                  <a:pt x="28971" y="28800"/>
                  <a:pt x="27719" y="28694"/>
                  <a:pt x="26472" y="28694"/>
                </a:cubicBezTo>
                <a:cubicBezTo>
                  <a:pt x="15576" y="28694"/>
                  <a:pt x="5107" y="36818"/>
                  <a:pt x="1560" y="47310"/>
                </a:cubicBezTo>
                <a:cubicBezTo>
                  <a:pt x="596" y="50167"/>
                  <a:pt x="96" y="53144"/>
                  <a:pt x="0" y="56132"/>
                </a:cubicBezTo>
                <a:lnTo>
                  <a:pt x="87154" y="56132"/>
                </a:lnTo>
                <a:lnTo>
                  <a:pt x="87154" y="2447"/>
                </a:lnTo>
                <a:cubicBezTo>
                  <a:pt x="86142" y="1983"/>
                  <a:pt x="85118" y="1554"/>
                  <a:pt x="84058" y="1197"/>
                </a:cubicBezTo>
                <a:cubicBezTo>
                  <a:pt x="81813" y="434"/>
                  <a:pt x="79395" y="0"/>
                  <a:pt x="7701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4">
  <p:cSld name="CUSTOM_1_1_3_2">
    <p:spTree>
      <p:nvGrpSpPr>
        <p:cNvPr id="633" name="Shape 633"/>
        <p:cNvGrpSpPr/>
        <p:nvPr/>
      </p:nvGrpSpPr>
      <p:grpSpPr>
        <a:xfrm>
          <a:off x="0" y="0"/>
          <a:ext cx="0" cy="0"/>
          <a:chOff x="0" y="0"/>
          <a:chExt cx="0" cy="0"/>
        </a:xfrm>
      </p:grpSpPr>
      <p:sp>
        <p:nvSpPr>
          <p:cNvPr id="634" name="Google Shape;634;gd778a894d7_0_4756"/>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635" name="Google Shape;635;gd778a894d7_0_4756"/>
          <p:cNvSpPr/>
          <p:nvPr/>
        </p:nvSpPr>
        <p:spPr>
          <a:xfrm>
            <a:off x="9773899" y="5300603"/>
            <a:ext cx="2418306" cy="1557270"/>
          </a:xfrm>
          <a:custGeom>
            <a:rect b="b" l="l" r="r" t="t"/>
            <a:pathLst>
              <a:path extrusionOk="0" h="56133" w="87154">
                <a:moveTo>
                  <a:pt x="77010" y="0"/>
                </a:moveTo>
                <a:cubicBezTo>
                  <a:pt x="73626" y="0"/>
                  <a:pt x="70307" y="872"/>
                  <a:pt x="67640" y="2911"/>
                </a:cubicBezTo>
                <a:cubicBezTo>
                  <a:pt x="62949" y="6495"/>
                  <a:pt x="61294" y="12674"/>
                  <a:pt x="59460" y="18282"/>
                </a:cubicBezTo>
                <a:cubicBezTo>
                  <a:pt x="57615" y="23890"/>
                  <a:pt x="54721" y="29950"/>
                  <a:pt x="49137" y="31855"/>
                </a:cubicBezTo>
                <a:cubicBezTo>
                  <a:pt x="47854" y="32294"/>
                  <a:pt x="46558" y="32474"/>
                  <a:pt x="45253" y="32474"/>
                </a:cubicBezTo>
                <a:cubicBezTo>
                  <a:pt x="40321" y="32474"/>
                  <a:pt x="35255" y="29907"/>
                  <a:pt x="30218" y="29022"/>
                </a:cubicBezTo>
                <a:cubicBezTo>
                  <a:pt x="28971" y="28800"/>
                  <a:pt x="27719" y="28694"/>
                  <a:pt x="26472" y="28694"/>
                </a:cubicBezTo>
                <a:cubicBezTo>
                  <a:pt x="15576" y="28694"/>
                  <a:pt x="5107" y="36818"/>
                  <a:pt x="1560" y="47310"/>
                </a:cubicBezTo>
                <a:cubicBezTo>
                  <a:pt x="596" y="50167"/>
                  <a:pt x="96" y="53144"/>
                  <a:pt x="0" y="56132"/>
                </a:cubicBezTo>
                <a:lnTo>
                  <a:pt x="87154" y="56132"/>
                </a:lnTo>
                <a:lnTo>
                  <a:pt x="87154" y="2447"/>
                </a:lnTo>
                <a:cubicBezTo>
                  <a:pt x="86142" y="1983"/>
                  <a:pt x="85118" y="1554"/>
                  <a:pt x="84058" y="1197"/>
                </a:cubicBezTo>
                <a:cubicBezTo>
                  <a:pt x="81813" y="434"/>
                  <a:pt x="79395" y="0"/>
                  <a:pt x="77010"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36" name="Google Shape;636;gd778a894d7_0_4756"/>
          <p:cNvSpPr/>
          <p:nvPr/>
        </p:nvSpPr>
        <p:spPr>
          <a:xfrm flipH="1" rot="5400000">
            <a:off x="-68877" y="68690"/>
            <a:ext cx="1666796" cy="1529224"/>
          </a:xfrm>
          <a:custGeom>
            <a:rect b="b" l="l" r="r" t="t"/>
            <a:pathLst>
              <a:path extrusionOk="0" h="53756" w="58592">
                <a:moveTo>
                  <a:pt x="44835" y="0"/>
                </a:moveTo>
                <a:cubicBezTo>
                  <a:pt x="43040" y="0"/>
                  <a:pt x="41302" y="364"/>
                  <a:pt x="39827" y="1368"/>
                </a:cubicBezTo>
                <a:cubicBezTo>
                  <a:pt x="37541" y="2916"/>
                  <a:pt x="36398" y="5702"/>
                  <a:pt x="35934" y="8428"/>
                </a:cubicBezTo>
                <a:cubicBezTo>
                  <a:pt x="35470" y="11155"/>
                  <a:pt x="35565" y="13953"/>
                  <a:pt x="35124" y="16679"/>
                </a:cubicBezTo>
                <a:cubicBezTo>
                  <a:pt x="33946" y="24026"/>
                  <a:pt x="28576" y="30550"/>
                  <a:pt x="21599" y="33122"/>
                </a:cubicBezTo>
                <a:cubicBezTo>
                  <a:pt x="18170" y="34396"/>
                  <a:pt x="14479" y="34753"/>
                  <a:pt x="10955" y="35729"/>
                </a:cubicBezTo>
                <a:cubicBezTo>
                  <a:pt x="7430" y="36706"/>
                  <a:pt x="3882" y="38480"/>
                  <a:pt x="2085" y="41671"/>
                </a:cubicBezTo>
                <a:cubicBezTo>
                  <a:pt x="1" y="45362"/>
                  <a:pt x="811" y="50100"/>
                  <a:pt x="3001" y="53755"/>
                </a:cubicBezTo>
                <a:lnTo>
                  <a:pt x="58592" y="53755"/>
                </a:lnTo>
                <a:lnTo>
                  <a:pt x="58592" y="4023"/>
                </a:lnTo>
                <a:cubicBezTo>
                  <a:pt x="55675" y="2535"/>
                  <a:pt x="52591" y="1380"/>
                  <a:pt x="49400" y="618"/>
                </a:cubicBezTo>
                <a:cubicBezTo>
                  <a:pt x="47923" y="263"/>
                  <a:pt x="46359" y="0"/>
                  <a:pt x="44835"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CUSTOM_6_1">
    <p:spTree>
      <p:nvGrpSpPr>
        <p:cNvPr id="637" name="Shape 637"/>
        <p:cNvGrpSpPr/>
        <p:nvPr/>
      </p:nvGrpSpPr>
      <p:grpSpPr>
        <a:xfrm>
          <a:off x="0" y="0"/>
          <a:ext cx="0" cy="0"/>
          <a:chOff x="0" y="0"/>
          <a:chExt cx="0" cy="0"/>
        </a:xfrm>
      </p:grpSpPr>
      <p:sp>
        <p:nvSpPr>
          <p:cNvPr id="638" name="Google Shape;638;gd778a894d7_0_4760"/>
          <p:cNvSpPr txBox="1"/>
          <p:nvPr>
            <p:ph idx="1" type="subTitle"/>
          </p:nvPr>
        </p:nvSpPr>
        <p:spPr>
          <a:xfrm>
            <a:off x="6209568" y="4753367"/>
            <a:ext cx="4320300" cy="512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Clr>
                <a:srgbClr val="F3F3F3"/>
              </a:buClr>
              <a:buSzPts val="2700"/>
              <a:buFont typeface="Passion One"/>
              <a:buNone/>
              <a:defRPr b="1">
                <a:solidFill>
                  <a:schemeClr val="dk1"/>
                </a:solidFill>
                <a:latin typeface="Passion One"/>
                <a:ea typeface="Passion One"/>
                <a:cs typeface="Passion One"/>
                <a:sym typeface="Passion One"/>
              </a:defRPr>
            </a:lvl1pPr>
            <a:lvl2pPr lvl="1"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2pPr>
            <a:lvl3pPr lvl="2"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3pPr>
            <a:lvl4pPr lvl="3"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4pPr>
            <a:lvl5pPr lvl="4"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5pPr>
            <a:lvl6pPr lvl="5"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6pPr>
            <a:lvl7pPr lvl="6"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7pPr>
            <a:lvl8pPr lvl="7"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8pPr>
            <a:lvl9pPr lvl="8"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9pPr>
          </a:lstStyle>
          <a:p/>
        </p:txBody>
      </p:sp>
      <p:sp>
        <p:nvSpPr>
          <p:cNvPr id="639" name="Google Shape;639;gd778a894d7_0_4760"/>
          <p:cNvSpPr txBox="1"/>
          <p:nvPr>
            <p:ph idx="2" type="subTitle"/>
          </p:nvPr>
        </p:nvSpPr>
        <p:spPr>
          <a:xfrm>
            <a:off x="1597067" y="4753367"/>
            <a:ext cx="4320300" cy="512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Clr>
                <a:srgbClr val="F3F3F3"/>
              </a:buClr>
              <a:buSzPts val="2700"/>
              <a:buFont typeface="Passion One"/>
              <a:buNone/>
              <a:defRPr b="1">
                <a:solidFill>
                  <a:schemeClr val="dk1"/>
                </a:solidFill>
                <a:latin typeface="Passion One"/>
                <a:ea typeface="Passion One"/>
                <a:cs typeface="Passion One"/>
                <a:sym typeface="Passion One"/>
              </a:defRPr>
            </a:lvl1pPr>
            <a:lvl2pPr lvl="1"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2pPr>
            <a:lvl3pPr lvl="2"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3pPr>
            <a:lvl4pPr lvl="3"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4pPr>
            <a:lvl5pPr lvl="4"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5pPr>
            <a:lvl6pPr lvl="5"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6pPr>
            <a:lvl7pPr lvl="6"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7pPr>
            <a:lvl8pPr lvl="7"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8pPr>
            <a:lvl9pPr lvl="8" algn="ctr">
              <a:lnSpc>
                <a:spcPct val="100000"/>
              </a:lnSpc>
              <a:spcBef>
                <a:spcPts val="0"/>
              </a:spcBef>
              <a:spcAft>
                <a:spcPts val="0"/>
              </a:spcAft>
              <a:buClr>
                <a:schemeClr val="lt1"/>
              </a:buClr>
              <a:buSzPts val="2700"/>
              <a:buFont typeface="Passion One"/>
              <a:buNone/>
              <a:defRPr b="1" sz="2700">
                <a:solidFill>
                  <a:schemeClr val="lt1"/>
                </a:solidFill>
                <a:latin typeface="Passion One"/>
                <a:ea typeface="Passion One"/>
                <a:cs typeface="Passion One"/>
                <a:sym typeface="Passion One"/>
              </a:defRPr>
            </a:lvl9pPr>
          </a:lstStyle>
          <a:p/>
        </p:txBody>
      </p:sp>
      <p:sp>
        <p:nvSpPr>
          <p:cNvPr id="640" name="Google Shape;640;gd778a894d7_0_4760"/>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641" name="Google Shape;641;gd778a894d7_0_4760"/>
          <p:cNvSpPr txBox="1"/>
          <p:nvPr>
            <p:ph idx="3" type="subTitle"/>
          </p:nvPr>
        </p:nvSpPr>
        <p:spPr>
          <a:xfrm>
            <a:off x="6209571" y="5370100"/>
            <a:ext cx="4316100" cy="6408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3700"/>
              <a:buNone/>
              <a:defRPr sz="1900">
                <a:solidFill>
                  <a:schemeClr val="dk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
        <p:nvSpPr>
          <p:cNvPr id="642" name="Google Shape;642;gd778a894d7_0_4760"/>
          <p:cNvSpPr txBox="1"/>
          <p:nvPr>
            <p:ph idx="4" type="subTitle"/>
          </p:nvPr>
        </p:nvSpPr>
        <p:spPr>
          <a:xfrm>
            <a:off x="1597067" y="5370100"/>
            <a:ext cx="4316100" cy="6408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rgbClr val="F3F3F3"/>
              </a:buClr>
              <a:buSzPts val="3700"/>
              <a:buNone/>
              <a:defRPr sz="1900">
                <a:solidFill>
                  <a:schemeClr val="dk1"/>
                </a:solidFill>
              </a:defRPr>
            </a:lvl1pPr>
            <a:lvl2pPr lvl="1" algn="ctr">
              <a:lnSpc>
                <a:spcPct val="100000"/>
              </a:lnSpc>
              <a:spcBef>
                <a:spcPts val="0"/>
              </a:spcBef>
              <a:spcAft>
                <a:spcPts val="0"/>
              </a:spcAft>
              <a:buClr>
                <a:schemeClr val="lt1"/>
              </a:buClr>
              <a:buSzPts val="3700"/>
              <a:buNone/>
              <a:defRPr sz="3700">
                <a:solidFill>
                  <a:schemeClr val="lt1"/>
                </a:solidFill>
              </a:defRPr>
            </a:lvl2pPr>
            <a:lvl3pPr lvl="2" algn="ctr">
              <a:lnSpc>
                <a:spcPct val="100000"/>
              </a:lnSpc>
              <a:spcBef>
                <a:spcPts val="0"/>
              </a:spcBef>
              <a:spcAft>
                <a:spcPts val="0"/>
              </a:spcAft>
              <a:buClr>
                <a:schemeClr val="lt1"/>
              </a:buClr>
              <a:buSzPts val="3700"/>
              <a:buNone/>
              <a:defRPr sz="3700">
                <a:solidFill>
                  <a:schemeClr val="lt1"/>
                </a:solidFill>
              </a:defRPr>
            </a:lvl3pPr>
            <a:lvl4pPr lvl="3" algn="ctr">
              <a:lnSpc>
                <a:spcPct val="100000"/>
              </a:lnSpc>
              <a:spcBef>
                <a:spcPts val="0"/>
              </a:spcBef>
              <a:spcAft>
                <a:spcPts val="0"/>
              </a:spcAft>
              <a:buClr>
                <a:schemeClr val="lt1"/>
              </a:buClr>
              <a:buSzPts val="3700"/>
              <a:buNone/>
              <a:defRPr sz="3700">
                <a:solidFill>
                  <a:schemeClr val="lt1"/>
                </a:solidFill>
              </a:defRPr>
            </a:lvl4pPr>
            <a:lvl5pPr lvl="4" algn="ctr">
              <a:lnSpc>
                <a:spcPct val="100000"/>
              </a:lnSpc>
              <a:spcBef>
                <a:spcPts val="0"/>
              </a:spcBef>
              <a:spcAft>
                <a:spcPts val="0"/>
              </a:spcAft>
              <a:buClr>
                <a:schemeClr val="lt1"/>
              </a:buClr>
              <a:buSzPts val="3700"/>
              <a:buNone/>
              <a:defRPr sz="3700">
                <a:solidFill>
                  <a:schemeClr val="lt1"/>
                </a:solidFill>
              </a:defRPr>
            </a:lvl5pPr>
            <a:lvl6pPr lvl="5" algn="ctr">
              <a:lnSpc>
                <a:spcPct val="100000"/>
              </a:lnSpc>
              <a:spcBef>
                <a:spcPts val="0"/>
              </a:spcBef>
              <a:spcAft>
                <a:spcPts val="0"/>
              </a:spcAft>
              <a:buClr>
                <a:schemeClr val="lt1"/>
              </a:buClr>
              <a:buSzPts val="3700"/>
              <a:buNone/>
              <a:defRPr sz="3700">
                <a:solidFill>
                  <a:schemeClr val="lt1"/>
                </a:solidFill>
              </a:defRPr>
            </a:lvl6pPr>
            <a:lvl7pPr lvl="6" algn="ctr">
              <a:lnSpc>
                <a:spcPct val="100000"/>
              </a:lnSpc>
              <a:spcBef>
                <a:spcPts val="0"/>
              </a:spcBef>
              <a:spcAft>
                <a:spcPts val="0"/>
              </a:spcAft>
              <a:buClr>
                <a:schemeClr val="lt1"/>
              </a:buClr>
              <a:buSzPts val="3700"/>
              <a:buNone/>
              <a:defRPr sz="3700">
                <a:solidFill>
                  <a:schemeClr val="lt1"/>
                </a:solidFill>
              </a:defRPr>
            </a:lvl7pPr>
            <a:lvl8pPr lvl="7" algn="ctr">
              <a:lnSpc>
                <a:spcPct val="100000"/>
              </a:lnSpc>
              <a:spcBef>
                <a:spcPts val="0"/>
              </a:spcBef>
              <a:spcAft>
                <a:spcPts val="0"/>
              </a:spcAft>
              <a:buClr>
                <a:schemeClr val="lt1"/>
              </a:buClr>
              <a:buSzPts val="3700"/>
              <a:buNone/>
              <a:defRPr sz="3700">
                <a:solidFill>
                  <a:schemeClr val="lt1"/>
                </a:solidFill>
              </a:defRPr>
            </a:lvl8pPr>
            <a:lvl9pPr lvl="8" algn="ctr">
              <a:lnSpc>
                <a:spcPct val="100000"/>
              </a:lnSpc>
              <a:spcBef>
                <a:spcPts val="0"/>
              </a:spcBef>
              <a:spcAft>
                <a:spcPts val="0"/>
              </a:spcAft>
              <a:buClr>
                <a:schemeClr val="lt1"/>
              </a:buClr>
              <a:buSzPts val="3700"/>
              <a:buNone/>
              <a:defRPr sz="3700">
                <a:solidFill>
                  <a:schemeClr val="lt1"/>
                </a:solidFill>
              </a:defRPr>
            </a:lvl9pPr>
          </a:lstStyle>
          <a:p/>
        </p:txBody>
      </p:sp>
      <p:sp>
        <p:nvSpPr>
          <p:cNvPr id="643" name="Google Shape;643;gd778a894d7_0_4760"/>
          <p:cNvSpPr/>
          <p:nvPr/>
        </p:nvSpPr>
        <p:spPr>
          <a:xfrm flipH="1">
            <a:off x="117" y="5799733"/>
            <a:ext cx="2711749" cy="1106093"/>
          </a:xfrm>
          <a:custGeom>
            <a:rect b="b" l="l" r="r" t="t"/>
            <a:pathLst>
              <a:path extrusionOk="0" h="47661" w="51709">
                <a:moveTo>
                  <a:pt x="48879" y="0"/>
                </a:moveTo>
                <a:cubicBezTo>
                  <a:pt x="48192" y="0"/>
                  <a:pt x="47477" y="32"/>
                  <a:pt x="46732" y="95"/>
                </a:cubicBezTo>
                <a:cubicBezTo>
                  <a:pt x="41505" y="535"/>
                  <a:pt x="37207" y="3333"/>
                  <a:pt x="35600" y="8453"/>
                </a:cubicBezTo>
                <a:cubicBezTo>
                  <a:pt x="33897" y="13870"/>
                  <a:pt x="35397" y="19978"/>
                  <a:pt x="32552" y="25086"/>
                </a:cubicBezTo>
                <a:cubicBezTo>
                  <a:pt x="31191" y="27527"/>
                  <a:pt x="28553" y="29447"/>
                  <a:pt x="25851" y="29447"/>
                </a:cubicBezTo>
                <a:cubicBezTo>
                  <a:pt x="25338" y="29447"/>
                  <a:pt x="24822" y="29378"/>
                  <a:pt x="24313" y="29229"/>
                </a:cubicBezTo>
                <a:cubicBezTo>
                  <a:pt x="21217" y="28312"/>
                  <a:pt x="19467" y="24955"/>
                  <a:pt x="16550" y="23586"/>
                </a:cubicBezTo>
                <a:cubicBezTo>
                  <a:pt x="15628" y="23153"/>
                  <a:pt x="14652" y="22956"/>
                  <a:pt x="13670" y="22956"/>
                </a:cubicBezTo>
                <a:cubicBezTo>
                  <a:pt x="10653" y="22956"/>
                  <a:pt x="7568" y="24807"/>
                  <a:pt x="5763" y="27348"/>
                </a:cubicBezTo>
                <a:cubicBezTo>
                  <a:pt x="3358" y="30717"/>
                  <a:pt x="2643" y="34968"/>
                  <a:pt x="2012" y="39052"/>
                </a:cubicBezTo>
                <a:cubicBezTo>
                  <a:pt x="1560" y="41969"/>
                  <a:pt x="1084" y="44957"/>
                  <a:pt x="0" y="47660"/>
                </a:cubicBezTo>
                <a:lnTo>
                  <a:pt x="51709" y="47660"/>
                </a:lnTo>
                <a:lnTo>
                  <a:pt x="51709" y="202"/>
                </a:lnTo>
                <a:cubicBezTo>
                  <a:pt x="50825" y="68"/>
                  <a:pt x="49883" y="0"/>
                  <a:pt x="4887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gd778a894d7_0_1543"/>
          <p:cNvSpPr txBox="1"/>
          <p:nvPr>
            <p:ph type="ctrTitle"/>
          </p:nvPr>
        </p:nvSpPr>
        <p:spPr>
          <a:xfrm>
            <a:off x="951633" y="2043133"/>
            <a:ext cx="6642900" cy="21420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Clr>
                <a:srgbClr val="342524"/>
              </a:buClr>
              <a:buSzPts val="6900"/>
              <a:buNone/>
              <a:defRPr b="1" sz="6900">
                <a:solidFill>
                  <a:srgbClr val="342524"/>
                </a:solidFill>
                <a:latin typeface="Alegreya Sans SC"/>
                <a:ea typeface="Alegreya Sans SC"/>
                <a:cs typeface="Alegreya Sans SC"/>
                <a:sym typeface="Alegreya Sans SC"/>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56" name="Google Shape;56;gd778a894d7_0_1543"/>
          <p:cNvSpPr txBox="1"/>
          <p:nvPr>
            <p:ph idx="1" type="subTitle"/>
          </p:nvPr>
        </p:nvSpPr>
        <p:spPr>
          <a:xfrm>
            <a:off x="951633" y="4132867"/>
            <a:ext cx="6888000" cy="6819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232E44"/>
              </a:buClr>
              <a:buSzPts val="3700"/>
              <a:buNone/>
              <a:defRPr>
                <a:solidFill>
                  <a:srgbClr val="232E44"/>
                </a:solidFill>
                <a:latin typeface="Roboto Condensed"/>
                <a:ea typeface="Roboto Condensed"/>
                <a:cs typeface="Roboto Condensed"/>
                <a:sym typeface="Roboto Condensed"/>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57" name="Google Shape;57;gd778a894d7_0_1543"/>
          <p:cNvSpPr/>
          <p:nvPr/>
        </p:nvSpPr>
        <p:spPr>
          <a:xfrm>
            <a:off x="6170511" y="5018116"/>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gd778a894d7_0_1543"/>
          <p:cNvSpPr/>
          <p:nvPr/>
        </p:nvSpPr>
        <p:spPr>
          <a:xfrm>
            <a:off x="7964421" y="249853"/>
            <a:ext cx="782139" cy="666486"/>
          </a:xfrm>
          <a:custGeom>
            <a:rect b="b" l="l" r="r" t="t"/>
            <a:pathLst>
              <a:path extrusionOk="0" h="21063" w="24718">
                <a:moveTo>
                  <a:pt x="7366" y="1"/>
                </a:moveTo>
                <a:cubicBezTo>
                  <a:pt x="7271" y="1"/>
                  <a:pt x="7171" y="19"/>
                  <a:pt x="7068" y="58"/>
                </a:cubicBezTo>
                <a:cubicBezTo>
                  <a:pt x="6239" y="390"/>
                  <a:pt x="6460" y="1619"/>
                  <a:pt x="7358" y="1619"/>
                </a:cubicBezTo>
                <a:lnTo>
                  <a:pt x="9484" y="7129"/>
                </a:lnTo>
                <a:cubicBezTo>
                  <a:pt x="9319" y="7212"/>
                  <a:pt x="9167" y="7308"/>
                  <a:pt x="9015" y="7419"/>
                </a:cubicBezTo>
                <a:lnTo>
                  <a:pt x="6129" y="4146"/>
                </a:lnTo>
                <a:cubicBezTo>
                  <a:pt x="6337" y="3729"/>
                  <a:pt x="6003" y="3328"/>
                  <a:pt x="5631" y="3328"/>
                </a:cubicBezTo>
                <a:cubicBezTo>
                  <a:pt x="5510" y="3328"/>
                  <a:pt x="5384" y="3371"/>
                  <a:pt x="5272" y="3469"/>
                </a:cubicBezTo>
                <a:cubicBezTo>
                  <a:pt x="4874" y="3820"/>
                  <a:pt x="5162" y="4435"/>
                  <a:pt x="5620" y="4435"/>
                </a:cubicBezTo>
                <a:cubicBezTo>
                  <a:pt x="5685" y="4435"/>
                  <a:pt x="5754" y="4422"/>
                  <a:pt x="5825" y="4394"/>
                </a:cubicBezTo>
                <a:lnTo>
                  <a:pt x="8697" y="7654"/>
                </a:lnTo>
                <a:cubicBezTo>
                  <a:pt x="7523" y="8606"/>
                  <a:pt x="6819" y="10015"/>
                  <a:pt x="6764" y="11534"/>
                </a:cubicBezTo>
                <a:lnTo>
                  <a:pt x="2566" y="11534"/>
                </a:lnTo>
                <a:cubicBezTo>
                  <a:pt x="2472" y="11287"/>
                  <a:pt x="2265" y="11175"/>
                  <a:pt x="2058" y="11175"/>
                </a:cubicBezTo>
                <a:cubicBezTo>
                  <a:pt x="1780" y="11175"/>
                  <a:pt x="1502" y="11378"/>
                  <a:pt x="1502" y="11727"/>
                </a:cubicBezTo>
                <a:cubicBezTo>
                  <a:pt x="1502" y="12075"/>
                  <a:pt x="1778" y="12274"/>
                  <a:pt x="2056" y="12274"/>
                </a:cubicBezTo>
                <a:cubicBezTo>
                  <a:pt x="2263" y="12274"/>
                  <a:pt x="2471" y="12163"/>
                  <a:pt x="2566" y="11921"/>
                </a:cubicBezTo>
                <a:lnTo>
                  <a:pt x="6764" y="11921"/>
                </a:lnTo>
                <a:cubicBezTo>
                  <a:pt x="6778" y="12321"/>
                  <a:pt x="6833" y="12708"/>
                  <a:pt x="6943" y="13095"/>
                </a:cubicBezTo>
                <a:lnTo>
                  <a:pt x="1544" y="15870"/>
                </a:lnTo>
                <a:cubicBezTo>
                  <a:pt x="1378" y="15722"/>
                  <a:pt x="1192" y="15658"/>
                  <a:pt x="1014" y="15658"/>
                </a:cubicBezTo>
                <a:cubicBezTo>
                  <a:pt x="477" y="15658"/>
                  <a:pt x="1" y="16233"/>
                  <a:pt x="301" y="16823"/>
                </a:cubicBezTo>
                <a:lnTo>
                  <a:pt x="301" y="16837"/>
                </a:lnTo>
                <a:cubicBezTo>
                  <a:pt x="455" y="17145"/>
                  <a:pt x="730" y="17282"/>
                  <a:pt x="1004" y="17282"/>
                </a:cubicBezTo>
                <a:cubicBezTo>
                  <a:pt x="1443" y="17282"/>
                  <a:pt x="1879" y="16933"/>
                  <a:pt x="1820" y="16381"/>
                </a:cubicBezTo>
                <a:lnTo>
                  <a:pt x="7123" y="13661"/>
                </a:lnTo>
                <a:cubicBezTo>
                  <a:pt x="7910" y="15663"/>
                  <a:pt x="9843" y="16975"/>
                  <a:pt x="11984" y="16975"/>
                </a:cubicBezTo>
                <a:lnTo>
                  <a:pt x="11984" y="19999"/>
                </a:lnTo>
                <a:cubicBezTo>
                  <a:pt x="11418" y="20220"/>
                  <a:pt x="11570" y="21063"/>
                  <a:pt x="12177" y="21063"/>
                </a:cubicBezTo>
                <a:cubicBezTo>
                  <a:pt x="12785" y="21063"/>
                  <a:pt x="12951" y="20220"/>
                  <a:pt x="12384" y="19999"/>
                </a:cubicBezTo>
                <a:lnTo>
                  <a:pt x="12384" y="16947"/>
                </a:lnTo>
                <a:cubicBezTo>
                  <a:pt x="14470" y="16782"/>
                  <a:pt x="16279" y="15387"/>
                  <a:pt x="16942" y="13398"/>
                </a:cubicBezTo>
                <a:lnTo>
                  <a:pt x="21927" y="16326"/>
                </a:lnTo>
                <a:cubicBezTo>
                  <a:pt x="21839" y="16889"/>
                  <a:pt x="22284" y="17267"/>
                  <a:pt x="22736" y="17267"/>
                </a:cubicBezTo>
                <a:cubicBezTo>
                  <a:pt x="22993" y="17267"/>
                  <a:pt x="23253" y="17145"/>
                  <a:pt x="23418" y="16865"/>
                </a:cubicBezTo>
                <a:cubicBezTo>
                  <a:pt x="23760" y="16277"/>
                  <a:pt x="23276" y="15649"/>
                  <a:pt x="22720" y="15649"/>
                </a:cubicBezTo>
                <a:cubicBezTo>
                  <a:pt x="22557" y="15649"/>
                  <a:pt x="22387" y="15703"/>
                  <a:pt x="22231" y="15829"/>
                </a:cubicBezTo>
                <a:lnTo>
                  <a:pt x="17107" y="12818"/>
                </a:lnTo>
                <a:cubicBezTo>
                  <a:pt x="17287" y="11948"/>
                  <a:pt x="17259" y="11051"/>
                  <a:pt x="16997" y="10208"/>
                </a:cubicBezTo>
                <a:lnTo>
                  <a:pt x="23142" y="9034"/>
                </a:lnTo>
                <a:cubicBezTo>
                  <a:pt x="23308" y="9303"/>
                  <a:pt x="23561" y="9420"/>
                  <a:pt x="23811" y="9420"/>
                </a:cubicBezTo>
                <a:cubicBezTo>
                  <a:pt x="24268" y="9420"/>
                  <a:pt x="24718" y="9031"/>
                  <a:pt x="24620" y="8468"/>
                </a:cubicBezTo>
                <a:cubicBezTo>
                  <a:pt x="24537" y="8026"/>
                  <a:pt x="24181" y="7805"/>
                  <a:pt x="23826" y="7805"/>
                </a:cubicBezTo>
                <a:cubicBezTo>
                  <a:pt x="23470" y="7805"/>
                  <a:pt x="23114" y="8026"/>
                  <a:pt x="23032" y="8468"/>
                </a:cubicBezTo>
                <a:lnTo>
                  <a:pt x="16790" y="9656"/>
                </a:lnTo>
                <a:cubicBezTo>
                  <a:pt x="16555" y="9131"/>
                  <a:pt x="16237" y="8648"/>
                  <a:pt x="15851" y="8220"/>
                </a:cubicBezTo>
                <a:lnTo>
                  <a:pt x="18543" y="5375"/>
                </a:lnTo>
                <a:cubicBezTo>
                  <a:pt x="18615" y="5403"/>
                  <a:pt x="18684" y="5416"/>
                  <a:pt x="18751" y="5416"/>
                </a:cubicBezTo>
                <a:cubicBezTo>
                  <a:pt x="19202" y="5416"/>
                  <a:pt x="19509" y="4825"/>
                  <a:pt x="19123" y="4464"/>
                </a:cubicBezTo>
                <a:cubicBezTo>
                  <a:pt x="19009" y="4356"/>
                  <a:pt x="18878" y="4310"/>
                  <a:pt x="18751" y="4310"/>
                </a:cubicBezTo>
                <a:cubicBezTo>
                  <a:pt x="18388" y="4310"/>
                  <a:pt x="18059" y="4689"/>
                  <a:pt x="18253" y="5099"/>
                </a:cubicBezTo>
                <a:lnTo>
                  <a:pt x="15574" y="7930"/>
                </a:lnTo>
                <a:cubicBezTo>
                  <a:pt x="14582" y="6993"/>
                  <a:pt x="13284" y="6496"/>
                  <a:pt x="11965" y="6496"/>
                </a:cubicBezTo>
                <a:cubicBezTo>
                  <a:pt x="11302" y="6496"/>
                  <a:pt x="10633" y="6621"/>
                  <a:pt x="9995" y="6880"/>
                </a:cubicBezTo>
                <a:lnTo>
                  <a:pt x="7896" y="1412"/>
                </a:lnTo>
                <a:cubicBezTo>
                  <a:pt x="8465" y="892"/>
                  <a:pt x="8037" y="1"/>
                  <a:pt x="736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gd778a894d7_0_1543"/>
          <p:cNvSpPr/>
          <p:nvPr/>
        </p:nvSpPr>
        <p:spPr>
          <a:xfrm rot="5400000">
            <a:off x="2214194" y="5591448"/>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gd778a894d7_0_1543"/>
          <p:cNvSpPr/>
          <p:nvPr/>
        </p:nvSpPr>
        <p:spPr>
          <a:xfrm rot="-5400000">
            <a:off x="452487"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gd778a894d7_0_1543"/>
          <p:cNvSpPr/>
          <p:nvPr/>
        </p:nvSpPr>
        <p:spPr>
          <a:xfrm>
            <a:off x="11113736" y="5870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gd778a894d7_0_1543"/>
          <p:cNvSpPr/>
          <p:nvPr/>
        </p:nvSpPr>
        <p:spPr>
          <a:xfrm>
            <a:off x="1955800"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gd778a894d7_0_1543"/>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gd778a894d7_0_1543"/>
          <p:cNvSpPr/>
          <p:nvPr/>
        </p:nvSpPr>
        <p:spPr>
          <a:xfrm>
            <a:off x="118555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gd778a894d7_0_1543"/>
          <p:cNvSpPr/>
          <p:nvPr/>
        </p:nvSpPr>
        <p:spPr>
          <a:xfrm>
            <a:off x="8356600" y="2253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gd778a894d7_0_1543"/>
          <p:cNvSpPr/>
          <p:nvPr/>
        </p:nvSpPr>
        <p:spPr>
          <a:xfrm>
            <a:off x="7118400" y="60752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gd778a894d7_0_1543"/>
          <p:cNvSpPr/>
          <p:nvPr/>
        </p:nvSpPr>
        <p:spPr>
          <a:xfrm>
            <a:off x="3175000" y="6397533"/>
            <a:ext cx="93600" cy="93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3_1">
    <p:spTree>
      <p:nvGrpSpPr>
        <p:cNvPr id="644" name="Shape 644"/>
        <p:cNvGrpSpPr/>
        <p:nvPr/>
      </p:nvGrpSpPr>
      <p:grpSpPr>
        <a:xfrm>
          <a:off x="0" y="0"/>
          <a:ext cx="0" cy="0"/>
          <a:chOff x="0" y="0"/>
          <a:chExt cx="0" cy="0"/>
        </a:xfrm>
      </p:grpSpPr>
      <p:sp>
        <p:nvSpPr>
          <p:cNvPr id="645" name="Google Shape;645;gd778a894d7_0_4767"/>
          <p:cNvSpPr txBox="1"/>
          <p:nvPr>
            <p:ph type="title"/>
          </p:nvPr>
        </p:nvSpPr>
        <p:spPr>
          <a:xfrm>
            <a:off x="1408267" y="20375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646" name="Google Shape;646;gd778a894d7_0_4767"/>
          <p:cNvSpPr txBox="1"/>
          <p:nvPr>
            <p:ph idx="1" type="subTitle"/>
          </p:nvPr>
        </p:nvSpPr>
        <p:spPr>
          <a:xfrm>
            <a:off x="1268667" y="24820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647" name="Google Shape;647;gd778a894d7_0_4767"/>
          <p:cNvSpPr txBox="1"/>
          <p:nvPr>
            <p:ph idx="2" type="title"/>
          </p:nvPr>
        </p:nvSpPr>
        <p:spPr>
          <a:xfrm>
            <a:off x="4873792" y="20375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648" name="Google Shape;648;gd778a894d7_0_4767"/>
          <p:cNvSpPr txBox="1"/>
          <p:nvPr>
            <p:ph idx="3" type="subTitle"/>
          </p:nvPr>
        </p:nvSpPr>
        <p:spPr>
          <a:xfrm>
            <a:off x="4734192" y="24820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649" name="Google Shape;649;gd778a894d7_0_4767"/>
          <p:cNvSpPr txBox="1"/>
          <p:nvPr>
            <p:ph idx="4" type="title"/>
          </p:nvPr>
        </p:nvSpPr>
        <p:spPr>
          <a:xfrm>
            <a:off x="8339319" y="20375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650" name="Google Shape;650;gd778a894d7_0_4767"/>
          <p:cNvSpPr txBox="1"/>
          <p:nvPr>
            <p:ph idx="5" type="subTitle"/>
          </p:nvPr>
        </p:nvSpPr>
        <p:spPr>
          <a:xfrm>
            <a:off x="8199719" y="24820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651" name="Google Shape;651;gd778a894d7_0_4767"/>
          <p:cNvSpPr txBox="1"/>
          <p:nvPr>
            <p:ph idx="6"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652" name="Google Shape;652;gd778a894d7_0_4767"/>
          <p:cNvSpPr/>
          <p:nvPr/>
        </p:nvSpPr>
        <p:spPr>
          <a:xfrm flipH="1" rot="10800000">
            <a:off x="9804404" y="17"/>
            <a:ext cx="2387558" cy="1389481"/>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53" name="Google Shape;653;gd778a894d7_0_4767"/>
          <p:cNvSpPr/>
          <p:nvPr/>
        </p:nvSpPr>
        <p:spPr>
          <a:xfrm flipH="1">
            <a:off x="-63" y="-7333"/>
            <a:ext cx="3372814" cy="108482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_1_1">
    <p:bg>
      <p:bgPr>
        <a:solidFill>
          <a:schemeClr val="dk2"/>
        </a:solidFill>
      </p:bgPr>
    </p:bg>
    <p:spTree>
      <p:nvGrpSpPr>
        <p:cNvPr id="654" name="Shape 654"/>
        <p:cNvGrpSpPr/>
        <p:nvPr/>
      </p:nvGrpSpPr>
      <p:grpSpPr>
        <a:xfrm>
          <a:off x="0" y="0"/>
          <a:ext cx="0" cy="0"/>
          <a:chOff x="0" y="0"/>
          <a:chExt cx="0" cy="0"/>
        </a:xfrm>
      </p:grpSpPr>
      <p:sp>
        <p:nvSpPr>
          <p:cNvPr id="655" name="Google Shape;655;gd778a894d7_0_4777"/>
          <p:cNvSpPr/>
          <p:nvPr/>
        </p:nvSpPr>
        <p:spPr>
          <a:xfrm>
            <a:off x="433" y="-7833"/>
            <a:ext cx="6374865" cy="2255579"/>
          </a:xfrm>
          <a:custGeom>
            <a:rect b="b" l="l" r="r" t="t"/>
            <a:pathLst>
              <a:path extrusionOk="0" h="92784" w="187869">
                <a:moveTo>
                  <a:pt x="0" y="0"/>
                </a:moveTo>
                <a:lnTo>
                  <a:pt x="0" y="88451"/>
                </a:lnTo>
                <a:cubicBezTo>
                  <a:pt x="6642" y="90901"/>
                  <a:pt x="13467" y="92783"/>
                  <a:pt x="20580" y="92783"/>
                </a:cubicBezTo>
                <a:cubicBezTo>
                  <a:pt x="25910" y="92783"/>
                  <a:pt x="31402" y="91726"/>
                  <a:pt x="37100" y="89059"/>
                </a:cubicBezTo>
                <a:cubicBezTo>
                  <a:pt x="73488" y="72004"/>
                  <a:pt x="63959" y="30841"/>
                  <a:pt x="105814" y="30841"/>
                </a:cubicBezTo>
                <a:cubicBezTo>
                  <a:pt x="109221" y="30841"/>
                  <a:pt x="112969" y="31114"/>
                  <a:pt x="117110" y="31694"/>
                </a:cubicBezTo>
                <a:cubicBezTo>
                  <a:pt x="124999" y="32800"/>
                  <a:pt x="132019" y="33299"/>
                  <a:pt x="138264" y="33299"/>
                </a:cubicBezTo>
                <a:cubicBezTo>
                  <a:pt x="178943" y="33299"/>
                  <a:pt x="186744" y="12149"/>
                  <a:pt x="18786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56" name="Google Shape;656;gd778a894d7_0_4777"/>
          <p:cNvSpPr txBox="1"/>
          <p:nvPr>
            <p:ph type="title"/>
          </p:nvPr>
        </p:nvSpPr>
        <p:spPr>
          <a:xfrm>
            <a:off x="978133" y="1201233"/>
            <a:ext cx="4511100" cy="8841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5300"/>
              <a:buNone/>
              <a:defRPr sz="5300"/>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657" name="Google Shape;657;gd778a894d7_0_4777"/>
          <p:cNvSpPr txBox="1"/>
          <p:nvPr>
            <p:ph idx="1" type="subTitle"/>
          </p:nvPr>
        </p:nvSpPr>
        <p:spPr>
          <a:xfrm>
            <a:off x="978133" y="2186267"/>
            <a:ext cx="4511100" cy="1333200"/>
          </a:xfrm>
          <a:prstGeom prst="rect">
            <a:avLst/>
          </a:prstGeom>
          <a:noFill/>
          <a:ln>
            <a:noFill/>
          </a:ln>
        </p:spPr>
        <p:txBody>
          <a:bodyPr anchorCtr="0" anchor="t" bIns="121900" lIns="121900" spcFirstLastPara="1" rIns="121900" wrap="square" tIns="0">
            <a:noAutofit/>
          </a:bodyPr>
          <a:lstStyle>
            <a:lvl1pPr lvl="0" algn="l">
              <a:lnSpc>
                <a:spcPct val="100000"/>
              </a:lnSpc>
              <a:spcBef>
                <a:spcPts val="0"/>
              </a:spcBef>
              <a:spcAft>
                <a:spcPts val="0"/>
              </a:spcAft>
              <a:buClr>
                <a:schemeClr val="lt1"/>
              </a:buClr>
              <a:buSzPts val="4000"/>
              <a:buNone/>
              <a:defRPr sz="2100">
                <a:solidFill>
                  <a:schemeClr val="lt1"/>
                </a:solidFill>
              </a:defRPr>
            </a:lvl1pPr>
            <a:lvl2pPr lvl="1" algn="l">
              <a:lnSpc>
                <a:spcPct val="100000"/>
              </a:lnSpc>
              <a:spcBef>
                <a:spcPts val="0"/>
              </a:spcBef>
              <a:spcAft>
                <a:spcPts val="0"/>
              </a:spcAft>
              <a:buClr>
                <a:schemeClr val="lt1"/>
              </a:buClr>
              <a:buSzPts val="3700"/>
              <a:buNone/>
              <a:defRPr sz="3700">
                <a:solidFill>
                  <a:schemeClr val="lt1"/>
                </a:solidFill>
              </a:defRPr>
            </a:lvl2pPr>
            <a:lvl3pPr lvl="2" algn="l">
              <a:lnSpc>
                <a:spcPct val="100000"/>
              </a:lnSpc>
              <a:spcBef>
                <a:spcPts val="0"/>
              </a:spcBef>
              <a:spcAft>
                <a:spcPts val="0"/>
              </a:spcAft>
              <a:buClr>
                <a:schemeClr val="lt1"/>
              </a:buClr>
              <a:buSzPts val="3700"/>
              <a:buNone/>
              <a:defRPr sz="3700">
                <a:solidFill>
                  <a:schemeClr val="lt1"/>
                </a:solidFill>
              </a:defRPr>
            </a:lvl3pPr>
            <a:lvl4pPr lvl="3" algn="l">
              <a:lnSpc>
                <a:spcPct val="100000"/>
              </a:lnSpc>
              <a:spcBef>
                <a:spcPts val="0"/>
              </a:spcBef>
              <a:spcAft>
                <a:spcPts val="0"/>
              </a:spcAft>
              <a:buClr>
                <a:schemeClr val="lt1"/>
              </a:buClr>
              <a:buSzPts val="3700"/>
              <a:buNone/>
              <a:defRPr sz="3700">
                <a:solidFill>
                  <a:schemeClr val="lt1"/>
                </a:solidFill>
              </a:defRPr>
            </a:lvl4pPr>
            <a:lvl5pPr lvl="4" algn="l">
              <a:lnSpc>
                <a:spcPct val="100000"/>
              </a:lnSpc>
              <a:spcBef>
                <a:spcPts val="0"/>
              </a:spcBef>
              <a:spcAft>
                <a:spcPts val="0"/>
              </a:spcAft>
              <a:buClr>
                <a:schemeClr val="lt1"/>
              </a:buClr>
              <a:buSzPts val="3700"/>
              <a:buNone/>
              <a:defRPr sz="3700">
                <a:solidFill>
                  <a:schemeClr val="lt1"/>
                </a:solidFill>
              </a:defRPr>
            </a:lvl5pPr>
            <a:lvl6pPr lvl="5" algn="l">
              <a:lnSpc>
                <a:spcPct val="100000"/>
              </a:lnSpc>
              <a:spcBef>
                <a:spcPts val="0"/>
              </a:spcBef>
              <a:spcAft>
                <a:spcPts val="0"/>
              </a:spcAft>
              <a:buClr>
                <a:schemeClr val="lt1"/>
              </a:buClr>
              <a:buSzPts val="3700"/>
              <a:buNone/>
              <a:defRPr sz="3700">
                <a:solidFill>
                  <a:schemeClr val="lt1"/>
                </a:solidFill>
              </a:defRPr>
            </a:lvl6pPr>
            <a:lvl7pPr lvl="6" algn="l">
              <a:lnSpc>
                <a:spcPct val="100000"/>
              </a:lnSpc>
              <a:spcBef>
                <a:spcPts val="0"/>
              </a:spcBef>
              <a:spcAft>
                <a:spcPts val="0"/>
              </a:spcAft>
              <a:buClr>
                <a:schemeClr val="lt1"/>
              </a:buClr>
              <a:buSzPts val="3700"/>
              <a:buNone/>
              <a:defRPr sz="3700">
                <a:solidFill>
                  <a:schemeClr val="lt1"/>
                </a:solidFill>
              </a:defRPr>
            </a:lvl7pPr>
            <a:lvl8pPr lvl="7" algn="l">
              <a:lnSpc>
                <a:spcPct val="100000"/>
              </a:lnSpc>
              <a:spcBef>
                <a:spcPts val="0"/>
              </a:spcBef>
              <a:spcAft>
                <a:spcPts val="0"/>
              </a:spcAft>
              <a:buClr>
                <a:schemeClr val="lt1"/>
              </a:buClr>
              <a:buSzPts val="3700"/>
              <a:buNone/>
              <a:defRPr sz="3700">
                <a:solidFill>
                  <a:schemeClr val="lt1"/>
                </a:solidFill>
              </a:defRPr>
            </a:lvl8pPr>
            <a:lvl9pPr lvl="8" algn="l">
              <a:lnSpc>
                <a:spcPct val="100000"/>
              </a:lnSpc>
              <a:spcBef>
                <a:spcPts val="0"/>
              </a:spcBef>
              <a:spcAft>
                <a:spcPts val="0"/>
              </a:spcAft>
              <a:buClr>
                <a:schemeClr val="lt1"/>
              </a:buClr>
              <a:buSzPts val="3700"/>
              <a:buNone/>
              <a:defRPr sz="3700">
                <a:solidFill>
                  <a:schemeClr val="lt1"/>
                </a:solidFill>
              </a:defRPr>
            </a:lvl9pPr>
          </a:lstStyle>
          <a:p/>
        </p:txBody>
      </p:sp>
      <p:sp>
        <p:nvSpPr>
          <p:cNvPr id="658" name="Google Shape;658;gd778a894d7_0_4777"/>
          <p:cNvSpPr txBox="1"/>
          <p:nvPr/>
        </p:nvSpPr>
        <p:spPr>
          <a:xfrm>
            <a:off x="978133" y="4236533"/>
            <a:ext cx="5952000" cy="13332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Signika"/>
                <a:ea typeface="Signika"/>
                <a:cs typeface="Signika"/>
                <a:sym typeface="Signika"/>
              </a:rPr>
              <a:t>CREDITS:</a:t>
            </a:r>
            <a:r>
              <a:rPr b="0" i="0" lang="en-US" sz="2100" u="none" cap="none" strike="noStrike">
                <a:solidFill>
                  <a:schemeClr val="dk1"/>
                </a:solidFill>
                <a:latin typeface="Signika"/>
                <a:ea typeface="Signika"/>
                <a:cs typeface="Signika"/>
                <a:sym typeface="Signika"/>
              </a:rPr>
              <a:t> This presentation template was created by </a:t>
            </a:r>
            <a:r>
              <a:rPr b="1" i="0" lang="en-US" sz="2100" u="none" cap="none" strike="noStrike">
                <a:solidFill>
                  <a:schemeClr val="dk1"/>
                </a:solidFill>
                <a:uFill>
                  <a:noFill/>
                </a:uFill>
                <a:latin typeface="Signika"/>
                <a:ea typeface="Signika"/>
                <a:cs typeface="Signika"/>
                <a:sym typeface="Signika"/>
                <a:hlinkClick r:id="rId2">
                  <a:extLst>
                    <a:ext uri="{A12FA001-AC4F-418D-AE19-62706E023703}">
                      <ahyp:hlinkClr val="tx"/>
                    </a:ext>
                  </a:extLst>
                </a:hlinkClick>
              </a:rPr>
              <a:t>Slidesgo</a:t>
            </a:r>
            <a:r>
              <a:rPr b="0" i="0" lang="en-US" sz="2100" u="none" cap="none" strike="noStrike">
                <a:solidFill>
                  <a:schemeClr val="dk1"/>
                </a:solidFill>
                <a:latin typeface="Signika"/>
                <a:ea typeface="Signika"/>
                <a:cs typeface="Signika"/>
                <a:sym typeface="Signika"/>
              </a:rPr>
              <a:t>, incluiding icons by </a:t>
            </a:r>
            <a:r>
              <a:rPr b="1" i="0" lang="en-US" sz="2100" u="none" cap="none" strike="noStrike">
                <a:solidFill>
                  <a:schemeClr val="dk1"/>
                </a:solidFill>
                <a:uFill>
                  <a:noFill/>
                </a:uFill>
                <a:latin typeface="Signika"/>
                <a:ea typeface="Signika"/>
                <a:cs typeface="Signika"/>
                <a:sym typeface="Signika"/>
                <a:hlinkClick r:id="rId3">
                  <a:extLst>
                    <a:ext uri="{A12FA001-AC4F-418D-AE19-62706E023703}">
                      <ahyp:hlinkClr val="tx"/>
                    </a:ext>
                  </a:extLst>
                </a:hlinkClick>
              </a:rPr>
              <a:t>Flaticon</a:t>
            </a:r>
            <a:r>
              <a:rPr b="0" i="0" lang="en-US" sz="2100" u="none" cap="none" strike="noStrike">
                <a:solidFill>
                  <a:schemeClr val="dk1"/>
                </a:solidFill>
                <a:latin typeface="Signika"/>
                <a:ea typeface="Signika"/>
                <a:cs typeface="Signika"/>
                <a:sym typeface="Signika"/>
              </a:rPr>
              <a:t>, and infographics &amp; images by </a:t>
            </a:r>
            <a:r>
              <a:rPr b="1" i="0" lang="en-US" sz="2100" u="none" cap="none" strike="noStrike">
                <a:solidFill>
                  <a:schemeClr val="dk1"/>
                </a:solidFill>
                <a:uFill>
                  <a:noFill/>
                </a:uFill>
                <a:latin typeface="Signika"/>
                <a:ea typeface="Signika"/>
                <a:cs typeface="Signika"/>
                <a:sym typeface="Signika"/>
                <a:hlinkClick r:id="rId4">
                  <a:extLst>
                    <a:ext uri="{A12FA001-AC4F-418D-AE19-62706E023703}">
                      <ahyp:hlinkClr val="tx"/>
                    </a:ext>
                  </a:extLst>
                </a:hlinkClick>
              </a:rPr>
              <a:t>Freepik</a:t>
            </a:r>
            <a:r>
              <a:rPr b="1" i="0" lang="en-US" sz="1900" u="none" cap="none" strike="noStrike">
                <a:solidFill>
                  <a:schemeClr val="dk1"/>
                </a:solidFill>
                <a:latin typeface="Arial"/>
                <a:ea typeface="Arial"/>
                <a:cs typeface="Arial"/>
                <a:sym typeface="Arial"/>
              </a:rPr>
              <a:t>.</a:t>
            </a:r>
            <a:endParaRPr b="1" i="0" sz="19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9">
  <p:cSld name="CUSTOM_1_1_3_1_1_1_1_1_1_1">
    <p:spTree>
      <p:nvGrpSpPr>
        <p:cNvPr id="659" name="Shape 659"/>
        <p:cNvGrpSpPr/>
        <p:nvPr/>
      </p:nvGrpSpPr>
      <p:grpSpPr>
        <a:xfrm>
          <a:off x="0" y="0"/>
          <a:ext cx="0" cy="0"/>
          <a:chOff x="0" y="0"/>
          <a:chExt cx="0" cy="0"/>
        </a:xfrm>
      </p:grpSpPr>
      <p:sp>
        <p:nvSpPr>
          <p:cNvPr id="660" name="Google Shape;660;gd778a894d7_0_4782"/>
          <p:cNvSpPr txBox="1"/>
          <p:nvPr>
            <p:ph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661" name="Google Shape;661;gd778a894d7_0_4782"/>
          <p:cNvSpPr/>
          <p:nvPr/>
        </p:nvSpPr>
        <p:spPr>
          <a:xfrm rot="5400000">
            <a:off x="9072011" y="3737954"/>
            <a:ext cx="2312542" cy="3927402"/>
          </a:xfrm>
          <a:custGeom>
            <a:rect b="b" l="l" r="r" t="t"/>
            <a:pathLst>
              <a:path extrusionOk="0" h="117825" w="69378">
                <a:moveTo>
                  <a:pt x="0" y="0"/>
                </a:moveTo>
                <a:cubicBezTo>
                  <a:pt x="357" y="2667"/>
                  <a:pt x="1131" y="5394"/>
                  <a:pt x="2441" y="8180"/>
                </a:cubicBezTo>
                <a:cubicBezTo>
                  <a:pt x="15836" y="36766"/>
                  <a:pt x="49721" y="26348"/>
                  <a:pt x="44113" y="66306"/>
                </a:cubicBezTo>
                <a:cubicBezTo>
                  <a:pt x="37588" y="112788"/>
                  <a:pt x="60103" y="117717"/>
                  <a:pt x="69378" y="117824"/>
                </a:cubicBezTo>
                <a:lnTo>
                  <a:pt x="69378"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2" name="Shape 662"/>
        <p:cNvGrpSpPr/>
        <p:nvPr/>
      </p:nvGrpSpPr>
      <p:grpSpPr>
        <a:xfrm>
          <a:off x="0" y="0"/>
          <a:ext cx="0" cy="0"/>
          <a:chOff x="0" y="0"/>
          <a:chExt cx="0" cy="0"/>
        </a:xfrm>
      </p:grpSpPr>
      <p:sp>
        <p:nvSpPr>
          <p:cNvPr id="663" name="Google Shape;663;gd778a894d7_0_4785"/>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664" name="Google Shape;664;gd778a894d7_0_4785"/>
          <p:cNvSpPr/>
          <p:nvPr/>
        </p:nvSpPr>
        <p:spPr>
          <a:xfrm rot="-5400000">
            <a:off x="704763" y="4455034"/>
            <a:ext cx="1698178" cy="3107736"/>
          </a:xfrm>
          <a:custGeom>
            <a:rect b="b" l="l" r="r" t="t"/>
            <a:pathLst>
              <a:path extrusionOk="0" h="155096" w="84750">
                <a:moveTo>
                  <a:pt x="1" y="0"/>
                </a:moveTo>
                <a:lnTo>
                  <a:pt x="12" y="155079"/>
                </a:lnTo>
                <a:cubicBezTo>
                  <a:pt x="12" y="155079"/>
                  <a:pt x="270" y="155096"/>
                  <a:pt x="730" y="155096"/>
                </a:cubicBezTo>
                <a:cubicBezTo>
                  <a:pt x="4563" y="155096"/>
                  <a:pt x="22468" y="153909"/>
                  <a:pt x="22468" y="131742"/>
                </a:cubicBezTo>
                <a:cubicBezTo>
                  <a:pt x="22468" y="106918"/>
                  <a:pt x="23277" y="87594"/>
                  <a:pt x="56960" y="82058"/>
                </a:cubicBezTo>
                <a:cubicBezTo>
                  <a:pt x="84416" y="77545"/>
                  <a:pt x="84749" y="34933"/>
                  <a:pt x="62294" y="25610"/>
                </a:cubicBezTo>
                <a:cubicBezTo>
                  <a:pt x="39839" y="16288"/>
                  <a:pt x="39839" y="0"/>
                  <a:pt x="39839"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65" name="Google Shape;665;gd778a894d7_0_4785"/>
          <p:cNvSpPr/>
          <p:nvPr/>
        </p:nvSpPr>
        <p:spPr>
          <a:xfrm>
            <a:off x="9321699" y="-15232"/>
            <a:ext cx="2878504" cy="1283540"/>
          </a:xfrm>
          <a:custGeom>
            <a:rect b="b" l="l" r="r" t="t"/>
            <a:pathLst>
              <a:path extrusionOk="0" h="38565" w="86487">
                <a:moveTo>
                  <a:pt x="0" y="0"/>
                </a:moveTo>
                <a:cubicBezTo>
                  <a:pt x="3828" y="10812"/>
                  <a:pt x="12368" y="20932"/>
                  <a:pt x="30944" y="20932"/>
                </a:cubicBezTo>
                <a:cubicBezTo>
                  <a:pt x="31841" y="20932"/>
                  <a:pt x="32762" y="20908"/>
                  <a:pt x="33707" y="20860"/>
                </a:cubicBezTo>
                <a:cubicBezTo>
                  <a:pt x="36624" y="20711"/>
                  <a:pt x="39363" y="20640"/>
                  <a:pt x="41936" y="20640"/>
                </a:cubicBezTo>
                <a:cubicBezTo>
                  <a:pt x="70098" y="20640"/>
                  <a:pt x="78512" y="29182"/>
                  <a:pt x="86487" y="38564"/>
                </a:cubicBezTo>
                <a:lnTo>
                  <a:pt x="86487"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6" name="Shape 666"/>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5">
  <p:cSld name="CUSTOM_1_1_3_2_1">
    <p:spTree>
      <p:nvGrpSpPr>
        <p:cNvPr id="667" name="Shape 667"/>
        <p:cNvGrpSpPr/>
        <p:nvPr/>
      </p:nvGrpSpPr>
      <p:grpSpPr>
        <a:xfrm>
          <a:off x="0" y="0"/>
          <a:ext cx="0" cy="0"/>
          <a:chOff x="0" y="0"/>
          <a:chExt cx="0" cy="0"/>
        </a:xfrm>
      </p:grpSpPr>
      <p:sp>
        <p:nvSpPr>
          <p:cNvPr id="668" name="Google Shape;668;gd778a894d7_0_4790"/>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SECTION_TITLE_AND_DESCRIPTION_1_1">
    <p:spTree>
      <p:nvGrpSpPr>
        <p:cNvPr id="672" name="Shape 672"/>
        <p:cNvGrpSpPr/>
        <p:nvPr/>
      </p:nvGrpSpPr>
      <p:grpSpPr>
        <a:xfrm>
          <a:off x="0" y="0"/>
          <a:ext cx="0" cy="0"/>
          <a:chOff x="0" y="0"/>
          <a:chExt cx="0" cy="0"/>
        </a:xfrm>
      </p:grpSpPr>
      <p:sp>
        <p:nvSpPr>
          <p:cNvPr id="673" name="Google Shape;673;gd778a894d7_0_5301"/>
          <p:cNvSpPr txBox="1"/>
          <p:nvPr>
            <p:ph idx="1" type="subTitle"/>
          </p:nvPr>
        </p:nvSpPr>
        <p:spPr>
          <a:xfrm>
            <a:off x="4063800" y="2388033"/>
            <a:ext cx="4064400" cy="3630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674" name="Google Shape;674;gd778a894d7_0_5301"/>
          <p:cNvSpPr txBox="1"/>
          <p:nvPr>
            <p:ph idx="2" type="body"/>
          </p:nvPr>
        </p:nvSpPr>
        <p:spPr>
          <a:xfrm>
            <a:off x="-5155967" y="1703600"/>
            <a:ext cx="4683600" cy="3884400"/>
          </a:xfrm>
          <a:prstGeom prst="rect">
            <a:avLst/>
          </a:prstGeom>
          <a:noFill/>
          <a:ln>
            <a:noFill/>
          </a:ln>
        </p:spPr>
        <p:txBody>
          <a:bodyPr anchorCtr="0" anchor="t" bIns="121900" lIns="121900" spcFirstLastPara="1" rIns="121900" wrap="square" tIns="121900">
            <a:noAutofit/>
          </a:bodyPr>
          <a:lstStyle>
            <a:lvl1pPr indent="-361950" lvl="0" marL="457200" algn="l">
              <a:lnSpc>
                <a:spcPct val="100000"/>
              </a:lnSpc>
              <a:spcBef>
                <a:spcPts val="0"/>
              </a:spcBef>
              <a:spcAft>
                <a:spcPts val="0"/>
              </a:spcAft>
              <a:buSzPts val="2100"/>
              <a:buFont typeface="Raleway Thin"/>
              <a:buChar char="●"/>
              <a:defRPr sz="2100"/>
            </a:lvl1pPr>
            <a:lvl2pPr indent="-361950" lvl="1" marL="914400" algn="l">
              <a:lnSpc>
                <a:spcPct val="115000"/>
              </a:lnSpc>
              <a:spcBef>
                <a:spcPts val="0"/>
              </a:spcBef>
              <a:spcAft>
                <a:spcPts val="0"/>
              </a:spcAft>
              <a:buSzPts val="2100"/>
              <a:buFont typeface="Nunito Light"/>
              <a:buChar char="○"/>
              <a:defRPr sz="2100"/>
            </a:lvl2pPr>
            <a:lvl3pPr indent="-361950" lvl="2" marL="1371600" algn="l">
              <a:lnSpc>
                <a:spcPct val="115000"/>
              </a:lnSpc>
              <a:spcBef>
                <a:spcPts val="2100"/>
              </a:spcBef>
              <a:spcAft>
                <a:spcPts val="0"/>
              </a:spcAft>
              <a:buSzPts val="2100"/>
              <a:buFont typeface="Nunito Light"/>
              <a:buChar char="■"/>
              <a:defRPr sz="2100"/>
            </a:lvl3pPr>
            <a:lvl4pPr indent="-361950" lvl="3" marL="1828800" algn="l">
              <a:lnSpc>
                <a:spcPct val="115000"/>
              </a:lnSpc>
              <a:spcBef>
                <a:spcPts val="2100"/>
              </a:spcBef>
              <a:spcAft>
                <a:spcPts val="0"/>
              </a:spcAft>
              <a:buSzPts val="2100"/>
              <a:buFont typeface="Nunito Light"/>
              <a:buChar char="●"/>
              <a:defRPr sz="2100"/>
            </a:lvl4pPr>
            <a:lvl5pPr indent="-361950" lvl="4" marL="2286000" algn="l">
              <a:lnSpc>
                <a:spcPct val="115000"/>
              </a:lnSpc>
              <a:spcBef>
                <a:spcPts val="2100"/>
              </a:spcBef>
              <a:spcAft>
                <a:spcPts val="0"/>
              </a:spcAft>
              <a:buSzPts val="2100"/>
              <a:buFont typeface="Nunito Light"/>
              <a:buChar char="○"/>
              <a:defRPr sz="2100"/>
            </a:lvl5pPr>
            <a:lvl6pPr indent="-361950" lvl="5" marL="2743200" algn="l">
              <a:lnSpc>
                <a:spcPct val="115000"/>
              </a:lnSpc>
              <a:spcBef>
                <a:spcPts val="2100"/>
              </a:spcBef>
              <a:spcAft>
                <a:spcPts val="0"/>
              </a:spcAft>
              <a:buSzPts val="2100"/>
              <a:buFont typeface="Nunito Light"/>
              <a:buChar char="■"/>
              <a:defRPr sz="2100"/>
            </a:lvl6pPr>
            <a:lvl7pPr indent="-361950" lvl="6" marL="3200400" algn="l">
              <a:lnSpc>
                <a:spcPct val="115000"/>
              </a:lnSpc>
              <a:spcBef>
                <a:spcPts val="2100"/>
              </a:spcBef>
              <a:spcAft>
                <a:spcPts val="0"/>
              </a:spcAft>
              <a:buSzPts val="2100"/>
              <a:buFont typeface="Nunito Light"/>
              <a:buChar char="●"/>
              <a:defRPr sz="2100"/>
            </a:lvl7pPr>
            <a:lvl8pPr indent="-361950" lvl="7" marL="3657600" algn="l">
              <a:lnSpc>
                <a:spcPct val="115000"/>
              </a:lnSpc>
              <a:spcBef>
                <a:spcPts val="2100"/>
              </a:spcBef>
              <a:spcAft>
                <a:spcPts val="0"/>
              </a:spcAft>
              <a:buSzPts val="2100"/>
              <a:buFont typeface="Nunito Light"/>
              <a:buChar char="○"/>
              <a:defRPr sz="2100"/>
            </a:lvl8pPr>
            <a:lvl9pPr indent="-361950" lvl="8" marL="4114800" algn="l">
              <a:lnSpc>
                <a:spcPct val="115000"/>
              </a:lnSpc>
              <a:spcBef>
                <a:spcPts val="2100"/>
              </a:spcBef>
              <a:spcAft>
                <a:spcPts val="2100"/>
              </a:spcAft>
              <a:buSzPts val="2100"/>
              <a:buFont typeface="Nunito Light"/>
              <a:buChar char="■"/>
              <a:defRPr sz="2100"/>
            </a:lvl9pPr>
          </a:lstStyle>
          <a:p/>
        </p:txBody>
      </p:sp>
      <p:sp>
        <p:nvSpPr>
          <p:cNvPr id="675" name="Google Shape;675;gd778a894d7_0_5301"/>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676" name="Google Shape;676;gd778a894d7_0_5301"/>
          <p:cNvSpPr/>
          <p:nvPr/>
        </p:nvSpPr>
        <p:spPr>
          <a:xfrm flipH="1" rot="5400000">
            <a:off x="-953202" y="2793387"/>
            <a:ext cx="5017816" cy="3111410"/>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77" name="Google Shape;677;gd778a894d7_0_5301"/>
          <p:cNvSpPr/>
          <p:nvPr/>
        </p:nvSpPr>
        <p:spPr>
          <a:xfrm flipH="1" rot="-5400000">
            <a:off x="9251039" y="689692"/>
            <a:ext cx="3630655" cy="2251270"/>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3">
  <p:cSld name="CUSTOM_1_1_3_1_1_1_1_1_1_1_1_1_1_1">
    <p:spTree>
      <p:nvGrpSpPr>
        <p:cNvPr id="678" name="Shape 678"/>
        <p:cNvGrpSpPr/>
        <p:nvPr/>
      </p:nvGrpSpPr>
      <p:grpSpPr>
        <a:xfrm>
          <a:off x="0" y="0"/>
          <a:ext cx="0" cy="0"/>
          <a:chOff x="0" y="0"/>
          <a:chExt cx="0" cy="0"/>
        </a:xfrm>
      </p:grpSpPr>
      <p:sp>
        <p:nvSpPr>
          <p:cNvPr id="679" name="Google Shape;679;gd778a894d7_0_5465"/>
          <p:cNvSpPr/>
          <p:nvPr/>
        </p:nvSpPr>
        <p:spPr>
          <a:xfrm rot="10800000">
            <a:off x="34" y="46"/>
            <a:ext cx="1026160" cy="1967751"/>
          </a:xfrm>
          <a:custGeom>
            <a:rect b="b" l="l" r="r" t="t"/>
            <a:pathLst>
              <a:path extrusionOk="0" h="71783" w="37434">
                <a:moveTo>
                  <a:pt x="37433" y="0"/>
                </a:moveTo>
                <a:cubicBezTo>
                  <a:pt x="34576" y="405"/>
                  <a:pt x="31754" y="1000"/>
                  <a:pt x="29087" y="2119"/>
                </a:cubicBezTo>
                <a:cubicBezTo>
                  <a:pt x="24610" y="4001"/>
                  <a:pt x="20574" y="7656"/>
                  <a:pt x="19646" y="12418"/>
                </a:cubicBezTo>
                <a:cubicBezTo>
                  <a:pt x="18681" y="17324"/>
                  <a:pt x="21098" y="22169"/>
                  <a:pt x="23075" y="26765"/>
                </a:cubicBezTo>
                <a:cubicBezTo>
                  <a:pt x="25063" y="31349"/>
                  <a:pt x="26623" y="36826"/>
                  <a:pt x="24146" y="41160"/>
                </a:cubicBezTo>
                <a:cubicBezTo>
                  <a:pt x="21431" y="45922"/>
                  <a:pt x="15228" y="47113"/>
                  <a:pt x="10549" y="49970"/>
                </a:cubicBezTo>
                <a:cubicBezTo>
                  <a:pt x="3370" y="54376"/>
                  <a:pt x="0" y="63401"/>
                  <a:pt x="1072" y="71783"/>
                </a:cubicBezTo>
                <a:lnTo>
                  <a:pt x="37433" y="71783"/>
                </a:lnTo>
                <a:lnTo>
                  <a:pt x="37433"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80" name="Google Shape;680;gd778a894d7_0_5465"/>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681" name="Google Shape;681;gd778a894d7_0_5465"/>
          <p:cNvSpPr/>
          <p:nvPr/>
        </p:nvSpPr>
        <p:spPr>
          <a:xfrm flipH="1">
            <a:off x="10641469" y="5645049"/>
            <a:ext cx="1550539" cy="1239158"/>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82" name="Shape 682"/>
        <p:cNvGrpSpPr/>
        <p:nvPr/>
      </p:nvGrpSpPr>
      <p:grpSpPr>
        <a:xfrm>
          <a:off x="0" y="0"/>
          <a:ext cx="0" cy="0"/>
          <a:chOff x="0" y="0"/>
          <a:chExt cx="0" cy="0"/>
        </a:xfrm>
      </p:grpSpPr>
      <p:sp>
        <p:nvSpPr>
          <p:cNvPr id="683" name="Google Shape;683;gd778a894d7_0_5234"/>
          <p:cNvSpPr/>
          <p:nvPr/>
        </p:nvSpPr>
        <p:spPr>
          <a:xfrm>
            <a:off x="-17679" y="-36621"/>
            <a:ext cx="8302925" cy="6915222"/>
          </a:xfrm>
          <a:custGeom>
            <a:rect b="b" l="l" r="r" t="t"/>
            <a:pathLst>
              <a:path extrusionOk="0" h="160735" w="194596">
                <a:moveTo>
                  <a:pt x="0" y="0"/>
                </a:moveTo>
                <a:lnTo>
                  <a:pt x="0" y="160734"/>
                </a:lnTo>
                <a:lnTo>
                  <a:pt x="151138" y="160734"/>
                </a:lnTo>
                <a:cubicBezTo>
                  <a:pt x="150209" y="159079"/>
                  <a:pt x="149364" y="157365"/>
                  <a:pt x="148638" y="155591"/>
                </a:cubicBezTo>
                <a:cubicBezTo>
                  <a:pt x="144887" y="146518"/>
                  <a:pt x="144280" y="135874"/>
                  <a:pt x="148423" y="126968"/>
                </a:cubicBezTo>
                <a:cubicBezTo>
                  <a:pt x="156401" y="109787"/>
                  <a:pt x="178927" y="103406"/>
                  <a:pt x="187547" y="86534"/>
                </a:cubicBezTo>
                <a:cubicBezTo>
                  <a:pt x="194596" y="72723"/>
                  <a:pt x="189976" y="55126"/>
                  <a:pt x="179844" y="43386"/>
                </a:cubicBezTo>
                <a:cubicBezTo>
                  <a:pt x="169712" y="31647"/>
                  <a:pt x="155103" y="24777"/>
                  <a:pt x="140482" y="19610"/>
                </a:cubicBezTo>
                <a:cubicBezTo>
                  <a:pt x="132957" y="16954"/>
                  <a:pt x="125159" y="14585"/>
                  <a:pt x="118741" y="9858"/>
                </a:cubicBezTo>
                <a:cubicBezTo>
                  <a:pt x="115276" y="7299"/>
                  <a:pt x="112252" y="3858"/>
                  <a:pt x="110395"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84" name="Google Shape;684;gd778a894d7_0_5234"/>
          <p:cNvSpPr txBox="1"/>
          <p:nvPr>
            <p:ph type="ctrTitle"/>
          </p:nvPr>
        </p:nvSpPr>
        <p:spPr>
          <a:xfrm>
            <a:off x="691567" y="1455167"/>
            <a:ext cx="5124000" cy="3069300"/>
          </a:xfrm>
          <a:prstGeom prst="rect">
            <a:avLst/>
          </a:prstGeom>
          <a:noFill/>
          <a:ln>
            <a:noFill/>
          </a:ln>
        </p:spPr>
        <p:txBody>
          <a:bodyPr anchorCtr="0" anchor="b" bIns="121900" lIns="121900" spcFirstLastPara="1" rIns="121900" wrap="square" tIns="121900">
            <a:noAutofit/>
          </a:bodyPr>
          <a:lstStyle>
            <a:lvl1pPr lvl="0" algn="l">
              <a:lnSpc>
                <a:spcPct val="70000"/>
              </a:lnSpc>
              <a:spcBef>
                <a:spcPts val="0"/>
              </a:spcBef>
              <a:spcAft>
                <a:spcPts val="0"/>
              </a:spcAft>
              <a:buSzPts val="7700"/>
              <a:buFont typeface="Passion One"/>
              <a:buNone/>
              <a:defRPr sz="8700">
                <a:latin typeface="Passion One"/>
                <a:ea typeface="Passion One"/>
                <a:cs typeface="Passion One"/>
                <a:sym typeface="Passion One"/>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685" name="Google Shape;685;gd778a894d7_0_5234"/>
          <p:cNvSpPr txBox="1"/>
          <p:nvPr>
            <p:ph idx="1" type="subTitle"/>
          </p:nvPr>
        </p:nvSpPr>
        <p:spPr>
          <a:xfrm>
            <a:off x="691567" y="4625967"/>
            <a:ext cx="3507600" cy="1638900"/>
          </a:xfrm>
          <a:prstGeom prst="rect">
            <a:avLst/>
          </a:prstGeom>
          <a:noFill/>
          <a:ln>
            <a:noFill/>
          </a:ln>
        </p:spPr>
        <p:txBody>
          <a:bodyPr anchorCtr="0" anchor="ctr" bIns="121900" lIns="121900" spcFirstLastPara="1" rIns="121900" wrap="square" tIns="0">
            <a:noAutofit/>
          </a:bodyPr>
          <a:lstStyle>
            <a:lvl1pPr lvl="0" algn="l">
              <a:lnSpc>
                <a:spcPct val="100000"/>
              </a:lnSpc>
              <a:spcBef>
                <a:spcPts val="0"/>
              </a:spcBef>
              <a:spcAft>
                <a:spcPts val="0"/>
              </a:spcAft>
              <a:buClr>
                <a:schemeClr val="lt1"/>
              </a:buClr>
              <a:buSzPts val="2100"/>
              <a:buNone/>
              <a:defRPr>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6" name="Shape 686"/>
        <p:cNvGrpSpPr/>
        <p:nvPr/>
      </p:nvGrpSpPr>
      <p:grpSpPr>
        <a:xfrm>
          <a:off x="0" y="0"/>
          <a:ext cx="0" cy="0"/>
          <a:chOff x="0" y="0"/>
          <a:chExt cx="0" cy="0"/>
        </a:xfrm>
      </p:grpSpPr>
      <p:sp>
        <p:nvSpPr>
          <p:cNvPr id="687" name="Google Shape;687;gd778a894d7_0_5238"/>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688" name="Google Shape;688;gd778a894d7_0_5238"/>
          <p:cNvSpPr txBox="1"/>
          <p:nvPr>
            <p:ph idx="1" type="body"/>
          </p:nvPr>
        </p:nvSpPr>
        <p:spPr>
          <a:xfrm>
            <a:off x="691567" y="1628067"/>
            <a:ext cx="9683700" cy="4636800"/>
          </a:xfrm>
          <a:prstGeom prst="rect">
            <a:avLst/>
          </a:prstGeom>
          <a:noFill/>
          <a:ln>
            <a:noFill/>
          </a:ln>
        </p:spPr>
        <p:txBody>
          <a:bodyPr anchorCtr="0" anchor="t" bIns="121900" lIns="121900" spcFirstLastPara="1" rIns="121900" wrap="square" tIns="121900">
            <a:noAutofit/>
          </a:bodyPr>
          <a:lstStyle>
            <a:lvl1pPr indent="-381000" lvl="0" marL="457200" algn="l">
              <a:lnSpc>
                <a:spcPct val="115000"/>
              </a:lnSpc>
              <a:spcBef>
                <a:spcPts val="0"/>
              </a:spcBef>
              <a:spcAft>
                <a:spcPts val="0"/>
              </a:spcAft>
              <a:buClr>
                <a:schemeClr val="dk1"/>
              </a:buClr>
              <a:buSzPts val="2400"/>
              <a:buChar char="●"/>
              <a:defRPr>
                <a:solidFill>
                  <a:schemeClr val="dk1"/>
                </a:solidFill>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689" name="Google Shape;689;gd778a894d7_0_5238"/>
          <p:cNvSpPr/>
          <p:nvPr/>
        </p:nvSpPr>
        <p:spPr>
          <a:xfrm>
            <a:off x="10375067" y="3161300"/>
            <a:ext cx="1816888" cy="3696608"/>
          </a:xfrm>
          <a:custGeom>
            <a:rect b="b" l="l" r="r" t="t"/>
            <a:pathLst>
              <a:path extrusionOk="0" h="110901" w="54508">
                <a:moveTo>
                  <a:pt x="50274" y="0"/>
                </a:moveTo>
                <a:cubicBezTo>
                  <a:pt x="44166" y="0"/>
                  <a:pt x="37586" y="2623"/>
                  <a:pt x="30647" y="8935"/>
                </a:cubicBezTo>
                <a:cubicBezTo>
                  <a:pt x="23277" y="15615"/>
                  <a:pt x="20015" y="24794"/>
                  <a:pt x="23491" y="34391"/>
                </a:cubicBezTo>
                <a:cubicBezTo>
                  <a:pt x="27159" y="44511"/>
                  <a:pt x="36481" y="52000"/>
                  <a:pt x="38077" y="62990"/>
                </a:cubicBezTo>
                <a:cubicBezTo>
                  <a:pt x="38981" y="69229"/>
                  <a:pt x="36303" y="76468"/>
                  <a:pt x="30409" y="78730"/>
                </a:cubicBezTo>
                <a:cubicBezTo>
                  <a:pt x="28799" y="79347"/>
                  <a:pt x="27126" y="79548"/>
                  <a:pt x="25419" y="79548"/>
                </a:cubicBezTo>
                <a:cubicBezTo>
                  <a:pt x="22209" y="79548"/>
                  <a:pt x="18879" y="78835"/>
                  <a:pt x="15626" y="78835"/>
                </a:cubicBezTo>
                <a:cubicBezTo>
                  <a:pt x="14469" y="78835"/>
                  <a:pt x="13321" y="78926"/>
                  <a:pt x="12192" y="79170"/>
                </a:cubicBezTo>
                <a:cubicBezTo>
                  <a:pt x="4525" y="80837"/>
                  <a:pt x="0" y="89433"/>
                  <a:pt x="250" y="97291"/>
                </a:cubicBezTo>
                <a:cubicBezTo>
                  <a:pt x="405" y="102030"/>
                  <a:pt x="1870" y="106555"/>
                  <a:pt x="3834" y="110900"/>
                </a:cubicBezTo>
                <a:lnTo>
                  <a:pt x="54507" y="110900"/>
                </a:lnTo>
                <a:lnTo>
                  <a:pt x="54507" y="422"/>
                </a:lnTo>
                <a:cubicBezTo>
                  <a:pt x="53123" y="146"/>
                  <a:pt x="51711" y="0"/>
                  <a:pt x="50274"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gd778a894d7_0_1557"/>
          <p:cNvSpPr txBox="1"/>
          <p:nvPr>
            <p:ph type="title"/>
          </p:nvPr>
        </p:nvSpPr>
        <p:spPr>
          <a:xfrm>
            <a:off x="2869167" y="3350215"/>
            <a:ext cx="64536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64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70" name="Google Shape;70;gd778a894d7_0_1557"/>
          <p:cNvSpPr txBox="1"/>
          <p:nvPr>
            <p:ph idx="1" type="subTitle"/>
          </p:nvPr>
        </p:nvSpPr>
        <p:spPr>
          <a:xfrm>
            <a:off x="4032167" y="4472600"/>
            <a:ext cx="4127700" cy="8175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2400"/>
              <a:buNone/>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
        <p:nvSpPr>
          <p:cNvPr id="71" name="Google Shape;71;gd778a894d7_0_1557"/>
          <p:cNvSpPr txBox="1"/>
          <p:nvPr>
            <p:ph idx="2" type="title"/>
          </p:nvPr>
        </p:nvSpPr>
        <p:spPr>
          <a:xfrm>
            <a:off x="3964967" y="1259815"/>
            <a:ext cx="4262100" cy="17856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16000"/>
              <a:buNone/>
              <a:defRPr sz="10700">
                <a:solidFill>
                  <a:schemeClr val="accent5"/>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p:txBody>
      </p:sp>
      <p:sp>
        <p:nvSpPr>
          <p:cNvPr id="72" name="Google Shape;72;gd778a894d7_0_1557"/>
          <p:cNvSpPr/>
          <p:nvPr/>
        </p:nvSpPr>
        <p:spPr>
          <a:xfrm>
            <a:off x="658878" y="4078316"/>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gd778a894d7_0_1557"/>
          <p:cNvSpPr/>
          <p:nvPr/>
        </p:nvSpPr>
        <p:spPr>
          <a:xfrm rot="5400000">
            <a:off x="9853327" y="5591414"/>
            <a:ext cx="1041418" cy="1491727"/>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gd778a894d7_0_1557"/>
          <p:cNvSpPr/>
          <p:nvPr/>
        </p:nvSpPr>
        <p:spPr>
          <a:xfrm rot="-5400000">
            <a:off x="872354" y="-215571"/>
            <a:ext cx="996991" cy="1428090"/>
          </a:xfrm>
          <a:custGeom>
            <a:rect b="b" l="l" r="r" t="t"/>
            <a:pathLst>
              <a:path extrusionOk="0" h="35651" w="24889">
                <a:moveTo>
                  <a:pt x="21186" y="1"/>
                </a:moveTo>
                <a:cubicBezTo>
                  <a:pt x="21111" y="1"/>
                  <a:pt x="21033" y="8"/>
                  <a:pt x="20953" y="24"/>
                </a:cubicBezTo>
                <a:cubicBezTo>
                  <a:pt x="19752" y="273"/>
                  <a:pt x="19766" y="1985"/>
                  <a:pt x="20967" y="2206"/>
                </a:cubicBezTo>
                <a:lnTo>
                  <a:pt x="22155" y="8213"/>
                </a:lnTo>
                <a:cubicBezTo>
                  <a:pt x="18081" y="9345"/>
                  <a:pt x="15084" y="12798"/>
                  <a:pt x="14532" y="16996"/>
                </a:cubicBezTo>
                <a:lnTo>
                  <a:pt x="3553" y="13143"/>
                </a:lnTo>
                <a:cubicBezTo>
                  <a:pt x="3530" y="12133"/>
                  <a:pt x="2728" y="11569"/>
                  <a:pt x="1925" y="11569"/>
                </a:cubicBezTo>
                <a:cubicBezTo>
                  <a:pt x="1302" y="11569"/>
                  <a:pt x="678" y="11909"/>
                  <a:pt x="418" y="12646"/>
                </a:cubicBezTo>
                <a:cubicBezTo>
                  <a:pt x="0" y="13832"/>
                  <a:pt x="958" y="14806"/>
                  <a:pt x="1972" y="14806"/>
                </a:cubicBezTo>
                <a:cubicBezTo>
                  <a:pt x="2397" y="14806"/>
                  <a:pt x="2833" y="14634"/>
                  <a:pt x="3180" y="14234"/>
                </a:cubicBezTo>
                <a:lnTo>
                  <a:pt x="14449" y="18197"/>
                </a:lnTo>
                <a:cubicBezTo>
                  <a:pt x="14421" y="19979"/>
                  <a:pt x="14849" y="21747"/>
                  <a:pt x="15678" y="23307"/>
                </a:cubicBezTo>
                <a:lnTo>
                  <a:pt x="4009" y="28002"/>
                </a:lnTo>
                <a:cubicBezTo>
                  <a:pt x="3663" y="27633"/>
                  <a:pt x="3248" y="27475"/>
                  <a:pt x="2844" y="27475"/>
                </a:cubicBezTo>
                <a:cubicBezTo>
                  <a:pt x="1811" y="27475"/>
                  <a:pt x="853" y="28510"/>
                  <a:pt x="1330" y="29701"/>
                </a:cubicBezTo>
                <a:cubicBezTo>
                  <a:pt x="1609" y="30404"/>
                  <a:pt x="2208" y="30723"/>
                  <a:pt x="2807" y="30723"/>
                </a:cubicBezTo>
                <a:cubicBezTo>
                  <a:pt x="3631" y="30723"/>
                  <a:pt x="4453" y="30119"/>
                  <a:pt x="4437" y="29079"/>
                </a:cubicBezTo>
                <a:lnTo>
                  <a:pt x="16286" y="24315"/>
                </a:lnTo>
                <a:cubicBezTo>
                  <a:pt x="16948" y="25268"/>
                  <a:pt x="17763" y="26097"/>
                  <a:pt x="18688" y="26787"/>
                </a:cubicBezTo>
                <a:lnTo>
                  <a:pt x="14518" y="33457"/>
                </a:lnTo>
                <a:cubicBezTo>
                  <a:pt x="14437" y="33441"/>
                  <a:pt x="14359" y="33434"/>
                  <a:pt x="14283" y="33434"/>
                </a:cubicBezTo>
                <a:cubicBezTo>
                  <a:pt x="13239" y="33434"/>
                  <a:pt x="12751" y="34868"/>
                  <a:pt x="13717" y="35473"/>
                </a:cubicBezTo>
                <a:cubicBezTo>
                  <a:pt x="13914" y="35596"/>
                  <a:pt x="14115" y="35651"/>
                  <a:pt x="14306" y="35651"/>
                </a:cubicBezTo>
                <a:cubicBezTo>
                  <a:pt x="15125" y="35651"/>
                  <a:pt x="15774" y="34666"/>
                  <a:pt x="15181" y="33871"/>
                </a:cubicBezTo>
                <a:lnTo>
                  <a:pt x="19338" y="27243"/>
                </a:lnTo>
                <a:cubicBezTo>
                  <a:pt x="20995" y="28292"/>
                  <a:pt x="22928" y="28858"/>
                  <a:pt x="24889" y="28872"/>
                </a:cubicBezTo>
                <a:lnTo>
                  <a:pt x="24889" y="7854"/>
                </a:lnTo>
                <a:cubicBezTo>
                  <a:pt x="24823" y="7853"/>
                  <a:pt x="24757" y="7852"/>
                  <a:pt x="24691" y="7852"/>
                </a:cubicBezTo>
                <a:cubicBezTo>
                  <a:pt x="24096" y="7852"/>
                  <a:pt x="23512" y="7908"/>
                  <a:pt x="22928" y="8020"/>
                </a:cubicBezTo>
                <a:lnTo>
                  <a:pt x="21754" y="2040"/>
                </a:lnTo>
                <a:cubicBezTo>
                  <a:pt x="22720" y="1435"/>
                  <a:pt x="22221" y="1"/>
                  <a:pt x="21186" y="1"/>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gd778a894d7_0_1557"/>
          <p:cNvSpPr/>
          <p:nvPr/>
        </p:nvSpPr>
        <p:spPr>
          <a:xfrm>
            <a:off x="10592636" y="1666553"/>
            <a:ext cx="1423881" cy="1212034"/>
          </a:xfrm>
          <a:custGeom>
            <a:rect b="b" l="l" r="r" t="t"/>
            <a:pathLst>
              <a:path extrusionOk="0" h="38304" w="44999">
                <a:moveTo>
                  <a:pt x="13407" y="0"/>
                </a:moveTo>
                <a:cubicBezTo>
                  <a:pt x="13231" y="0"/>
                  <a:pt x="13046" y="33"/>
                  <a:pt x="12855" y="106"/>
                </a:cubicBezTo>
                <a:cubicBezTo>
                  <a:pt x="11350" y="700"/>
                  <a:pt x="11764" y="2937"/>
                  <a:pt x="13394" y="2937"/>
                </a:cubicBezTo>
                <a:lnTo>
                  <a:pt x="17261" y="12963"/>
                </a:lnTo>
                <a:cubicBezTo>
                  <a:pt x="16971" y="13128"/>
                  <a:pt x="16681" y="13308"/>
                  <a:pt x="16404" y="13501"/>
                </a:cubicBezTo>
                <a:lnTo>
                  <a:pt x="11143" y="7522"/>
                </a:lnTo>
                <a:cubicBezTo>
                  <a:pt x="11526" y="6776"/>
                  <a:pt x="10931" y="6053"/>
                  <a:pt x="10259" y="6053"/>
                </a:cubicBezTo>
                <a:cubicBezTo>
                  <a:pt x="10036" y="6053"/>
                  <a:pt x="9803" y="6134"/>
                  <a:pt x="9596" y="6320"/>
                </a:cubicBezTo>
                <a:cubicBezTo>
                  <a:pt x="8869" y="6963"/>
                  <a:pt x="9397" y="8074"/>
                  <a:pt x="10238" y="8074"/>
                </a:cubicBezTo>
                <a:cubicBezTo>
                  <a:pt x="10355" y="8074"/>
                  <a:pt x="10478" y="8052"/>
                  <a:pt x="10604" y="8005"/>
                </a:cubicBezTo>
                <a:lnTo>
                  <a:pt x="15824" y="13929"/>
                </a:lnTo>
                <a:cubicBezTo>
                  <a:pt x="13684" y="15655"/>
                  <a:pt x="12413" y="18224"/>
                  <a:pt x="12317" y="20972"/>
                </a:cubicBezTo>
                <a:lnTo>
                  <a:pt x="4680" y="20972"/>
                </a:lnTo>
                <a:cubicBezTo>
                  <a:pt x="4509" y="20529"/>
                  <a:pt x="4131" y="20326"/>
                  <a:pt x="3754" y="20326"/>
                </a:cubicBezTo>
                <a:cubicBezTo>
                  <a:pt x="3249" y="20326"/>
                  <a:pt x="2747" y="20691"/>
                  <a:pt x="2747" y="21331"/>
                </a:cubicBezTo>
                <a:cubicBezTo>
                  <a:pt x="2747" y="21966"/>
                  <a:pt x="3253" y="22332"/>
                  <a:pt x="3759" y="22332"/>
                </a:cubicBezTo>
                <a:cubicBezTo>
                  <a:pt x="4134" y="22332"/>
                  <a:pt x="4510" y="22131"/>
                  <a:pt x="4680" y="21690"/>
                </a:cubicBezTo>
                <a:lnTo>
                  <a:pt x="12317" y="21690"/>
                </a:lnTo>
                <a:cubicBezTo>
                  <a:pt x="12331" y="22408"/>
                  <a:pt x="12441" y="23126"/>
                  <a:pt x="12634" y="23817"/>
                </a:cubicBezTo>
                <a:lnTo>
                  <a:pt x="2816" y="28871"/>
                </a:lnTo>
                <a:cubicBezTo>
                  <a:pt x="2518" y="28604"/>
                  <a:pt x="2183" y="28489"/>
                  <a:pt x="1859" y="28489"/>
                </a:cubicBezTo>
                <a:cubicBezTo>
                  <a:pt x="879" y="28489"/>
                  <a:pt x="1" y="29545"/>
                  <a:pt x="551" y="30625"/>
                </a:cubicBezTo>
                <a:cubicBezTo>
                  <a:pt x="837" y="31176"/>
                  <a:pt x="1335" y="31420"/>
                  <a:pt x="1830" y="31420"/>
                </a:cubicBezTo>
                <a:cubicBezTo>
                  <a:pt x="2624" y="31420"/>
                  <a:pt x="3410" y="30792"/>
                  <a:pt x="3299" y="29796"/>
                </a:cubicBezTo>
                <a:lnTo>
                  <a:pt x="12966" y="24839"/>
                </a:lnTo>
                <a:cubicBezTo>
                  <a:pt x="14402" y="28471"/>
                  <a:pt x="17924" y="30860"/>
                  <a:pt x="21832" y="30860"/>
                </a:cubicBezTo>
                <a:lnTo>
                  <a:pt x="21832" y="36370"/>
                </a:lnTo>
                <a:cubicBezTo>
                  <a:pt x="20796" y="36770"/>
                  <a:pt x="21086" y="38303"/>
                  <a:pt x="22191" y="38303"/>
                </a:cubicBezTo>
                <a:cubicBezTo>
                  <a:pt x="23296" y="38303"/>
                  <a:pt x="23586" y="36770"/>
                  <a:pt x="22550" y="36370"/>
                </a:cubicBezTo>
                <a:lnTo>
                  <a:pt x="22550" y="30818"/>
                </a:lnTo>
                <a:cubicBezTo>
                  <a:pt x="26361" y="30528"/>
                  <a:pt x="29634" y="27987"/>
                  <a:pt x="30863" y="24369"/>
                </a:cubicBezTo>
                <a:lnTo>
                  <a:pt x="39936" y="29714"/>
                </a:lnTo>
                <a:cubicBezTo>
                  <a:pt x="39760" y="30735"/>
                  <a:pt x="40573" y="31420"/>
                  <a:pt x="41396" y="31420"/>
                </a:cubicBezTo>
                <a:cubicBezTo>
                  <a:pt x="41863" y="31420"/>
                  <a:pt x="42334" y="31199"/>
                  <a:pt x="42629" y="30694"/>
                </a:cubicBezTo>
                <a:cubicBezTo>
                  <a:pt x="43268" y="29619"/>
                  <a:pt x="42388" y="28486"/>
                  <a:pt x="41369" y="28486"/>
                </a:cubicBezTo>
                <a:cubicBezTo>
                  <a:pt x="41066" y="28486"/>
                  <a:pt x="40752" y="28585"/>
                  <a:pt x="40461" y="28816"/>
                </a:cubicBezTo>
                <a:lnTo>
                  <a:pt x="31139" y="23320"/>
                </a:lnTo>
                <a:cubicBezTo>
                  <a:pt x="31485" y="21745"/>
                  <a:pt x="31416" y="20102"/>
                  <a:pt x="30946" y="18569"/>
                </a:cubicBezTo>
                <a:lnTo>
                  <a:pt x="42132" y="16443"/>
                </a:lnTo>
                <a:cubicBezTo>
                  <a:pt x="42433" y="16924"/>
                  <a:pt x="42890" y="17133"/>
                  <a:pt x="43343" y="17133"/>
                </a:cubicBezTo>
                <a:cubicBezTo>
                  <a:pt x="44177" y="17133"/>
                  <a:pt x="44999" y="16422"/>
                  <a:pt x="44811" y="15393"/>
                </a:cubicBezTo>
                <a:cubicBezTo>
                  <a:pt x="44659" y="14601"/>
                  <a:pt x="44016" y="14204"/>
                  <a:pt x="43374" y="14204"/>
                </a:cubicBezTo>
                <a:cubicBezTo>
                  <a:pt x="42729" y="14204"/>
                  <a:pt x="42084" y="14604"/>
                  <a:pt x="41939" y="15407"/>
                </a:cubicBezTo>
                <a:lnTo>
                  <a:pt x="30573" y="17561"/>
                </a:lnTo>
                <a:cubicBezTo>
                  <a:pt x="30159" y="16594"/>
                  <a:pt x="29579" y="15711"/>
                  <a:pt x="28875" y="14937"/>
                </a:cubicBezTo>
                <a:lnTo>
                  <a:pt x="33749" y="9759"/>
                </a:lnTo>
                <a:cubicBezTo>
                  <a:pt x="33886" y="9813"/>
                  <a:pt x="34018" y="9838"/>
                  <a:pt x="34144" y="9838"/>
                </a:cubicBezTo>
                <a:cubicBezTo>
                  <a:pt x="34978" y="9838"/>
                  <a:pt x="35522" y="8761"/>
                  <a:pt x="34827" y="8102"/>
                </a:cubicBezTo>
                <a:cubicBezTo>
                  <a:pt x="34619" y="7905"/>
                  <a:pt x="34381" y="7820"/>
                  <a:pt x="34149" y="7820"/>
                </a:cubicBezTo>
                <a:cubicBezTo>
                  <a:pt x="33485" y="7820"/>
                  <a:pt x="32880" y="8514"/>
                  <a:pt x="33238" y="9262"/>
                </a:cubicBezTo>
                <a:lnTo>
                  <a:pt x="28377" y="14426"/>
                </a:lnTo>
                <a:cubicBezTo>
                  <a:pt x="26572" y="12703"/>
                  <a:pt x="24213" y="11795"/>
                  <a:pt x="21817" y="11795"/>
                </a:cubicBezTo>
                <a:cubicBezTo>
                  <a:pt x="20603" y="11795"/>
                  <a:pt x="19379" y="12028"/>
                  <a:pt x="18214" y="12507"/>
                </a:cubicBezTo>
                <a:lnTo>
                  <a:pt x="14361" y="2564"/>
                </a:lnTo>
                <a:cubicBezTo>
                  <a:pt x="15412" y="1610"/>
                  <a:pt x="14634" y="0"/>
                  <a:pt x="13407" y="0"/>
                </a:cubicBezTo>
                <a:close/>
              </a:path>
            </a:pathLst>
          </a:custGeom>
          <a:solidFill>
            <a:srgbClr val="72A9B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gd778a894d7_0_1557"/>
          <p:cNvSpPr/>
          <p:nvPr/>
        </p:nvSpPr>
        <p:spPr>
          <a:xfrm>
            <a:off x="330200" y="4966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gd778a894d7_0_1557"/>
          <p:cNvSpPr/>
          <p:nvPr/>
        </p:nvSpPr>
        <p:spPr>
          <a:xfrm>
            <a:off x="11322100" y="16142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gd778a894d7_0_1557"/>
          <p:cNvSpPr/>
          <p:nvPr/>
        </p:nvSpPr>
        <p:spPr>
          <a:xfrm>
            <a:off x="1307233" y="39511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gd778a894d7_0_1557"/>
          <p:cNvSpPr/>
          <p:nvPr/>
        </p:nvSpPr>
        <p:spPr>
          <a:xfrm>
            <a:off x="10795000" y="61862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2">
    <p:spTree>
      <p:nvGrpSpPr>
        <p:cNvPr id="690" name="Shape 690"/>
        <p:cNvGrpSpPr/>
        <p:nvPr/>
      </p:nvGrpSpPr>
      <p:grpSpPr>
        <a:xfrm>
          <a:off x="0" y="0"/>
          <a:ext cx="0" cy="0"/>
          <a:chOff x="0" y="0"/>
          <a:chExt cx="0" cy="0"/>
        </a:xfrm>
      </p:grpSpPr>
      <p:sp>
        <p:nvSpPr>
          <p:cNvPr id="691" name="Google Shape;691;gd778a894d7_0_5242"/>
          <p:cNvSpPr/>
          <p:nvPr/>
        </p:nvSpPr>
        <p:spPr>
          <a:xfrm>
            <a:off x="-36625" y="3851545"/>
            <a:ext cx="1387065" cy="3024691"/>
          </a:xfrm>
          <a:custGeom>
            <a:rect b="b" l="l" r="r" t="t"/>
            <a:pathLst>
              <a:path extrusionOk="0" h="90743" w="41613">
                <a:moveTo>
                  <a:pt x="1728" y="1"/>
                </a:moveTo>
                <a:cubicBezTo>
                  <a:pt x="671" y="1"/>
                  <a:pt x="1" y="124"/>
                  <a:pt x="1" y="124"/>
                </a:cubicBezTo>
                <a:lnTo>
                  <a:pt x="132" y="90742"/>
                </a:lnTo>
                <a:lnTo>
                  <a:pt x="36458" y="90742"/>
                </a:lnTo>
                <a:cubicBezTo>
                  <a:pt x="21718" y="78765"/>
                  <a:pt x="41613" y="68287"/>
                  <a:pt x="35124" y="54440"/>
                </a:cubicBezTo>
                <a:cubicBezTo>
                  <a:pt x="28469" y="40248"/>
                  <a:pt x="11645" y="45415"/>
                  <a:pt x="14431" y="25579"/>
                </a:cubicBezTo>
                <a:cubicBezTo>
                  <a:pt x="17708" y="2225"/>
                  <a:pt x="6222" y="1"/>
                  <a:pt x="172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92" name="Google Shape;692;gd778a894d7_0_5242"/>
          <p:cNvSpPr/>
          <p:nvPr/>
        </p:nvSpPr>
        <p:spPr>
          <a:xfrm>
            <a:off x="9942467" y="0"/>
            <a:ext cx="2312542" cy="3927402"/>
          </a:xfrm>
          <a:custGeom>
            <a:rect b="b" l="l" r="r" t="t"/>
            <a:pathLst>
              <a:path extrusionOk="0" h="117825" w="69378">
                <a:moveTo>
                  <a:pt x="0" y="0"/>
                </a:moveTo>
                <a:cubicBezTo>
                  <a:pt x="357" y="2667"/>
                  <a:pt x="1131" y="5394"/>
                  <a:pt x="2441" y="8180"/>
                </a:cubicBezTo>
                <a:cubicBezTo>
                  <a:pt x="15836" y="36766"/>
                  <a:pt x="49721" y="26348"/>
                  <a:pt x="44113" y="66306"/>
                </a:cubicBezTo>
                <a:cubicBezTo>
                  <a:pt x="37588" y="112788"/>
                  <a:pt x="60103" y="117717"/>
                  <a:pt x="69378" y="117824"/>
                </a:cubicBezTo>
                <a:lnTo>
                  <a:pt x="69378"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93" name="Google Shape;693;gd778a894d7_0_5242"/>
          <p:cNvSpPr txBox="1"/>
          <p:nvPr>
            <p:ph type="title"/>
          </p:nvPr>
        </p:nvSpPr>
        <p:spPr>
          <a:xfrm>
            <a:off x="6976073" y="2398401"/>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94" name="Google Shape;694;gd778a894d7_0_5242"/>
          <p:cNvSpPr txBox="1"/>
          <p:nvPr>
            <p:ph idx="2" type="title"/>
          </p:nvPr>
        </p:nvSpPr>
        <p:spPr>
          <a:xfrm>
            <a:off x="6976073" y="4943335"/>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95" name="Google Shape;695;gd778a894d7_0_5242"/>
          <p:cNvSpPr txBox="1"/>
          <p:nvPr>
            <p:ph idx="3" type="title"/>
          </p:nvPr>
        </p:nvSpPr>
        <p:spPr>
          <a:xfrm>
            <a:off x="1802324" y="4943335"/>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696" name="Google Shape;696;gd778a894d7_0_5242"/>
          <p:cNvSpPr txBox="1"/>
          <p:nvPr>
            <p:ph idx="4" type="title"/>
          </p:nvPr>
        </p:nvSpPr>
        <p:spPr>
          <a:xfrm>
            <a:off x="1802324" y="2398401"/>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697" name="Google Shape;697;gd778a894d7_0_5242"/>
          <p:cNvSpPr txBox="1"/>
          <p:nvPr>
            <p:ph idx="1" type="subTitle"/>
          </p:nvPr>
        </p:nvSpPr>
        <p:spPr>
          <a:xfrm>
            <a:off x="1802324" y="2971313"/>
            <a:ext cx="34137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98" name="Google Shape;698;gd778a894d7_0_5242"/>
          <p:cNvSpPr txBox="1"/>
          <p:nvPr>
            <p:ph idx="5" type="subTitle"/>
          </p:nvPr>
        </p:nvSpPr>
        <p:spPr>
          <a:xfrm>
            <a:off x="6977673" y="2971313"/>
            <a:ext cx="34104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99" name="Google Shape;699;gd778a894d7_0_5242"/>
          <p:cNvSpPr txBox="1"/>
          <p:nvPr>
            <p:ph idx="6" type="subTitle"/>
          </p:nvPr>
        </p:nvSpPr>
        <p:spPr>
          <a:xfrm>
            <a:off x="1802324" y="5516247"/>
            <a:ext cx="34137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00" name="Google Shape;700;gd778a894d7_0_5242"/>
          <p:cNvSpPr txBox="1"/>
          <p:nvPr>
            <p:ph idx="7" type="subTitle"/>
          </p:nvPr>
        </p:nvSpPr>
        <p:spPr>
          <a:xfrm>
            <a:off x="6977473" y="5516247"/>
            <a:ext cx="34107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01" name="Google Shape;701;gd778a894d7_0_5242"/>
          <p:cNvSpPr txBox="1"/>
          <p:nvPr>
            <p:ph idx="8" type="title"/>
          </p:nvPr>
        </p:nvSpPr>
        <p:spPr>
          <a:xfrm>
            <a:off x="3036924" y="2014333"/>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702" name="Google Shape;702;gd778a894d7_0_5242"/>
          <p:cNvSpPr txBox="1"/>
          <p:nvPr>
            <p:ph idx="9" type="title"/>
          </p:nvPr>
        </p:nvSpPr>
        <p:spPr>
          <a:xfrm>
            <a:off x="8210673" y="2014333"/>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703" name="Google Shape;703;gd778a894d7_0_5242"/>
          <p:cNvSpPr txBox="1"/>
          <p:nvPr>
            <p:ph idx="13" type="title"/>
          </p:nvPr>
        </p:nvSpPr>
        <p:spPr>
          <a:xfrm>
            <a:off x="3036924" y="4571560"/>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704" name="Google Shape;704;gd778a894d7_0_5242"/>
          <p:cNvSpPr txBox="1"/>
          <p:nvPr>
            <p:ph idx="14" type="title"/>
          </p:nvPr>
        </p:nvSpPr>
        <p:spPr>
          <a:xfrm>
            <a:off x="8210673" y="4571560"/>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705" name="Google Shape;705;gd778a894d7_0_5242"/>
          <p:cNvSpPr txBox="1"/>
          <p:nvPr>
            <p:ph idx="15"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800"/>
              <a:buNone/>
              <a:defRPr/>
            </a:lvl2pPr>
            <a:lvl3pPr lvl="2" algn="ctr">
              <a:lnSpc>
                <a:spcPct val="100000"/>
              </a:lnSpc>
              <a:spcBef>
                <a:spcPts val="0"/>
              </a:spcBef>
              <a:spcAft>
                <a:spcPts val="0"/>
              </a:spcAft>
              <a:buSzPts val="4800"/>
              <a:buNone/>
              <a:defRPr/>
            </a:lvl3pPr>
            <a:lvl4pPr lvl="3" algn="ctr">
              <a:lnSpc>
                <a:spcPct val="100000"/>
              </a:lnSpc>
              <a:spcBef>
                <a:spcPts val="0"/>
              </a:spcBef>
              <a:spcAft>
                <a:spcPts val="0"/>
              </a:spcAft>
              <a:buSzPts val="4800"/>
              <a:buNone/>
              <a:defRPr/>
            </a:lvl4pPr>
            <a:lvl5pPr lvl="4" algn="ctr">
              <a:lnSpc>
                <a:spcPct val="100000"/>
              </a:lnSpc>
              <a:spcBef>
                <a:spcPts val="0"/>
              </a:spcBef>
              <a:spcAft>
                <a:spcPts val="0"/>
              </a:spcAft>
              <a:buSzPts val="4800"/>
              <a:buNone/>
              <a:defRPr/>
            </a:lvl5pPr>
            <a:lvl6pPr lvl="5" algn="ctr">
              <a:lnSpc>
                <a:spcPct val="100000"/>
              </a:lnSpc>
              <a:spcBef>
                <a:spcPts val="0"/>
              </a:spcBef>
              <a:spcAft>
                <a:spcPts val="0"/>
              </a:spcAft>
              <a:buSzPts val="4800"/>
              <a:buNone/>
              <a:defRPr/>
            </a:lvl6pPr>
            <a:lvl7pPr lvl="6" algn="ctr">
              <a:lnSpc>
                <a:spcPct val="100000"/>
              </a:lnSpc>
              <a:spcBef>
                <a:spcPts val="0"/>
              </a:spcBef>
              <a:spcAft>
                <a:spcPts val="0"/>
              </a:spcAft>
              <a:buSzPts val="4800"/>
              <a:buNone/>
              <a:defRPr/>
            </a:lvl7pPr>
            <a:lvl8pPr lvl="7" algn="ctr">
              <a:lnSpc>
                <a:spcPct val="100000"/>
              </a:lnSpc>
              <a:spcBef>
                <a:spcPts val="0"/>
              </a:spcBef>
              <a:spcAft>
                <a:spcPts val="0"/>
              </a:spcAft>
              <a:buSzPts val="4800"/>
              <a:buNone/>
              <a:defRPr/>
            </a:lvl8pPr>
            <a:lvl9pPr lvl="8" algn="ctr">
              <a:lnSpc>
                <a:spcPct val="100000"/>
              </a:lnSpc>
              <a:spcBef>
                <a:spcPts val="0"/>
              </a:spcBef>
              <a:spcAft>
                <a:spcPts val="0"/>
              </a:spcAft>
              <a:buSzPts val="48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2">
  <p:cSld name="CUSTOM_2_1">
    <p:spTree>
      <p:nvGrpSpPr>
        <p:cNvPr id="706" name="Shape 706"/>
        <p:cNvGrpSpPr/>
        <p:nvPr/>
      </p:nvGrpSpPr>
      <p:grpSpPr>
        <a:xfrm>
          <a:off x="0" y="0"/>
          <a:ext cx="0" cy="0"/>
          <a:chOff x="0" y="0"/>
          <a:chExt cx="0" cy="0"/>
        </a:xfrm>
      </p:grpSpPr>
      <p:sp>
        <p:nvSpPr>
          <p:cNvPr id="707" name="Google Shape;707;gd778a894d7_0_5258"/>
          <p:cNvSpPr txBox="1"/>
          <p:nvPr>
            <p:ph type="title"/>
          </p:nvPr>
        </p:nvSpPr>
        <p:spPr>
          <a:xfrm>
            <a:off x="4334473" y="2601601"/>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708" name="Google Shape;708;gd778a894d7_0_5258"/>
          <p:cNvSpPr txBox="1"/>
          <p:nvPr>
            <p:ph idx="2" type="title"/>
          </p:nvPr>
        </p:nvSpPr>
        <p:spPr>
          <a:xfrm>
            <a:off x="4334473" y="4943335"/>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709" name="Google Shape;709;gd778a894d7_0_5258"/>
          <p:cNvSpPr txBox="1"/>
          <p:nvPr>
            <p:ph idx="3" type="title"/>
          </p:nvPr>
        </p:nvSpPr>
        <p:spPr>
          <a:xfrm>
            <a:off x="684724" y="4943335"/>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710" name="Google Shape;710;gd778a894d7_0_5258"/>
          <p:cNvSpPr txBox="1"/>
          <p:nvPr>
            <p:ph idx="4" type="title"/>
          </p:nvPr>
        </p:nvSpPr>
        <p:spPr>
          <a:xfrm>
            <a:off x="684724" y="2601601"/>
            <a:ext cx="3413700" cy="543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711" name="Google Shape;711;gd778a894d7_0_5258"/>
          <p:cNvSpPr txBox="1"/>
          <p:nvPr>
            <p:ph idx="1" type="subTitle"/>
          </p:nvPr>
        </p:nvSpPr>
        <p:spPr>
          <a:xfrm>
            <a:off x="684724" y="3174513"/>
            <a:ext cx="34137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12" name="Google Shape;712;gd778a894d7_0_5258"/>
          <p:cNvSpPr txBox="1"/>
          <p:nvPr>
            <p:ph idx="5" type="subTitle"/>
          </p:nvPr>
        </p:nvSpPr>
        <p:spPr>
          <a:xfrm>
            <a:off x="4336073" y="3174513"/>
            <a:ext cx="34104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13" name="Google Shape;713;gd778a894d7_0_5258"/>
          <p:cNvSpPr txBox="1"/>
          <p:nvPr>
            <p:ph idx="6" type="subTitle"/>
          </p:nvPr>
        </p:nvSpPr>
        <p:spPr>
          <a:xfrm>
            <a:off x="684724" y="5516247"/>
            <a:ext cx="34137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14" name="Google Shape;714;gd778a894d7_0_5258"/>
          <p:cNvSpPr txBox="1"/>
          <p:nvPr>
            <p:ph idx="7" type="subTitle"/>
          </p:nvPr>
        </p:nvSpPr>
        <p:spPr>
          <a:xfrm>
            <a:off x="4335873" y="5516247"/>
            <a:ext cx="3410700" cy="7485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15" name="Google Shape;715;gd778a894d7_0_5258"/>
          <p:cNvSpPr txBox="1"/>
          <p:nvPr>
            <p:ph idx="8" type="title"/>
          </p:nvPr>
        </p:nvSpPr>
        <p:spPr>
          <a:xfrm>
            <a:off x="1919324" y="2006584"/>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716" name="Google Shape;716;gd778a894d7_0_5258"/>
          <p:cNvSpPr txBox="1"/>
          <p:nvPr>
            <p:ph idx="9" type="title"/>
          </p:nvPr>
        </p:nvSpPr>
        <p:spPr>
          <a:xfrm>
            <a:off x="5569073" y="2006584"/>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717" name="Google Shape;717;gd778a894d7_0_5258"/>
          <p:cNvSpPr txBox="1"/>
          <p:nvPr>
            <p:ph idx="13" type="title"/>
          </p:nvPr>
        </p:nvSpPr>
        <p:spPr>
          <a:xfrm>
            <a:off x="1919324" y="4354460"/>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718" name="Google Shape;718;gd778a894d7_0_5258"/>
          <p:cNvSpPr txBox="1"/>
          <p:nvPr>
            <p:ph idx="14" type="title"/>
          </p:nvPr>
        </p:nvSpPr>
        <p:spPr>
          <a:xfrm>
            <a:off x="5569073" y="4354460"/>
            <a:ext cx="944400" cy="3483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719" name="Google Shape;719;gd778a894d7_0_5258"/>
          <p:cNvSpPr txBox="1"/>
          <p:nvPr>
            <p:ph idx="15"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720" name="Google Shape;720;gd778a894d7_0_5258"/>
          <p:cNvSpPr/>
          <p:nvPr/>
        </p:nvSpPr>
        <p:spPr>
          <a:xfrm flipH="1" rot="10800000">
            <a:off x="8486067" y="27"/>
            <a:ext cx="3705868" cy="1448106"/>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21" name="Google Shape;721;gd778a894d7_0_5258"/>
          <p:cNvSpPr/>
          <p:nvPr/>
        </p:nvSpPr>
        <p:spPr>
          <a:xfrm rot="10800000">
            <a:off x="10660110" y="2809700"/>
            <a:ext cx="1531889" cy="4046798"/>
          </a:xfrm>
          <a:custGeom>
            <a:rect b="b" l="l" r="r" t="t"/>
            <a:pathLst>
              <a:path extrusionOk="0" h="124469" w="60735">
                <a:moveTo>
                  <a:pt x="0" y="0"/>
                </a:moveTo>
                <a:lnTo>
                  <a:pt x="0" y="124468"/>
                </a:lnTo>
                <a:cubicBezTo>
                  <a:pt x="7287" y="110704"/>
                  <a:pt x="20455" y="96500"/>
                  <a:pt x="35290" y="88583"/>
                </a:cubicBezTo>
                <a:cubicBezTo>
                  <a:pt x="56972" y="77022"/>
                  <a:pt x="60734" y="54138"/>
                  <a:pt x="47006" y="31266"/>
                </a:cubicBezTo>
                <a:cubicBezTo>
                  <a:pt x="40874" y="21062"/>
                  <a:pt x="36743" y="9585"/>
                  <a:pt x="3405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2"/>
        </a:solidFill>
      </p:bgPr>
    </p:bg>
    <p:spTree>
      <p:nvGrpSpPr>
        <p:cNvPr id="722" name="Shape 722"/>
        <p:cNvGrpSpPr/>
        <p:nvPr/>
      </p:nvGrpSpPr>
      <p:grpSpPr>
        <a:xfrm>
          <a:off x="0" y="0"/>
          <a:ext cx="0" cy="0"/>
          <a:chOff x="0" y="0"/>
          <a:chExt cx="0" cy="0"/>
        </a:xfrm>
      </p:grpSpPr>
      <p:sp>
        <p:nvSpPr>
          <p:cNvPr id="723" name="Google Shape;723;gd778a894d7_0_5274"/>
          <p:cNvSpPr/>
          <p:nvPr/>
        </p:nvSpPr>
        <p:spPr>
          <a:xfrm>
            <a:off x="-22233" y="1785568"/>
            <a:ext cx="3455067" cy="5108596"/>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24" name="Google Shape;724;gd778a894d7_0_5274"/>
          <p:cNvSpPr/>
          <p:nvPr/>
        </p:nvSpPr>
        <p:spPr>
          <a:xfrm>
            <a:off x="8659617" y="-36067"/>
            <a:ext cx="3532456" cy="6930260"/>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25" name="Google Shape;725;gd778a894d7_0_5274"/>
          <p:cNvSpPr txBox="1"/>
          <p:nvPr>
            <p:ph type="title"/>
          </p:nvPr>
        </p:nvSpPr>
        <p:spPr>
          <a:xfrm>
            <a:off x="3778400" y="3200648"/>
            <a:ext cx="4635300" cy="8673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726" name="Google Shape;726;gd778a894d7_0_5274"/>
          <p:cNvSpPr txBox="1"/>
          <p:nvPr>
            <p:ph idx="1" type="subTitle"/>
          </p:nvPr>
        </p:nvSpPr>
        <p:spPr>
          <a:xfrm>
            <a:off x="3778400" y="4189083"/>
            <a:ext cx="4635300" cy="867300"/>
          </a:xfrm>
          <a:prstGeom prst="rect">
            <a:avLst/>
          </a:prstGeom>
          <a:noFill/>
          <a:ln>
            <a:noFill/>
          </a:ln>
        </p:spPr>
        <p:txBody>
          <a:bodyPr anchorCtr="0" anchor="ctr" bIns="121900" lIns="121900" spcFirstLastPara="1" rIns="121900" wrap="square" tIns="0">
            <a:noAutofit/>
          </a:bodyPr>
          <a:lstStyle>
            <a:lvl1pPr lvl="0" marR="152400" algn="ctr">
              <a:lnSpc>
                <a:spcPct val="100000"/>
              </a:lnSpc>
              <a:spcBef>
                <a:spcPts val="0"/>
              </a:spcBef>
              <a:spcAft>
                <a:spcPts val="0"/>
              </a:spcAft>
              <a:buClr>
                <a:schemeClr val="dk1"/>
              </a:buClr>
              <a:buSzPts val="2400"/>
              <a:buNone/>
              <a:defRPr>
                <a:solidFill>
                  <a:schemeClr val="dk1"/>
                </a:solidFill>
              </a:defRPr>
            </a:lvl1pPr>
            <a:lvl2pPr lvl="1" algn="ctr">
              <a:lnSpc>
                <a:spcPct val="100000"/>
              </a:lnSpc>
              <a:spcBef>
                <a:spcPts val="0"/>
              </a:spcBef>
              <a:spcAft>
                <a:spcPts val="0"/>
              </a:spcAft>
              <a:buSzPts val="4300"/>
              <a:buNone/>
              <a:defRPr sz="4300"/>
            </a:lvl2pPr>
            <a:lvl3pPr lvl="2" algn="ctr">
              <a:lnSpc>
                <a:spcPct val="100000"/>
              </a:lnSpc>
              <a:spcBef>
                <a:spcPts val="0"/>
              </a:spcBef>
              <a:spcAft>
                <a:spcPts val="0"/>
              </a:spcAft>
              <a:buSzPts val="4300"/>
              <a:buNone/>
              <a:defRPr sz="4300"/>
            </a:lvl3pPr>
            <a:lvl4pPr lvl="3" algn="ctr">
              <a:lnSpc>
                <a:spcPct val="100000"/>
              </a:lnSpc>
              <a:spcBef>
                <a:spcPts val="0"/>
              </a:spcBef>
              <a:spcAft>
                <a:spcPts val="0"/>
              </a:spcAft>
              <a:buSzPts val="4300"/>
              <a:buNone/>
              <a:defRPr sz="4300"/>
            </a:lvl4pPr>
            <a:lvl5pPr lvl="4" algn="ctr">
              <a:lnSpc>
                <a:spcPct val="100000"/>
              </a:lnSpc>
              <a:spcBef>
                <a:spcPts val="0"/>
              </a:spcBef>
              <a:spcAft>
                <a:spcPts val="0"/>
              </a:spcAft>
              <a:buSzPts val="4300"/>
              <a:buNone/>
              <a:defRPr sz="4300"/>
            </a:lvl5pPr>
            <a:lvl6pPr lvl="5" algn="ctr">
              <a:lnSpc>
                <a:spcPct val="100000"/>
              </a:lnSpc>
              <a:spcBef>
                <a:spcPts val="0"/>
              </a:spcBef>
              <a:spcAft>
                <a:spcPts val="0"/>
              </a:spcAft>
              <a:buSzPts val="4300"/>
              <a:buNone/>
              <a:defRPr sz="4300"/>
            </a:lvl6pPr>
            <a:lvl7pPr lvl="6" algn="ctr">
              <a:lnSpc>
                <a:spcPct val="100000"/>
              </a:lnSpc>
              <a:spcBef>
                <a:spcPts val="0"/>
              </a:spcBef>
              <a:spcAft>
                <a:spcPts val="0"/>
              </a:spcAft>
              <a:buSzPts val="4300"/>
              <a:buNone/>
              <a:defRPr sz="4300"/>
            </a:lvl7pPr>
            <a:lvl8pPr lvl="7" algn="ctr">
              <a:lnSpc>
                <a:spcPct val="100000"/>
              </a:lnSpc>
              <a:spcBef>
                <a:spcPts val="0"/>
              </a:spcBef>
              <a:spcAft>
                <a:spcPts val="0"/>
              </a:spcAft>
              <a:buSzPts val="4300"/>
              <a:buNone/>
              <a:defRPr sz="4300"/>
            </a:lvl8pPr>
            <a:lvl9pPr lvl="8" algn="ctr">
              <a:lnSpc>
                <a:spcPct val="100000"/>
              </a:lnSpc>
              <a:spcBef>
                <a:spcPts val="0"/>
              </a:spcBef>
              <a:spcAft>
                <a:spcPts val="0"/>
              </a:spcAft>
              <a:buSzPts val="4300"/>
              <a:buNone/>
              <a:defRPr sz="4300"/>
            </a:lvl9pPr>
          </a:lstStyle>
          <a:p/>
        </p:txBody>
      </p:sp>
      <p:sp>
        <p:nvSpPr>
          <p:cNvPr id="727" name="Google Shape;727;gd778a894d7_0_5274"/>
          <p:cNvSpPr txBox="1"/>
          <p:nvPr>
            <p:ph idx="2" type="title"/>
          </p:nvPr>
        </p:nvSpPr>
        <p:spPr>
          <a:xfrm>
            <a:off x="3778400" y="1801717"/>
            <a:ext cx="4635300" cy="1304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Clr>
                <a:schemeClr val="lt1"/>
              </a:buClr>
              <a:buSzPts val="13300"/>
              <a:buNone/>
              <a:defRPr sz="13300">
                <a:solidFill>
                  <a:schemeClr val="lt1"/>
                </a:solidFill>
              </a:defRPr>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8">
    <p:bg>
      <p:bgPr>
        <a:solidFill>
          <a:schemeClr val="dk2"/>
        </a:solidFill>
      </p:bgPr>
    </p:bg>
    <p:spTree>
      <p:nvGrpSpPr>
        <p:cNvPr id="728" name="Shape 728"/>
        <p:cNvGrpSpPr/>
        <p:nvPr/>
      </p:nvGrpSpPr>
      <p:grpSpPr>
        <a:xfrm>
          <a:off x="0" y="0"/>
          <a:ext cx="0" cy="0"/>
          <a:chOff x="0" y="0"/>
          <a:chExt cx="0" cy="0"/>
        </a:xfrm>
      </p:grpSpPr>
      <p:sp>
        <p:nvSpPr>
          <p:cNvPr id="729" name="Google Shape;729;gd778a894d7_0_5280"/>
          <p:cNvSpPr/>
          <p:nvPr/>
        </p:nvSpPr>
        <p:spPr>
          <a:xfrm flipH="1" rot="10800000">
            <a:off x="0" y="15"/>
            <a:ext cx="7074051" cy="6843585"/>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0" name="Google Shape;730;gd778a894d7_0_5280"/>
          <p:cNvSpPr/>
          <p:nvPr/>
        </p:nvSpPr>
        <p:spPr>
          <a:xfrm flipH="1" rot="10800000">
            <a:off x="7592800" y="-15451"/>
            <a:ext cx="4599471" cy="6873452"/>
          </a:xfrm>
          <a:custGeom>
            <a:rect b="b" l="l" r="r" t="t"/>
            <a:pathLst>
              <a:path extrusionOk="0" h="155640" w="79332">
                <a:moveTo>
                  <a:pt x="4929" y="1"/>
                </a:moveTo>
                <a:cubicBezTo>
                  <a:pt x="2322" y="4585"/>
                  <a:pt x="405" y="9669"/>
                  <a:pt x="203" y="14943"/>
                </a:cubicBezTo>
                <a:cubicBezTo>
                  <a:pt x="0" y="20253"/>
                  <a:pt x="1679" y="25778"/>
                  <a:pt x="5441" y="29516"/>
                </a:cubicBezTo>
                <a:cubicBezTo>
                  <a:pt x="12704" y="36755"/>
                  <a:pt x="25325" y="35779"/>
                  <a:pt x="32861" y="42732"/>
                </a:cubicBezTo>
                <a:cubicBezTo>
                  <a:pt x="39017" y="48435"/>
                  <a:pt x="39958" y="58234"/>
                  <a:pt x="37005" y="66080"/>
                </a:cubicBezTo>
                <a:cubicBezTo>
                  <a:pt x="34052" y="73939"/>
                  <a:pt x="27920" y="80154"/>
                  <a:pt x="21467" y="85511"/>
                </a:cubicBezTo>
                <a:cubicBezTo>
                  <a:pt x="18133" y="88262"/>
                  <a:pt x="14621" y="90917"/>
                  <a:pt x="12252" y="94524"/>
                </a:cubicBezTo>
                <a:cubicBezTo>
                  <a:pt x="9871" y="98120"/>
                  <a:pt x="8847" y="102978"/>
                  <a:pt x="10906" y="106764"/>
                </a:cubicBezTo>
                <a:cubicBezTo>
                  <a:pt x="12951" y="110542"/>
                  <a:pt x="17451" y="112214"/>
                  <a:pt x="21830" y="112214"/>
                </a:cubicBezTo>
                <a:cubicBezTo>
                  <a:pt x="22627" y="112214"/>
                  <a:pt x="23420" y="112159"/>
                  <a:pt x="24194" y="112050"/>
                </a:cubicBezTo>
                <a:cubicBezTo>
                  <a:pt x="29218" y="111360"/>
                  <a:pt x="33838" y="108979"/>
                  <a:pt x="38684" y="107455"/>
                </a:cubicBezTo>
                <a:cubicBezTo>
                  <a:pt x="41056" y="106714"/>
                  <a:pt x="43610" y="106208"/>
                  <a:pt x="46099" y="106208"/>
                </a:cubicBezTo>
                <a:cubicBezTo>
                  <a:pt x="48694" y="106208"/>
                  <a:pt x="51218" y="106759"/>
                  <a:pt x="53388" y="108169"/>
                </a:cubicBezTo>
                <a:cubicBezTo>
                  <a:pt x="58127" y="111241"/>
                  <a:pt x="59758" y="117515"/>
                  <a:pt x="59448" y="123159"/>
                </a:cubicBezTo>
                <a:cubicBezTo>
                  <a:pt x="59150" y="128791"/>
                  <a:pt x="57341" y="134256"/>
                  <a:pt x="56876" y="139887"/>
                </a:cubicBezTo>
                <a:cubicBezTo>
                  <a:pt x="56436" y="145340"/>
                  <a:pt x="57376" y="151079"/>
                  <a:pt x="60329" y="155639"/>
                </a:cubicBezTo>
                <a:lnTo>
                  <a:pt x="79332" y="155639"/>
                </a:lnTo>
                <a:lnTo>
                  <a:pt x="79332" y="1"/>
                </a:ln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1" name="Google Shape;731;gd778a894d7_0_5280"/>
          <p:cNvSpPr txBox="1"/>
          <p:nvPr>
            <p:ph type="title"/>
          </p:nvPr>
        </p:nvSpPr>
        <p:spPr>
          <a:xfrm>
            <a:off x="691567" y="2888881"/>
            <a:ext cx="4635300" cy="8673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732" name="Google Shape;732;gd778a894d7_0_5280"/>
          <p:cNvSpPr txBox="1"/>
          <p:nvPr>
            <p:ph idx="1" type="subTitle"/>
          </p:nvPr>
        </p:nvSpPr>
        <p:spPr>
          <a:xfrm>
            <a:off x="691567" y="3877316"/>
            <a:ext cx="4635300" cy="867300"/>
          </a:xfrm>
          <a:prstGeom prst="rect">
            <a:avLst/>
          </a:prstGeom>
          <a:noFill/>
          <a:ln>
            <a:noFill/>
          </a:ln>
        </p:spPr>
        <p:txBody>
          <a:bodyPr anchorCtr="0" anchor="ctr" bIns="121900" lIns="121900" spcFirstLastPara="1" rIns="121900" wrap="square" tIns="0">
            <a:noAutofit/>
          </a:bodyPr>
          <a:lstStyle>
            <a:lvl1pPr lvl="0" marR="152400" algn="ctr">
              <a:lnSpc>
                <a:spcPct val="100000"/>
              </a:lnSpc>
              <a:spcBef>
                <a:spcPts val="0"/>
              </a:spcBef>
              <a:spcAft>
                <a:spcPts val="0"/>
              </a:spcAft>
              <a:buClr>
                <a:schemeClr val="dk1"/>
              </a:buClr>
              <a:buSzPts val="2400"/>
              <a:buNone/>
              <a:defRPr>
                <a:solidFill>
                  <a:schemeClr val="dk1"/>
                </a:solidFill>
              </a:defRPr>
            </a:lvl1pPr>
            <a:lvl2pPr lvl="1" algn="ctr">
              <a:lnSpc>
                <a:spcPct val="100000"/>
              </a:lnSpc>
              <a:spcBef>
                <a:spcPts val="0"/>
              </a:spcBef>
              <a:spcAft>
                <a:spcPts val="0"/>
              </a:spcAft>
              <a:buSzPts val="4300"/>
              <a:buNone/>
              <a:defRPr sz="4300"/>
            </a:lvl2pPr>
            <a:lvl3pPr lvl="2" algn="ctr">
              <a:lnSpc>
                <a:spcPct val="100000"/>
              </a:lnSpc>
              <a:spcBef>
                <a:spcPts val="0"/>
              </a:spcBef>
              <a:spcAft>
                <a:spcPts val="0"/>
              </a:spcAft>
              <a:buSzPts val="4300"/>
              <a:buNone/>
              <a:defRPr sz="4300"/>
            </a:lvl3pPr>
            <a:lvl4pPr lvl="3" algn="ctr">
              <a:lnSpc>
                <a:spcPct val="100000"/>
              </a:lnSpc>
              <a:spcBef>
                <a:spcPts val="0"/>
              </a:spcBef>
              <a:spcAft>
                <a:spcPts val="0"/>
              </a:spcAft>
              <a:buSzPts val="4300"/>
              <a:buNone/>
              <a:defRPr sz="4300"/>
            </a:lvl4pPr>
            <a:lvl5pPr lvl="4" algn="ctr">
              <a:lnSpc>
                <a:spcPct val="100000"/>
              </a:lnSpc>
              <a:spcBef>
                <a:spcPts val="0"/>
              </a:spcBef>
              <a:spcAft>
                <a:spcPts val="0"/>
              </a:spcAft>
              <a:buSzPts val="4300"/>
              <a:buNone/>
              <a:defRPr sz="4300"/>
            </a:lvl5pPr>
            <a:lvl6pPr lvl="5" algn="ctr">
              <a:lnSpc>
                <a:spcPct val="100000"/>
              </a:lnSpc>
              <a:spcBef>
                <a:spcPts val="0"/>
              </a:spcBef>
              <a:spcAft>
                <a:spcPts val="0"/>
              </a:spcAft>
              <a:buSzPts val="4300"/>
              <a:buNone/>
              <a:defRPr sz="4300"/>
            </a:lvl6pPr>
            <a:lvl7pPr lvl="6" algn="ctr">
              <a:lnSpc>
                <a:spcPct val="100000"/>
              </a:lnSpc>
              <a:spcBef>
                <a:spcPts val="0"/>
              </a:spcBef>
              <a:spcAft>
                <a:spcPts val="0"/>
              </a:spcAft>
              <a:buSzPts val="4300"/>
              <a:buNone/>
              <a:defRPr sz="4300"/>
            </a:lvl7pPr>
            <a:lvl8pPr lvl="7" algn="ctr">
              <a:lnSpc>
                <a:spcPct val="100000"/>
              </a:lnSpc>
              <a:spcBef>
                <a:spcPts val="0"/>
              </a:spcBef>
              <a:spcAft>
                <a:spcPts val="0"/>
              </a:spcAft>
              <a:buSzPts val="4300"/>
              <a:buNone/>
              <a:defRPr sz="4300"/>
            </a:lvl8pPr>
            <a:lvl9pPr lvl="8" algn="ctr">
              <a:lnSpc>
                <a:spcPct val="100000"/>
              </a:lnSpc>
              <a:spcBef>
                <a:spcPts val="0"/>
              </a:spcBef>
              <a:spcAft>
                <a:spcPts val="0"/>
              </a:spcAft>
              <a:buSzPts val="4300"/>
              <a:buNone/>
              <a:defRPr sz="4300"/>
            </a:lvl9pPr>
          </a:lstStyle>
          <a:p/>
        </p:txBody>
      </p:sp>
      <p:sp>
        <p:nvSpPr>
          <p:cNvPr id="733" name="Google Shape;733;gd778a894d7_0_5280"/>
          <p:cNvSpPr txBox="1"/>
          <p:nvPr>
            <p:ph idx="2" type="title"/>
          </p:nvPr>
        </p:nvSpPr>
        <p:spPr>
          <a:xfrm>
            <a:off x="691567" y="1489951"/>
            <a:ext cx="4635300" cy="1304700"/>
          </a:xfrm>
          <a:prstGeom prst="rect">
            <a:avLst/>
          </a:prstGeom>
          <a:noFill/>
          <a:ln>
            <a:noFill/>
          </a:ln>
        </p:spPr>
        <p:txBody>
          <a:bodyPr anchorCtr="0" anchor="ctr" bIns="0" lIns="121900" spcFirstLastPara="1" rIns="121900" wrap="square" tIns="0">
            <a:noAutofit/>
          </a:bodyPr>
          <a:lstStyle>
            <a:lvl1pPr lvl="0" algn="ctr">
              <a:lnSpc>
                <a:spcPct val="100000"/>
              </a:lnSpc>
              <a:spcBef>
                <a:spcPts val="0"/>
              </a:spcBef>
              <a:spcAft>
                <a:spcPts val="0"/>
              </a:spcAft>
              <a:buClr>
                <a:schemeClr val="lt1"/>
              </a:buClr>
              <a:buSzPts val="13300"/>
              <a:buNone/>
              <a:defRPr sz="13300">
                <a:solidFill>
                  <a:schemeClr val="lt1"/>
                </a:solidFill>
              </a:defRPr>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5">
    <p:spTree>
      <p:nvGrpSpPr>
        <p:cNvPr id="734" name="Shape 734"/>
        <p:cNvGrpSpPr/>
        <p:nvPr/>
      </p:nvGrpSpPr>
      <p:grpSpPr>
        <a:xfrm>
          <a:off x="0" y="0"/>
          <a:ext cx="0" cy="0"/>
          <a:chOff x="0" y="0"/>
          <a:chExt cx="0" cy="0"/>
        </a:xfrm>
      </p:grpSpPr>
      <p:sp>
        <p:nvSpPr>
          <p:cNvPr id="735" name="Google Shape;735;gd778a894d7_0_5286"/>
          <p:cNvSpPr/>
          <p:nvPr/>
        </p:nvSpPr>
        <p:spPr>
          <a:xfrm>
            <a:off x="-11375" y="-5357"/>
            <a:ext cx="6796165" cy="6858161"/>
          </a:xfrm>
          <a:custGeom>
            <a:rect b="b" l="l" r="r" t="t"/>
            <a:pathLst>
              <a:path extrusionOk="0" h="160735" w="159282">
                <a:moveTo>
                  <a:pt x="0" y="0"/>
                </a:moveTo>
                <a:lnTo>
                  <a:pt x="0" y="160734"/>
                </a:lnTo>
                <a:lnTo>
                  <a:pt x="17717" y="160734"/>
                </a:lnTo>
                <a:cubicBezTo>
                  <a:pt x="42624" y="132171"/>
                  <a:pt x="80129" y="122658"/>
                  <a:pt x="105370" y="110549"/>
                </a:cubicBezTo>
                <a:cubicBezTo>
                  <a:pt x="146149" y="90987"/>
                  <a:pt x="159282" y="46672"/>
                  <a:pt x="129873" y="13835"/>
                </a:cubicBezTo>
                <a:cubicBezTo>
                  <a:pt x="125599" y="9061"/>
                  <a:pt x="121432" y="4477"/>
                  <a:pt x="11762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6" name="Google Shape;736;gd778a894d7_0_5286"/>
          <p:cNvSpPr/>
          <p:nvPr/>
        </p:nvSpPr>
        <p:spPr>
          <a:xfrm>
            <a:off x="8510249" y="-15225"/>
            <a:ext cx="3690184" cy="1645472"/>
          </a:xfrm>
          <a:custGeom>
            <a:rect b="b" l="l" r="r" t="t"/>
            <a:pathLst>
              <a:path extrusionOk="0" h="38565" w="86487">
                <a:moveTo>
                  <a:pt x="0" y="0"/>
                </a:moveTo>
                <a:cubicBezTo>
                  <a:pt x="3828" y="10812"/>
                  <a:pt x="12368" y="20932"/>
                  <a:pt x="30944" y="20932"/>
                </a:cubicBezTo>
                <a:cubicBezTo>
                  <a:pt x="31841" y="20932"/>
                  <a:pt x="32762" y="20908"/>
                  <a:pt x="33707" y="20860"/>
                </a:cubicBezTo>
                <a:cubicBezTo>
                  <a:pt x="36624" y="20711"/>
                  <a:pt x="39363" y="20640"/>
                  <a:pt x="41936" y="20640"/>
                </a:cubicBezTo>
                <a:cubicBezTo>
                  <a:pt x="70098" y="20640"/>
                  <a:pt x="78512" y="29182"/>
                  <a:pt x="86487" y="38564"/>
                </a:cubicBezTo>
                <a:lnTo>
                  <a:pt x="86487"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7" name="Google Shape;737;gd778a894d7_0_5286"/>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738" name="Google Shape;738;gd778a894d7_0_5286"/>
          <p:cNvSpPr txBox="1"/>
          <p:nvPr>
            <p:ph idx="1" type="subTitle"/>
          </p:nvPr>
        </p:nvSpPr>
        <p:spPr>
          <a:xfrm>
            <a:off x="705967" y="1786533"/>
            <a:ext cx="4437600" cy="27951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2100"/>
              <a:buNone/>
              <a:defRPr sz="2100"/>
            </a:lvl1pPr>
            <a:lvl2pPr lvl="1" algn="l">
              <a:lnSpc>
                <a:spcPct val="115000"/>
              </a:lnSpc>
              <a:spcBef>
                <a:spcPts val="0"/>
              </a:spcBef>
              <a:spcAft>
                <a:spcPts val="0"/>
              </a:spcAft>
              <a:buSzPts val="2100"/>
              <a:buNone/>
              <a:defRPr sz="2100"/>
            </a:lvl2pPr>
            <a:lvl3pPr lvl="2" algn="l">
              <a:lnSpc>
                <a:spcPct val="115000"/>
              </a:lnSpc>
              <a:spcBef>
                <a:spcPts val="2100"/>
              </a:spcBef>
              <a:spcAft>
                <a:spcPts val="0"/>
              </a:spcAft>
              <a:buSzPts val="2100"/>
              <a:buNone/>
              <a:defRPr sz="2100"/>
            </a:lvl3pPr>
            <a:lvl4pPr lvl="3" algn="l">
              <a:lnSpc>
                <a:spcPct val="115000"/>
              </a:lnSpc>
              <a:spcBef>
                <a:spcPts val="2100"/>
              </a:spcBef>
              <a:spcAft>
                <a:spcPts val="0"/>
              </a:spcAft>
              <a:buSzPts val="2100"/>
              <a:buNone/>
              <a:defRPr sz="2100"/>
            </a:lvl4pPr>
            <a:lvl5pPr lvl="4" algn="l">
              <a:lnSpc>
                <a:spcPct val="115000"/>
              </a:lnSpc>
              <a:spcBef>
                <a:spcPts val="2100"/>
              </a:spcBef>
              <a:spcAft>
                <a:spcPts val="0"/>
              </a:spcAft>
              <a:buSzPts val="2100"/>
              <a:buNone/>
              <a:defRPr sz="2100"/>
            </a:lvl5pPr>
            <a:lvl6pPr lvl="5" algn="l">
              <a:lnSpc>
                <a:spcPct val="115000"/>
              </a:lnSpc>
              <a:spcBef>
                <a:spcPts val="2100"/>
              </a:spcBef>
              <a:spcAft>
                <a:spcPts val="0"/>
              </a:spcAft>
              <a:buSzPts val="2100"/>
              <a:buNone/>
              <a:defRPr sz="2100"/>
            </a:lvl6pPr>
            <a:lvl7pPr lvl="6" algn="l">
              <a:lnSpc>
                <a:spcPct val="115000"/>
              </a:lnSpc>
              <a:spcBef>
                <a:spcPts val="2100"/>
              </a:spcBef>
              <a:spcAft>
                <a:spcPts val="0"/>
              </a:spcAft>
              <a:buSzPts val="2100"/>
              <a:buNone/>
              <a:defRPr sz="2100"/>
            </a:lvl7pPr>
            <a:lvl8pPr lvl="7" algn="l">
              <a:lnSpc>
                <a:spcPct val="115000"/>
              </a:lnSpc>
              <a:spcBef>
                <a:spcPts val="2100"/>
              </a:spcBef>
              <a:spcAft>
                <a:spcPts val="0"/>
              </a:spcAft>
              <a:buSzPts val="2100"/>
              <a:buNone/>
              <a:defRPr sz="2100"/>
            </a:lvl8pPr>
            <a:lvl9pPr lvl="8" algn="l">
              <a:lnSpc>
                <a:spcPct val="115000"/>
              </a:lnSpc>
              <a:spcBef>
                <a:spcPts val="2100"/>
              </a:spcBef>
              <a:spcAft>
                <a:spcPts val="2100"/>
              </a:spcAft>
              <a:buSzPts val="2100"/>
              <a:buNone/>
              <a:defRPr sz="2100"/>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1"/>
        </a:solidFill>
      </p:bgPr>
    </p:bg>
    <p:spTree>
      <p:nvGrpSpPr>
        <p:cNvPr id="739" name="Shape 739"/>
        <p:cNvGrpSpPr/>
        <p:nvPr/>
      </p:nvGrpSpPr>
      <p:grpSpPr>
        <a:xfrm>
          <a:off x="0" y="0"/>
          <a:ext cx="0" cy="0"/>
          <a:chOff x="0" y="0"/>
          <a:chExt cx="0" cy="0"/>
        </a:xfrm>
      </p:grpSpPr>
      <p:sp>
        <p:nvSpPr>
          <p:cNvPr id="740" name="Google Shape;740;gd778a894d7_0_5291"/>
          <p:cNvSpPr/>
          <p:nvPr/>
        </p:nvSpPr>
        <p:spPr>
          <a:xfrm flipH="1">
            <a:off x="-63" y="-7333"/>
            <a:ext cx="3372814" cy="1084829"/>
          </a:xfrm>
          <a:custGeom>
            <a:rect b="b" l="l" r="r" t="t"/>
            <a:pathLst>
              <a:path extrusionOk="0" h="27293" w="84856">
                <a:moveTo>
                  <a:pt x="0" y="0"/>
                </a:moveTo>
                <a:cubicBezTo>
                  <a:pt x="0" y="0"/>
                  <a:pt x="2196" y="19248"/>
                  <a:pt x="19093" y="19248"/>
                </a:cubicBezTo>
                <a:cubicBezTo>
                  <a:pt x="21187" y="19248"/>
                  <a:pt x="23506" y="18952"/>
                  <a:pt x="26075" y="18288"/>
                </a:cubicBezTo>
                <a:cubicBezTo>
                  <a:pt x="32768" y="16554"/>
                  <a:pt x="37881" y="15859"/>
                  <a:pt x="41965" y="15859"/>
                </a:cubicBezTo>
                <a:cubicBezTo>
                  <a:pt x="58527" y="15859"/>
                  <a:pt x="58183" y="27293"/>
                  <a:pt x="77764" y="27293"/>
                </a:cubicBezTo>
                <a:cubicBezTo>
                  <a:pt x="78591" y="27293"/>
                  <a:pt x="79454" y="27272"/>
                  <a:pt x="80355" y="27230"/>
                </a:cubicBezTo>
                <a:cubicBezTo>
                  <a:pt x="81951" y="27146"/>
                  <a:pt x="83451" y="26980"/>
                  <a:pt x="84856" y="26718"/>
                </a:cubicBezTo>
                <a:lnTo>
                  <a:pt x="848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41" name="Google Shape;741;gd778a894d7_0_5291"/>
          <p:cNvSpPr/>
          <p:nvPr/>
        </p:nvSpPr>
        <p:spPr>
          <a:xfrm flipH="1">
            <a:off x="6829285" y="-7333"/>
            <a:ext cx="5362715" cy="6858213"/>
          </a:xfrm>
          <a:custGeom>
            <a:rect b="b" l="l" r="r" t="t"/>
            <a:pathLst>
              <a:path extrusionOk="0" h="114729" w="77594">
                <a:moveTo>
                  <a:pt x="1" y="0"/>
                </a:moveTo>
                <a:lnTo>
                  <a:pt x="1" y="114729"/>
                </a:lnTo>
                <a:lnTo>
                  <a:pt x="50924" y="114729"/>
                </a:lnTo>
                <a:cubicBezTo>
                  <a:pt x="49293" y="109954"/>
                  <a:pt x="48864" y="104811"/>
                  <a:pt x="50114" y="99953"/>
                </a:cubicBezTo>
                <a:cubicBezTo>
                  <a:pt x="53770" y="85773"/>
                  <a:pt x="69986" y="77760"/>
                  <a:pt x="74177" y="63734"/>
                </a:cubicBezTo>
                <a:cubicBezTo>
                  <a:pt x="77594" y="52245"/>
                  <a:pt x="71605" y="39517"/>
                  <a:pt x="62259" y="32016"/>
                </a:cubicBezTo>
                <a:cubicBezTo>
                  <a:pt x="52912" y="24515"/>
                  <a:pt x="40839" y="21348"/>
                  <a:pt x="29005" y="19479"/>
                </a:cubicBezTo>
                <a:cubicBezTo>
                  <a:pt x="22909" y="18515"/>
                  <a:pt x="16646" y="17812"/>
                  <a:pt x="11109" y="15109"/>
                </a:cubicBezTo>
                <a:cubicBezTo>
                  <a:pt x="5561" y="12419"/>
                  <a:pt x="763" y="7204"/>
                  <a:pt x="537" y="1048"/>
                </a:cubicBezTo>
                <a:cubicBezTo>
                  <a:pt x="513" y="691"/>
                  <a:pt x="525" y="346"/>
                  <a:pt x="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42" name="Google Shape;742;gd778a894d7_0_5291"/>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743" name="Google Shape;743;gd778a894d7_0_5291"/>
          <p:cNvSpPr txBox="1"/>
          <p:nvPr>
            <p:ph idx="1" type="subTitle"/>
          </p:nvPr>
        </p:nvSpPr>
        <p:spPr>
          <a:xfrm>
            <a:off x="7520733" y="2083867"/>
            <a:ext cx="3979500" cy="27951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SzPts val="2100"/>
              <a:buNone/>
              <a:defRPr sz="2100"/>
            </a:lvl1pPr>
            <a:lvl2pPr lvl="1" algn="r">
              <a:lnSpc>
                <a:spcPct val="115000"/>
              </a:lnSpc>
              <a:spcBef>
                <a:spcPts val="0"/>
              </a:spcBef>
              <a:spcAft>
                <a:spcPts val="0"/>
              </a:spcAft>
              <a:buSzPts val="2100"/>
              <a:buNone/>
              <a:defRPr sz="2100"/>
            </a:lvl2pPr>
            <a:lvl3pPr lvl="2" algn="r">
              <a:lnSpc>
                <a:spcPct val="115000"/>
              </a:lnSpc>
              <a:spcBef>
                <a:spcPts val="2100"/>
              </a:spcBef>
              <a:spcAft>
                <a:spcPts val="0"/>
              </a:spcAft>
              <a:buSzPts val="2100"/>
              <a:buNone/>
              <a:defRPr sz="2100"/>
            </a:lvl3pPr>
            <a:lvl4pPr lvl="3" algn="r">
              <a:lnSpc>
                <a:spcPct val="115000"/>
              </a:lnSpc>
              <a:spcBef>
                <a:spcPts val="2100"/>
              </a:spcBef>
              <a:spcAft>
                <a:spcPts val="0"/>
              </a:spcAft>
              <a:buSzPts val="2100"/>
              <a:buNone/>
              <a:defRPr sz="2100"/>
            </a:lvl4pPr>
            <a:lvl5pPr lvl="4" algn="r">
              <a:lnSpc>
                <a:spcPct val="115000"/>
              </a:lnSpc>
              <a:spcBef>
                <a:spcPts val="2100"/>
              </a:spcBef>
              <a:spcAft>
                <a:spcPts val="0"/>
              </a:spcAft>
              <a:buSzPts val="2100"/>
              <a:buNone/>
              <a:defRPr sz="2100"/>
            </a:lvl5pPr>
            <a:lvl6pPr lvl="5" algn="r">
              <a:lnSpc>
                <a:spcPct val="115000"/>
              </a:lnSpc>
              <a:spcBef>
                <a:spcPts val="2100"/>
              </a:spcBef>
              <a:spcAft>
                <a:spcPts val="0"/>
              </a:spcAft>
              <a:buSzPts val="2100"/>
              <a:buNone/>
              <a:defRPr sz="2100"/>
            </a:lvl6pPr>
            <a:lvl7pPr lvl="6" algn="r">
              <a:lnSpc>
                <a:spcPct val="115000"/>
              </a:lnSpc>
              <a:spcBef>
                <a:spcPts val="2100"/>
              </a:spcBef>
              <a:spcAft>
                <a:spcPts val="0"/>
              </a:spcAft>
              <a:buSzPts val="2100"/>
              <a:buNone/>
              <a:defRPr sz="2100"/>
            </a:lvl7pPr>
            <a:lvl8pPr lvl="7" algn="r">
              <a:lnSpc>
                <a:spcPct val="115000"/>
              </a:lnSpc>
              <a:spcBef>
                <a:spcPts val="2100"/>
              </a:spcBef>
              <a:spcAft>
                <a:spcPts val="0"/>
              </a:spcAft>
              <a:buSzPts val="2100"/>
              <a:buNone/>
              <a:defRPr sz="2100"/>
            </a:lvl8pPr>
            <a:lvl9pPr lvl="8" algn="r">
              <a:lnSpc>
                <a:spcPct val="115000"/>
              </a:lnSpc>
              <a:spcBef>
                <a:spcPts val="2100"/>
              </a:spcBef>
              <a:spcAft>
                <a:spcPts val="2100"/>
              </a:spcAft>
              <a:buSzPts val="2100"/>
              <a:buNone/>
              <a:defRPr sz="2100"/>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SECTION_TITLE_AND_DESCRIPTION_1">
    <p:spTree>
      <p:nvGrpSpPr>
        <p:cNvPr id="744" name="Shape 744"/>
        <p:cNvGrpSpPr/>
        <p:nvPr/>
      </p:nvGrpSpPr>
      <p:grpSpPr>
        <a:xfrm>
          <a:off x="0" y="0"/>
          <a:ext cx="0" cy="0"/>
          <a:chOff x="0" y="0"/>
          <a:chExt cx="0" cy="0"/>
        </a:xfrm>
      </p:grpSpPr>
      <p:sp>
        <p:nvSpPr>
          <p:cNvPr id="745" name="Google Shape;745;gd778a894d7_0_5296"/>
          <p:cNvSpPr txBox="1"/>
          <p:nvPr>
            <p:ph idx="1" type="subTitle"/>
          </p:nvPr>
        </p:nvSpPr>
        <p:spPr>
          <a:xfrm>
            <a:off x="720367" y="1613633"/>
            <a:ext cx="4610400" cy="33861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746" name="Google Shape;746;gd778a894d7_0_5296"/>
          <p:cNvSpPr/>
          <p:nvPr/>
        </p:nvSpPr>
        <p:spPr>
          <a:xfrm>
            <a:off x="-33767" y="4814267"/>
            <a:ext cx="3338450" cy="2070082"/>
          </a:xfrm>
          <a:custGeom>
            <a:rect b="b" l="l" r="r" t="t"/>
            <a:pathLst>
              <a:path extrusionOk="0" h="62104" w="100156">
                <a:moveTo>
                  <a:pt x="0" y="0"/>
                </a:moveTo>
                <a:lnTo>
                  <a:pt x="0" y="62103"/>
                </a:lnTo>
                <a:lnTo>
                  <a:pt x="100155" y="62103"/>
                </a:lnTo>
                <a:cubicBezTo>
                  <a:pt x="93554" y="49700"/>
                  <a:pt x="80219" y="40723"/>
                  <a:pt x="66411" y="40723"/>
                </a:cubicBezTo>
                <a:cubicBezTo>
                  <a:pt x="64606" y="40723"/>
                  <a:pt x="62792" y="40876"/>
                  <a:pt x="60984" y="41196"/>
                </a:cubicBezTo>
                <a:cubicBezTo>
                  <a:pt x="53658" y="42495"/>
                  <a:pt x="46302" y="46223"/>
                  <a:pt x="39140" y="46223"/>
                </a:cubicBezTo>
                <a:cubicBezTo>
                  <a:pt x="37246" y="46223"/>
                  <a:pt x="35366" y="45962"/>
                  <a:pt x="33504" y="45327"/>
                </a:cubicBezTo>
                <a:cubicBezTo>
                  <a:pt x="25396" y="42553"/>
                  <a:pt x="21181" y="33754"/>
                  <a:pt x="18502" y="25610"/>
                </a:cubicBezTo>
                <a:cubicBezTo>
                  <a:pt x="15835" y="17455"/>
                  <a:pt x="13430" y="8489"/>
                  <a:pt x="6620" y="3274"/>
                </a:cubicBezTo>
                <a:cubicBezTo>
                  <a:pt x="4620" y="1750"/>
                  <a:pt x="2381" y="679"/>
                  <a:pt x="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47" name="Google Shape;747;gd778a894d7_0_5296"/>
          <p:cNvSpPr txBox="1"/>
          <p:nvPr>
            <p:ph idx="2" type="body"/>
          </p:nvPr>
        </p:nvSpPr>
        <p:spPr>
          <a:xfrm>
            <a:off x="-5155967" y="1703600"/>
            <a:ext cx="4683600" cy="3884400"/>
          </a:xfrm>
          <a:prstGeom prst="rect">
            <a:avLst/>
          </a:prstGeom>
          <a:noFill/>
          <a:ln>
            <a:noFill/>
          </a:ln>
        </p:spPr>
        <p:txBody>
          <a:bodyPr anchorCtr="0" anchor="t" bIns="121900" lIns="121900" spcFirstLastPara="1" rIns="121900" wrap="square" tIns="121900">
            <a:noAutofit/>
          </a:bodyPr>
          <a:lstStyle>
            <a:lvl1pPr indent="-361950" lvl="0" marL="457200" algn="l">
              <a:lnSpc>
                <a:spcPct val="100000"/>
              </a:lnSpc>
              <a:spcBef>
                <a:spcPts val="0"/>
              </a:spcBef>
              <a:spcAft>
                <a:spcPts val="0"/>
              </a:spcAft>
              <a:buSzPts val="2100"/>
              <a:buFont typeface="Raleway Thin"/>
              <a:buChar char="●"/>
              <a:defRPr sz="2100"/>
            </a:lvl1pPr>
            <a:lvl2pPr indent="-361950" lvl="1" marL="914400" algn="l">
              <a:lnSpc>
                <a:spcPct val="115000"/>
              </a:lnSpc>
              <a:spcBef>
                <a:spcPts val="0"/>
              </a:spcBef>
              <a:spcAft>
                <a:spcPts val="0"/>
              </a:spcAft>
              <a:buSzPts val="2100"/>
              <a:buFont typeface="Nunito Light"/>
              <a:buChar char="○"/>
              <a:defRPr sz="2100"/>
            </a:lvl2pPr>
            <a:lvl3pPr indent="-361950" lvl="2" marL="1371600" algn="l">
              <a:lnSpc>
                <a:spcPct val="115000"/>
              </a:lnSpc>
              <a:spcBef>
                <a:spcPts val="2100"/>
              </a:spcBef>
              <a:spcAft>
                <a:spcPts val="0"/>
              </a:spcAft>
              <a:buSzPts val="2100"/>
              <a:buFont typeface="Nunito Light"/>
              <a:buChar char="■"/>
              <a:defRPr sz="2100"/>
            </a:lvl3pPr>
            <a:lvl4pPr indent="-361950" lvl="3" marL="1828800" algn="l">
              <a:lnSpc>
                <a:spcPct val="115000"/>
              </a:lnSpc>
              <a:spcBef>
                <a:spcPts val="2100"/>
              </a:spcBef>
              <a:spcAft>
                <a:spcPts val="0"/>
              </a:spcAft>
              <a:buSzPts val="2100"/>
              <a:buFont typeface="Nunito Light"/>
              <a:buChar char="●"/>
              <a:defRPr sz="2100"/>
            </a:lvl4pPr>
            <a:lvl5pPr indent="-361950" lvl="4" marL="2286000" algn="l">
              <a:lnSpc>
                <a:spcPct val="115000"/>
              </a:lnSpc>
              <a:spcBef>
                <a:spcPts val="2100"/>
              </a:spcBef>
              <a:spcAft>
                <a:spcPts val="0"/>
              </a:spcAft>
              <a:buSzPts val="2100"/>
              <a:buFont typeface="Nunito Light"/>
              <a:buChar char="○"/>
              <a:defRPr sz="2100"/>
            </a:lvl5pPr>
            <a:lvl6pPr indent="-361950" lvl="5" marL="2743200" algn="l">
              <a:lnSpc>
                <a:spcPct val="115000"/>
              </a:lnSpc>
              <a:spcBef>
                <a:spcPts val="2100"/>
              </a:spcBef>
              <a:spcAft>
                <a:spcPts val="0"/>
              </a:spcAft>
              <a:buSzPts val="2100"/>
              <a:buFont typeface="Nunito Light"/>
              <a:buChar char="■"/>
              <a:defRPr sz="2100"/>
            </a:lvl6pPr>
            <a:lvl7pPr indent="-361950" lvl="6" marL="3200400" algn="l">
              <a:lnSpc>
                <a:spcPct val="115000"/>
              </a:lnSpc>
              <a:spcBef>
                <a:spcPts val="2100"/>
              </a:spcBef>
              <a:spcAft>
                <a:spcPts val="0"/>
              </a:spcAft>
              <a:buSzPts val="2100"/>
              <a:buFont typeface="Nunito Light"/>
              <a:buChar char="●"/>
              <a:defRPr sz="2100"/>
            </a:lvl7pPr>
            <a:lvl8pPr indent="-361950" lvl="7" marL="3657600" algn="l">
              <a:lnSpc>
                <a:spcPct val="115000"/>
              </a:lnSpc>
              <a:spcBef>
                <a:spcPts val="2100"/>
              </a:spcBef>
              <a:spcAft>
                <a:spcPts val="0"/>
              </a:spcAft>
              <a:buSzPts val="2100"/>
              <a:buFont typeface="Nunito Light"/>
              <a:buChar char="○"/>
              <a:defRPr sz="2100"/>
            </a:lvl8pPr>
            <a:lvl9pPr indent="-361950" lvl="8" marL="4114800" algn="l">
              <a:lnSpc>
                <a:spcPct val="115000"/>
              </a:lnSpc>
              <a:spcBef>
                <a:spcPts val="2100"/>
              </a:spcBef>
              <a:spcAft>
                <a:spcPts val="2100"/>
              </a:spcAft>
              <a:buSzPts val="2100"/>
              <a:buFont typeface="Nunito Light"/>
              <a:buChar char="■"/>
              <a:defRPr sz="2100"/>
            </a:lvl9pPr>
          </a:lstStyle>
          <a:p/>
        </p:txBody>
      </p:sp>
      <p:sp>
        <p:nvSpPr>
          <p:cNvPr id="748" name="Google Shape;748;gd778a894d7_0_5296"/>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1_2">
    <p:spTree>
      <p:nvGrpSpPr>
        <p:cNvPr id="749" name="Shape 749"/>
        <p:cNvGrpSpPr/>
        <p:nvPr/>
      </p:nvGrpSpPr>
      <p:grpSpPr>
        <a:xfrm>
          <a:off x="0" y="0"/>
          <a:ext cx="0" cy="0"/>
          <a:chOff x="0" y="0"/>
          <a:chExt cx="0" cy="0"/>
        </a:xfrm>
      </p:grpSpPr>
      <p:sp>
        <p:nvSpPr>
          <p:cNvPr id="750" name="Google Shape;750;gd778a894d7_0_5307"/>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751" name="Google Shape;751;gd778a894d7_0_5307"/>
          <p:cNvSpPr txBox="1"/>
          <p:nvPr>
            <p:ph idx="1" type="subTitle"/>
          </p:nvPr>
        </p:nvSpPr>
        <p:spPr>
          <a:xfrm>
            <a:off x="691567" y="1455167"/>
            <a:ext cx="2622000" cy="18297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2400"/>
              <a:buNone/>
              <a:defRPr/>
            </a:lvl1pPr>
            <a:lvl2pPr lvl="1" algn="l">
              <a:lnSpc>
                <a:spcPct val="115000"/>
              </a:lnSpc>
              <a:spcBef>
                <a:spcPts val="0"/>
              </a:spcBef>
              <a:spcAft>
                <a:spcPts val="0"/>
              </a:spcAft>
              <a:buSzPts val="1900"/>
              <a:buNone/>
              <a:defRPr/>
            </a:lvl2pPr>
            <a:lvl3pPr lvl="2" algn="l">
              <a:lnSpc>
                <a:spcPct val="115000"/>
              </a:lnSpc>
              <a:spcBef>
                <a:spcPts val="2100"/>
              </a:spcBef>
              <a:spcAft>
                <a:spcPts val="0"/>
              </a:spcAft>
              <a:buSzPts val="1900"/>
              <a:buNone/>
              <a:defRPr/>
            </a:lvl3pPr>
            <a:lvl4pPr lvl="3" algn="l">
              <a:lnSpc>
                <a:spcPct val="115000"/>
              </a:lnSpc>
              <a:spcBef>
                <a:spcPts val="2100"/>
              </a:spcBef>
              <a:spcAft>
                <a:spcPts val="0"/>
              </a:spcAft>
              <a:buSzPts val="1900"/>
              <a:buNone/>
              <a:defRPr/>
            </a:lvl4pPr>
            <a:lvl5pPr lvl="4" algn="l">
              <a:lnSpc>
                <a:spcPct val="115000"/>
              </a:lnSpc>
              <a:spcBef>
                <a:spcPts val="2100"/>
              </a:spcBef>
              <a:spcAft>
                <a:spcPts val="0"/>
              </a:spcAft>
              <a:buSzPts val="1900"/>
              <a:buNone/>
              <a:defRPr/>
            </a:lvl5pPr>
            <a:lvl6pPr lvl="5" algn="l">
              <a:lnSpc>
                <a:spcPct val="115000"/>
              </a:lnSpc>
              <a:spcBef>
                <a:spcPts val="2100"/>
              </a:spcBef>
              <a:spcAft>
                <a:spcPts val="0"/>
              </a:spcAft>
              <a:buSzPts val="1900"/>
              <a:buNone/>
              <a:defRPr/>
            </a:lvl6pPr>
            <a:lvl7pPr lvl="6" algn="l">
              <a:lnSpc>
                <a:spcPct val="115000"/>
              </a:lnSpc>
              <a:spcBef>
                <a:spcPts val="2100"/>
              </a:spcBef>
              <a:spcAft>
                <a:spcPts val="0"/>
              </a:spcAft>
              <a:buSzPts val="1900"/>
              <a:buNone/>
              <a:defRPr/>
            </a:lvl7pPr>
            <a:lvl8pPr lvl="7" algn="l">
              <a:lnSpc>
                <a:spcPct val="115000"/>
              </a:lnSpc>
              <a:spcBef>
                <a:spcPts val="2100"/>
              </a:spcBef>
              <a:spcAft>
                <a:spcPts val="0"/>
              </a:spcAft>
              <a:buSzPts val="1900"/>
              <a:buNone/>
              <a:defRPr/>
            </a:lvl8pPr>
            <a:lvl9pPr lvl="8" algn="l">
              <a:lnSpc>
                <a:spcPct val="115000"/>
              </a:lnSpc>
              <a:spcBef>
                <a:spcPts val="2100"/>
              </a:spcBef>
              <a:spcAft>
                <a:spcPts val="2100"/>
              </a:spcAft>
              <a:buSzPts val="1900"/>
              <a:buNone/>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_1_2_1">
    <p:spTree>
      <p:nvGrpSpPr>
        <p:cNvPr id="752" name="Shape 752"/>
        <p:cNvGrpSpPr/>
        <p:nvPr/>
      </p:nvGrpSpPr>
      <p:grpSpPr>
        <a:xfrm>
          <a:off x="0" y="0"/>
          <a:ext cx="0" cy="0"/>
          <a:chOff x="0" y="0"/>
          <a:chExt cx="0" cy="0"/>
        </a:xfrm>
      </p:grpSpPr>
      <p:sp>
        <p:nvSpPr>
          <p:cNvPr id="753" name="Google Shape;753;gd778a894d7_0_5310"/>
          <p:cNvSpPr/>
          <p:nvPr/>
        </p:nvSpPr>
        <p:spPr>
          <a:xfrm rot="5400000">
            <a:off x="7558434" y="2224298"/>
            <a:ext cx="5748530" cy="3518666"/>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54" name="Google Shape;754;gd778a894d7_0_5310"/>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755" name="Google Shape;755;gd778a894d7_0_5310"/>
          <p:cNvSpPr txBox="1"/>
          <p:nvPr>
            <p:ph idx="1" type="subTitle"/>
          </p:nvPr>
        </p:nvSpPr>
        <p:spPr>
          <a:xfrm>
            <a:off x="8846367" y="4423033"/>
            <a:ext cx="2654100" cy="18417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SzPts val="2400"/>
              <a:buNone/>
              <a:defRPr/>
            </a:lvl1pPr>
            <a:lvl2pPr lvl="1" algn="l">
              <a:lnSpc>
                <a:spcPct val="115000"/>
              </a:lnSpc>
              <a:spcBef>
                <a:spcPts val="0"/>
              </a:spcBef>
              <a:spcAft>
                <a:spcPts val="0"/>
              </a:spcAft>
              <a:buSzPts val="1900"/>
              <a:buNone/>
              <a:defRPr/>
            </a:lvl2pPr>
            <a:lvl3pPr lvl="2" algn="l">
              <a:lnSpc>
                <a:spcPct val="115000"/>
              </a:lnSpc>
              <a:spcBef>
                <a:spcPts val="2100"/>
              </a:spcBef>
              <a:spcAft>
                <a:spcPts val="0"/>
              </a:spcAft>
              <a:buSzPts val="1900"/>
              <a:buNone/>
              <a:defRPr/>
            </a:lvl3pPr>
            <a:lvl4pPr lvl="3" algn="l">
              <a:lnSpc>
                <a:spcPct val="115000"/>
              </a:lnSpc>
              <a:spcBef>
                <a:spcPts val="2100"/>
              </a:spcBef>
              <a:spcAft>
                <a:spcPts val="0"/>
              </a:spcAft>
              <a:buSzPts val="1900"/>
              <a:buNone/>
              <a:defRPr/>
            </a:lvl4pPr>
            <a:lvl5pPr lvl="4" algn="l">
              <a:lnSpc>
                <a:spcPct val="115000"/>
              </a:lnSpc>
              <a:spcBef>
                <a:spcPts val="2100"/>
              </a:spcBef>
              <a:spcAft>
                <a:spcPts val="0"/>
              </a:spcAft>
              <a:buSzPts val="1900"/>
              <a:buNone/>
              <a:defRPr/>
            </a:lvl5pPr>
            <a:lvl6pPr lvl="5" algn="l">
              <a:lnSpc>
                <a:spcPct val="115000"/>
              </a:lnSpc>
              <a:spcBef>
                <a:spcPts val="2100"/>
              </a:spcBef>
              <a:spcAft>
                <a:spcPts val="0"/>
              </a:spcAft>
              <a:buSzPts val="1900"/>
              <a:buNone/>
              <a:defRPr/>
            </a:lvl6pPr>
            <a:lvl7pPr lvl="6" algn="l">
              <a:lnSpc>
                <a:spcPct val="115000"/>
              </a:lnSpc>
              <a:spcBef>
                <a:spcPts val="2100"/>
              </a:spcBef>
              <a:spcAft>
                <a:spcPts val="0"/>
              </a:spcAft>
              <a:buSzPts val="1900"/>
              <a:buNone/>
              <a:defRPr/>
            </a:lvl7pPr>
            <a:lvl8pPr lvl="7" algn="l">
              <a:lnSpc>
                <a:spcPct val="115000"/>
              </a:lnSpc>
              <a:spcBef>
                <a:spcPts val="2100"/>
              </a:spcBef>
              <a:spcAft>
                <a:spcPts val="0"/>
              </a:spcAft>
              <a:buSzPts val="1900"/>
              <a:buNone/>
              <a:defRPr/>
            </a:lvl8pPr>
            <a:lvl9pPr lvl="8" algn="l">
              <a:lnSpc>
                <a:spcPct val="115000"/>
              </a:lnSpc>
              <a:spcBef>
                <a:spcPts val="2100"/>
              </a:spcBef>
              <a:spcAft>
                <a:spcPts val="2100"/>
              </a:spcAft>
              <a:buSzPts val="1900"/>
              <a:buNone/>
              <a:defRPr/>
            </a:lvl9pPr>
          </a:lstStyle>
          <a:p/>
        </p:txBody>
      </p:sp>
      <p:sp>
        <p:nvSpPr>
          <p:cNvPr id="756" name="Google Shape;756;gd778a894d7_0_5310"/>
          <p:cNvSpPr/>
          <p:nvPr/>
        </p:nvSpPr>
        <p:spPr>
          <a:xfrm flipH="1" rot="10800000">
            <a:off x="0" y="37"/>
            <a:ext cx="1841887" cy="1471997"/>
          </a:xfrm>
          <a:custGeom>
            <a:rect b="b" l="l" r="r" t="t"/>
            <a:pathLst>
              <a:path extrusionOk="0" h="44161" w="55258">
                <a:moveTo>
                  <a:pt x="33537" y="0"/>
                </a:moveTo>
                <a:cubicBezTo>
                  <a:pt x="29058" y="0"/>
                  <a:pt x="24542" y="2237"/>
                  <a:pt x="22087" y="6013"/>
                </a:cubicBezTo>
                <a:cubicBezTo>
                  <a:pt x="20241" y="8870"/>
                  <a:pt x="19229" y="12680"/>
                  <a:pt x="16122" y="14085"/>
                </a:cubicBezTo>
                <a:cubicBezTo>
                  <a:pt x="15326" y="14440"/>
                  <a:pt x="14476" y="14589"/>
                  <a:pt x="13611" y="14589"/>
                </a:cubicBezTo>
                <a:cubicBezTo>
                  <a:pt x="12185" y="14589"/>
                  <a:pt x="10717" y="14186"/>
                  <a:pt x="9383" y="13645"/>
                </a:cubicBezTo>
                <a:cubicBezTo>
                  <a:pt x="7240" y="12776"/>
                  <a:pt x="5216" y="11561"/>
                  <a:pt x="2954" y="11073"/>
                </a:cubicBezTo>
                <a:cubicBezTo>
                  <a:pt x="2206" y="10920"/>
                  <a:pt x="1466" y="10849"/>
                  <a:pt x="722" y="10849"/>
                </a:cubicBezTo>
                <a:cubicBezTo>
                  <a:pt x="482" y="10849"/>
                  <a:pt x="242" y="10856"/>
                  <a:pt x="1" y="10871"/>
                </a:cubicBezTo>
                <a:lnTo>
                  <a:pt x="1" y="44160"/>
                </a:lnTo>
                <a:lnTo>
                  <a:pt x="55258" y="44160"/>
                </a:lnTo>
                <a:cubicBezTo>
                  <a:pt x="54662" y="42303"/>
                  <a:pt x="53829" y="40541"/>
                  <a:pt x="52757" y="38910"/>
                </a:cubicBezTo>
                <a:cubicBezTo>
                  <a:pt x="49721" y="34314"/>
                  <a:pt x="44709" y="30433"/>
                  <a:pt x="44447" y="24920"/>
                </a:cubicBezTo>
                <a:cubicBezTo>
                  <a:pt x="44292" y="21574"/>
                  <a:pt x="46007" y="18431"/>
                  <a:pt x="46471" y="15121"/>
                </a:cubicBezTo>
                <a:cubicBezTo>
                  <a:pt x="47304" y="9168"/>
                  <a:pt x="43566" y="2882"/>
                  <a:pt x="37934" y="774"/>
                </a:cubicBezTo>
                <a:cubicBezTo>
                  <a:pt x="36525" y="250"/>
                  <a:pt x="35033" y="0"/>
                  <a:pt x="3353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
    <p:spTree>
      <p:nvGrpSpPr>
        <p:cNvPr id="757" name="Shape 757"/>
        <p:cNvGrpSpPr/>
        <p:nvPr/>
      </p:nvGrpSpPr>
      <p:grpSpPr>
        <a:xfrm>
          <a:off x="0" y="0"/>
          <a:ext cx="0" cy="0"/>
          <a:chOff x="0" y="0"/>
          <a:chExt cx="0" cy="0"/>
        </a:xfrm>
      </p:grpSpPr>
      <p:sp>
        <p:nvSpPr>
          <p:cNvPr id="758" name="Google Shape;758;gd778a894d7_0_5315"/>
          <p:cNvSpPr txBox="1"/>
          <p:nvPr>
            <p:ph type="title"/>
          </p:nvPr>
        </p:nvSpPr>
        <p:spPr>
          <a:xfrm>
            <a:off x="1408267" y="44759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759" name="Google Shape;759;gd778a894d7_0_5315"/>
          <p:cNvSpPr txBox="1"/>
          <p:nvPr>
            <p:ph idx="1" type="subTitle"/>
          </p:nvPr>
        </p:nvSpPr>
        <p:spPr>
          <a:xfrm>
            <a:off x="1268667" y="49204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760" name="Google Shape;760;gd778a894d7_0_5315"/>
          <p:cNvSpPr txBox="1"/>
          <p:nvPr>
            <p:ph idx="2" type="title"/>
          </p:nvPr>
        </p:nvSpPr>
        <p:spPr>
          <a:xfrm>
            <a:off x="4873792" y="44759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761" name="Google Shape;761;gd778a894d7_0_5315"/>
          <p:cNvSpPr txBox="1"/>
          <p:nvPr>
            <p:ph idx="3" type="subTitle"/>
          </p:nvPr>
        </p:nvSpPr>
        <p:spPr>
          <a:xfrm>
            <a:off x="4734192" y="49204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762" name="Google Shape;762;gd778a894d7_0_5315"/>
          <p:cNvSpPr txBox="1"/>
          <p:nvPr>
            <p:ph idx="4" type="title"/>
          </p:nvPr>
        </p:nvSpPr>
        <p:spPr>
          <a:xfrm>
            <a:off x="8339319" y="4475967"/>
            <a:ext cx="2444400" cy="309900"/>
          </a:xfrm>
          <a:prstGeom prst="rect">
            <a:avLst/>
          </a:prstGeom>
          <a:noFill/>
          <a:ln>
            <a:noFill/>
          </a:ln>
        </p:spPr>
        <p:txBody>
          <a:bodyPr anchorCtr="0" anchor="b" bIns="0" lIns="121900" spcFirstLastPara="1" rIns="121900" wrap="square" tIns="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763" name="Google Shape;763;gd778a894d7_0_5315"/>
          <p:cNvSpPr txBox="1"/>
          <p:nvPr>
            <p:ph idx="5" type="subTitle"/>
          </p:nvPr>
        </p:nvSpPr>
        <p:spPr>
          <a:xfrm>
            <a:off x="8199719" y="4920400"/>
            <a:ext cx="2723700" cy="833700"/>
          </a:xfrm>
          <a:prstGeom prst="rect">
            <a:avLst/>
          </a:prstGeom>
          <a:noFill/>
          <a:ln>
            <a:noFill/>
          </a:ln>
        </p:spPr>
        <p:txBody>
          <a:bodyPr anchorCtr="0" anchor="t" bIns="121900" lIns="121900" spcFirstLastPara="1" rIns="121900" wrap="square" tIns="0">
            <a:noAutofit/>
          </a:bodyPr>
          <a:lstStyle>
            <a:lvl1pPr lvl="0" algn="ctr">
              <a:lnSpc>
                <a:spcPct val="100000"/>
              </a:lnSpc>
              <a:spcBef>
                <a:spcPts val="0"/>
              </a:spcBef>
              <a:spcAft>
                <a:spcPts val="0"/>
              </a:spcAft>
              <a:buClr>
                <a:schemeClr val="dk1"/>
              </a:buClr>
              <a:buSzPts val="1900"/>
              <a:buNone/>
              <a:defRPr sz="21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764" name="Google Shape;764;gd778a894d7_0_5315"/>
          <p:cNvSpPr/>
          <p:nvPr/>
        </p:nvSpPr>
        <p:spPr>
          <a:xfrm flipH="1" rot="-5400000">
            <a:off x="-1004802" y="4583133"/>
            <a:ext cx="3279560" cy="1269953"/>
          </a:xfrm>
          <a:custGeom>
            <a:rect b="b" l="l" r="r" t="t"/>
            <a:pathLst>
              <a:path extrusionOk="0" h="50997" w="131696">
                <a:moveTo>
                  <a:pt x="0" y="0"/>
                </a:moveTo>
                <a:cubicBezTo>
                  <a:pt x="1251" y="2858"/>
                  <a:pt x="2084" y="5846"/>
                  <a:pt x="2822" y="8811"/>
                </a:cubicBezTo>
                <a:cubicBezTo>
                  <a:pt x="4203" y="14252"/>
                  <a:pt x="5418" y="19824"/>
                  <a:pt x="8823" y="24742"/>
                </a:cubicBezTo>
                <a:cubicBezTo>
                  <a:pt x="12240" y="29671"/>
                  <a:pt x="18336" y="33933"/>
                  <a:pt x="25742" y="34576"/>
                </a:cubicBezTo>
                <a:cubicBezTo>
                  <a:pt x="26429" y="34635"/>
                  <a:pt x="27111" y="34663"/>
                  <a:pt x="27791" y="34663"/>
                </a:cubicBezTo>
                <a:cubicBezTo>
                  <a:pt x="34657" y="34663"/>
                  <a:pt x="41129" y="31812"/>
                  <a:pt x="47316" y="29385"/>
                </a:cubicBezTo>
                <a:cubicBezTo>
                  <a:pt x="52065" y="27527"/>
                  <a:pt x="57509" y="25861"/>
                  <a:pt x="62732" y="25861"/>
                </a:cubicBezTo>
                <a:cubicBezTo>
                  <a:pt x="64972" y="25861"/>
                  <a:pt x="67172" y="26168"/>
                  <a:pt x="69259" y="26897"/>
                </a:cubicBezTo>
                <a:cubicBezTo>
                  <a:pt x="76891" y="29552"/>
                  <a:pt x="79451" y="36505"/>
                  <a:pt x="84392" y="41565"/>
                </a:cubicBezTo>
                <a:cubicBezTo>
                  <a:pt x="90493" y="47804"/>
                  <a:pt x="100854" y="50996"/>
                  <a:pt x="111278" y="50996"/>
                </a:cubicBezTo>
                <a:cubicBezTo>
                  <a:pt x="116985" y="50996"/>
                  <a:pt x="122711" y="50039"/>
                  <a:pt x="127766" y="48102"/>
                </a:cubicBezTo>
                <a:cubicBezTo>
                  <a:pt x="129124" y="47578"/>
                  <a:pt x="130433" y="46994"/>
                  <a:pt x="131696" y="46363"/>
                </a:cubicBezTo>
                <a:lnTo>
                  <a:pt x="13169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65" name="Google Shape;765;gd778a894d7_0_5315"/>
          <p:cNvSpPr/>
          <p:nvPr/>
        </p:nvSpPr>
        <p:spPr>
          <a:xfrm flipH="1" rot="10800000">
            <a:off x="9804404" y="17"/>
            <a:ext cx="2387558" cy="1389481"/>
          </a:xfrm>
          <a:custGeom>
            <a:rect b="b" l="l" r="r" t="t"/>
            <a:pathLst>
              <a:path extrusionOk="0" h="49682" w="85369">
                <a:moveTo>
                  <a:pt x="39853" y="0"/>
                </a:moveTo>
                <a:cubicBezTo>
                  <a:pt x="29640" y="0"/>
                  <a:pt x="20061" y="4419"/>
                  <a:pt x="14978" y="16809"/>
                </a:cubicBezTo>
                <a:cubicBezTo>
                  <a:pt x="14550" y="17856"/>
                  <a:pt x="14145" y="18964"/>
                  <a:pt x="13788" y="20130"/>
                </a:cubicBezTo>
                <a:cubicBezTo>
                  <a:pt x="9251" y="34680"/>
                  <a:pt x="5346" y="43776"/>
                  <a:pt x="0" y="49682"/>
                </a:cubicBezTo>
                <a:lnTo>
                  <a:pt x="85368" y="49682"/>
                </a:lnTo>
                <a:lnTo>
                  <a:pt x="85368" y="13475"/>
                </a:lnTo>
                <a:cubicBezTo>
                  <a:pt x="79022" y="13011"/>
                  <a:pt x="71771" y="11451"/>
                  <a:pt x="65211" y="7581"/>
                </a:cubicBezTo>
                <a:cubicBezTo>
                  <a:pt x="57939" y="3286"/>
                  <a:pt x="48660" y="0"/>
                  <a:pt x="39853"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66" name="Google Shape;766;gd778a894d7_0_5315"/>
          <p:cNvSpPr txBox="1"/>
          <p:nvPr>
            <p:ph idx="6"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_rels/slideMaster10.xml.rels><?xml version="1.0" encoding="UTF-8" standalone="yes"?><Relationships xmlns="http://schemas.openxmlformats.org/package/2006/relationships"><Relationship Id="rId40" Type="http://schemas.openxmlformats.org/officeDocument/2006/relationships/slideLayout" Target="../slideLayouts/slideLayout387.xml"/><Relationship Id="rId42" Type="http://schemas.openxmlformats.org/officeDocument/2006/relationships/slideLayout" Target="../slideLayouts/slideLayout389.xml"/><Relationship Id="rId41" Type="http://schemas.openxmlformats.org/officeDocument/2006/relationships/slideLayout" Target="../slideLayouts/slideLayout388.xml"/><Relationship Id="rId44" Type="http://schemas.openxmlformats.org/officeDocument/2006/relationships/slideLayout" Target="../slideLayouts/slideLayout391.xml"/><Relationship Id="rId43" Type="http://schemas.openxmlformats.org/officeDocument/2006/relationships/slideLayout" Target="../slideLayouts/slideLayout390.xml"/><Relationship Id="rId46" Type="http://schemas.openxmlformats.org/officeDocument/2006/relationships/slideLayout" Target="../slideLayouts/slideLayout393.xml"/><Relationship Id="rId45" Type="http://schemas.openxmlformats.org/officeDocument/2006/relationships/slideLayout" Target="../slideLayouts/slideLayout392.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48" Type="http://schemas.openxmlformats.org/officeDocument/2006/relationships/slideLayout" Target="../slideLayouts/slideLayout395.xml"/><Relationship Id="rId47" Type="http://schemas.openxmlformats.org/officeDocument/2006/relationships/slideLayout" Target="../slideLayouts/slideLayout394.xml"/><Relationship Id="rId49" Type="http://schemas.openxmlformats.org/officeDocument/2006/relationships/slideLayout" Target="../slideLayouts/slideLayout396.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31" Type="http://schemas.openxmlformats.org/officeDocument/2006/relationships/slideLayout" Target="../slideLayouts/slideLayout378.xml"/><Relationship Id="rId30" Type="http://schemas.openxmlformats.org/officeDocument/2006/relationships/slideLayout" Target="../slideLayouts/slideLayout377.xml"/><Relationship Id="rId33" Type="http://schemas.openxmlformats.org/officeDocument/2006/relationships/slideLayout" Target="../slideLayouts/slideLayout380.xml"/><Relationship Id="rId32" Type="http://schemas.openxmlformats.org/officeDocument/2006/relationships/slideLayout" Target="../slideLayouts/slideLayout379.xml"/><Relationship Id="rId35" Type="http://schemas.openxmlformats.org/officeDocument/2006/relationships/slideLayout" Target="../slideLayouts/slideLayout382.xml"/><Relationship Id="rId34" Type="http://schemas.openxmlformats.org/officeDocument/2006/relationships/slideLayout" Target="../slideLayouts/slideLayout381.xml"/><Relationship Id="rId37" Type="http://schemas.openxmlformats.org/officeDocument/2006/relationships/slideLayout" Target="../slideLayouts/slideLayout384.xml"/><Relationship Id="rId36" Type="http://schemas.openxmlformats.org/officeDocument/2006/relationships/slideLayout" Target="../slideLayouts/slideLayout383.xml"/><Relationship Id="rId39" Type="http://schemas.openxmlformats.org/officeDocument/2006/relationships/slideLayout" Target="../slideLayouts/slideLayout386.xml"/><Relationship Id="rId38" Type="http://schemas.openxmlformats.org/officeDocument/2006/relationships/slideLayout" Target="../slideLayouts/slideLayout385.xml"/><Relationship Id="rId20" Type="http://schemas.openxmlformats.org/officeDocument/2006/relationships/slideLayout" Target="../slideLayouts/slideLayout367.xml"/><Relationship Id="rId22" Type="http://schemas.openxmlformats.org/officeDocument/2006/relationships/slideLayout" Target="../slideLayouts/slideLayout369.xml"/><Relationship Id="rId21" Type="http://schemas.openxmlformats.org/officeDocument/2006/relationships/slideLayout" Target="../slideLayouts/slideLayout368.xml"/><Relationship Id="rId24" Type="http://schemas.openxmlformats.org/officeDocument/2006/relationships/slideLayout" Target="../slideLayouts/slideLayout371.xml"/><Relationship Id="rId23" Type="http://schemas.openxmlformats.org/officeDocument/2006/relationships/slideLayout" Target="../slideLayouts/slideLayout370.xml"/><Relationship Id="rId26" Type="http://schemas.openxmlformats.org/officeDocument/2006/relationships/slideLayout" Target="../slideLayouts/slideLayout373.xml"/><Relationship Id="rId25" Type="http://schemas.openxmlformats.org/officeDocument/2006/relationships/slideLayout" Target="../slideLayouts/slideLayout372.xml"/><Relationship Id="rId28" Type="http://schemas.openxmlformats.org/officeDocument/2006/relationships/slideLayout" Target="../slideLayouts/slideLayout375.xml"/><Relationship Id="rId27" Type="http://schemas.openxmlformats.org/officeDocument/2006/relationships/slideLayout" Target="../slideLayouts/slideLayout374.xml"/><Relationship Id="rId29" Type="http://schemas.openxmlformats.org/officeDocument/2006/relationships/slideLayout" Target="../slideLayouts/slideLayout376.xml"/><Relationship Id="rId51" Type="http://schemas.openxmlformats.org/officeDocument/2006/relationships/slideLayout" Target="../slideLayouts/slideLayout398.xml"/><Relationship Id="rId50" Type="http://schemas.openxmlformats.org/officeDocument/2006/relationships/slideLayout" Target="../slideLayouts/slideLayout397.xml"/><Relationship Id="rId52" Type="http://schemas.openxmlformats.org/officeDocument/2006/relationships/theme" Target="../theme/theme8.xml"/><Relationship Id="rId11" Type="http://schemas.openxmlformats.org/officeDocument/2006/relationships/slideLayout" Target="../slideLayouts/slideLayout358.xml"/><Relationship Id="rId10" Type="http://schemas.openxmlformats.org/officeDocument/2006/relationships/slideLayout" Target="../slideLayouts/slideLayout357.xml"/><Relationship Id="rId13" Type="http://schemas.openxmlformats.org/officeDocument/2006/relationships/slideLayout" Target="../slideLayouts/slideLayout360.xml"/><Relationship Id="rId12" Type="http://schemas.openxmlformats.org/officeDocument/2006/relationships/slideLayout" Target="../slideLayouts/slideLayout359.xml"/><Relationship Id="rId15" Type="http://schemas.openxmlformats.org/officeDocument/2006/relationships/slideLayout" Target="../slideLayouts/slideLayout362.xml"/><Relationship Id="rId14" Type="http://schemas.openxmlformats.org/officeDocument/2006/relationships/slideLayout" Target="../slideLayouts/slideLayout361.xml"/><Relationship Id="rId17" Type="http://schemas.openxmlformats.org/officeDocument/2006/relationships/slideLayout" Target="../slideLayouts/slideLayout364.xml"/><Relationship Id="rId16" Type="http://schemas.openxmlformats.org/officeDocument/2006/relationships/slideLayout" Target="../slideLayouts/slideLayout363.xml"/><Relationship Id="rId19" Type="http://schemas.openxmlformats.org/officeDocument/2006/relationships/slideLayout" Target="../slideLayouts/slideLayout366.xml"/><Relationship Id="rId18" Type="http://schemas.openxmlformats.org/officeDocument/2006/relationships/slideLayout" Target="../slideLayouts/slideLayout365.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399.xml"/><Relationship Id="rId2" Type="http://schemas.openxmlformats.org/officeDocument/2006/relationships/slideLayout" Target="../slideLayouts/slideLayout400.xml"/><Relationship Id="rId3" Type="http://schemas.openxmlformats.org/officeDocument/2006/relationships/slideLayout" Target="../slideLayouts/slideLayout401.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5" Type="http://schemas.openxmlformats.org/officeDocument/2006/relationships/slideLayout" Target="../slideLayouts/slideLayout403.xml"/><Relationship Id="rId6" Type="http://schemas.openxmlformats.org/officeDocument/2006/relationships/slideLayout" Target="../slideLayouts/slideLayout404.xml"/><Relationship Id="rId7" Type="http://schemas.openxmlformats.org/officeDocument/2006/relationships/slideLayout" Target="../slideLayouts/slideLayout405.xml"/><Relationship Id="rId8" Type="http://schemas.openxmlformats.org/officeDocument/2006/relationships/slideLayout" Target="../slideLayouts/slideLayout406.xml"/><Relationship Id="rId11" Type="http://schemas.openxmlformats.org/officeDocument/2006/relationships/slideLayout" Target="../slideLayouts/slideLayout409.xml"/><Relationship Id="rId10" Type="http://schemas.openxmlformats.org/officeDocument/2006/relationships/slideLayout" Target="../slideLayouts/slideLayout408.xml"/><Relationship Id="rId13" Type="http://schemas.openxmlformats.org/officeDocument/2006/relationships/theme" Target="../theme/theme10.xml"/><Relationship Id="rId12" Type="http://schemas.openxmlformats.org/officeDocument/2006/relationships/slideLayout" Target="../slideLayouts/slideLayout410.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6.xml"/><Relationship Id="rId22" Type="http://schemas.openxmlformats.org/officeDocument/2006/relationships/slideLayout" Target="../slideLayouts/slideLayout28.xml"/><Relationship Id="rId21" Type="http://schemas.openxmlformats.org/officeDocument/2006/relationships/slideLayout" Target="../slideLayouts/slideLayout27.xml"/><Relationship Id="rId24" Type="http://schemas.openxmlformats.org/officeDocument/2006/relationships/slideLayout" Target="../slideLayouts/slideLayout30.xml"/><Relationship Id="rId23" Type="http://schemas.openxmlformats.org/officeDocument/2006/relationships/slideLayout" Target="../slideLayouts/slideLayout29.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9" Type="http://schemas.openxmlformats.org/officeDocument/2006/relationships/slideLayout" Target="../slideLayouts/slideLayout15.xml"/><Relationship Id="rId26" Type="http://schemas.openxmlformats.org/officeDocument/2006/relationships/slideLayout" Target="../slideLayouts/slideLayout32.xml"/><Relationship Id="rId25" Type="http://schemas.openxmlformats.org/officeDocument/2006/relationships/slideLayout" Target="../slideLayouts/slideLayout31.xml"/><Relationship Id="rId28" Type="http://schemas.openxmlformats.org/officeDocument/2006/relationships/slideLayout" Target="../slideLayouts/slideLayout34.xml"/><Relationship Id="rId27" Type="http://schemas.openxmlformats.org/officeDocument/2006/relationships/slideLayout" Target="../slideLayouts/slideLayout33.xml"/><Relationship Id="rId5" Type="http://schemas.openxmlformats.org/officeDocument/2006/relationships/slideLayout" Target="../slideLayouts/slideLayout11.xml"/><Relationship Id="rId6" Type="http://schemas.openxmlformats.org/officeDocument/2006/relationships/slideLayout" Target="../slideLayouts/slideLayout12.xml"/><Relationship Id="rId29" Type="http://schemas.openxmlformats.org/officeDocument/2006/relationships/theme" Target="../theme/theme6.xml"/><Relationship Id="rId7" Type="http://schemas.openxmlformats.org/officeDocument/2006/relationships/slideLayout" Target="../slideLayouts/slideLayout13.xml"/><Relationship Id="rId8" Type="http://schemas.openxmlformats.org/officeDocument/2006/relationships/slideLayout" Target="../slideLayouts/slideLayout14.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3" Type="http://schemas.openxmlformats.org/officeDocument/2006/relationships/slideLayout" Target="../slideLayouts/slideLayout19.xml"/><Relationship Id="rId12" Type="http://schemas.openxmlformats.org/officeDocument/2006/relationships/slideLayout" Target="../slideLayouts/slideLayout18.xml"/><Relationship Id="rId15" Type="http://schemas.openxmlformats.org/officeDocument/2006/relationships/slideLayout" Target="../slideLayouts/slideLayout21.xml"/><Relationship Id="rId14" Type="http://schemas.openxmlformats.org/officeDocument/2006/relationships/slideLayout" Target="../slideLayouts/slideLayout20.xml"/><Relationship Id="rId17" Type="http://schemas.openxmlformats.org/officeDocument/2006/relationships/slideLayout" Target="../slideLayouts/slideLayout23.xml"/><Relationship Id="rId16" Type="http://schemas.openxmlformats.org/officeDocument/2006/relationships/slideLayout" Target="../slideLayouts/slideLayout22.xml"/><Relationship Id="rId19" Type="http://schemas.openxmlformats.org/officeDocument/2006/relationships/slideLayout" Target="../slideLayouts/slideLayout25.xml"/><Relationship Id="rId1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74.xml"/><Relationship Id="rId42" Type="http://schemas.openxmlformats.org/officeDocument/2006/relationships/slideLayout" Target="../slideLayouts/slideLayout76.xml"/><Relationship Id="rId41" Type="http://schemas.openxmlformats.org/officeDocument/2006/relationships/slideLayout" Target="../slideLayouts/slideLayout75.xml"/><Relationship Id="rId44" Type="http://schemas.openxmlformats.org/officeDocument/2006/relationships/slideLayout" Target="../slideLayouts/slideLayout78.xml"/><Relationship Id="rId43" Type="http://schemas.openxmlformats.org/officeDocument/2006/relationships/slideLayout" Target="../slideLayouts/slideLayout77.xml"/><Relationship Id="rId46" Type="http://schemas.openxmlformats.org/officeDocument/2006/relationships/slideLayout" Target="../slideLayouts/slideLayout80.xml"/><Relationship Id="rId45" Type="http://schemas.openxmlformats.org/officeDocument/2006/relationships/slideLayout" Target="../slideLayouts/slideLayout79.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48" Type="http://schemas.openxmlformats.org/officeDocument/2006/relationships/slideLayout" Target="../slideLayouts/slideLayout82.xml"/><Relationship Id="rId47" Type="http://schemas.openxmlformats.org/officeDocument/2006/relationships/slideLayout" Target="../slideLayouts/slideLayout81.xml"/><Relationship Id="rId49" Type="http://schemas.openxmlformats.org/officeDocument/2006/relationships/slideLayout" Target="../slideLayouts/slideLayout8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31" Type="http://schemas.openxmlformats.org/officeDocument/2006/relationships/slideLayout" Target="../slideLayouts/slideLayout65.xml"/><Relationship Id="rId30" Type="http://schemas.openxmlformats.org/officeDocument/2006/relationships/slideLayout" Target="../slideLayouts/slideLayout64.xml"/><Relationship Id="rId33" Type="http://schemas.openxmlformats.org/officeDocument/2006/relationships/slideLayout" Target="../slideLayouts/slideLayout67.xml"/><Relationship Id="rId32" Type="http://schemas.openxmlformats.org/officeDocument/2006/relationships/slideLayout" Target="../slideLayouts/slideLayout66.xml"/><Relationship Id="rId35" Type="http://schemas.openxmlformats.org/officeDocument/2006/relationships/slideLayout" Target="../slideLayouts/slideLayout69.xml"/><Relationship Id="rId34" Type="http://schemas.openxmlformats.org/officeDocument/2006/relationships/slideLayout" Target="../slideLayouts/slideLayout68.xml"/><Relationship Id="rId37" Type="http://schemas.openxmlformats.org/officeDocument/2006/relationships/slideLayout" Target="../slideLayouts/slideLayout71.xml"/><Relationship Id="rId36" Type="http://schemas.openxmlformats.org/officeDocument/2006/relationships/slideLayout" Target="../slideLayouts/slideLayout70.xml"/><Relationship Id="rId39" Type="http://schemas.openxmlformats.org/officeDocument/2006/relationships/slideLayout" Target="../slideLayouts/slideLayout73.xml"/><Relationship Id="rId38" Type="http://schemas.openxmlformats.org/officeDocument/2006/relationships/slideLayout" Target="../slideLayouts/slideLayout72.xml"/><Relationship Id="rId20" Type="http://schemas.openxmlformats.org/officeDocument/2006/relationships/slideLayout" Target="../slideLayouts/slideLayout54.xml"/><Relationship Id="rId22" Type="http://schemas.openxmlformats.org/officeDocument/2006/relationships/slideLayout" Target="../slideLayouts/slideLayout56.xml"/><Relationship Id="rId21" Type="http://schemas.openxmlformats.org/officeDocument/2006/relationships/slideLayout" Target="../slideLayouts/slideLayout55.xml"/><Relationship Id="rId24" Type="http://schemas.openxmlformats.org/officeDocument/2006/relationships/slideLayout" Target="../slideLayouts/slideLayout58.xml"/><Relationship Id="rId23" Type="http://schemas.openxmlformats.org/officeDocument/2006/relationships/slideLayout" Target="../slideLayouts/slideLayout57.xml"/><Relationship Id="rId26" Type="http://schemas.openxmlformats.org/officeDocument/2006/relationships/slideLayout" Target="../slideLayouts/slideLayout60.xml"/><Relationship Id="rId25" Type="http://schemas.openxmlformats.org/officeDocument/2006/relationships/slideLayout" Target="../slideLayouts/slideLayout59.xml"/><Relationship Id="rId28" Type="http://schemas.openxmlformats.org/officeDocument/2006/relationships/slideLayout" Target="../slideLayouts/slideLayout62.xml"/><Relationship Id="rId27" Type="http://schemas.openxmlformats.org/officeDocument/2006/relationships/slideLayout" Target="../slideLayouts/slideLayout61.xml"/><Relationship Id="rId29" Type="http://schemas.openxmlformats.org/officeDocument/2006/relationships/slideLayout" Target="../slideLayouts/slideLayout63.xml"/><Relationship Id="rId51" Type="http://schemas.openxmlformats.org/officeDocument/2006/relationships/slideLayout" Target="../slideLayouts/slideLayout85.xml"/><Relationship Id="rId50" Type="http://schemas.openxmlformats.org/officeDocument/2006/relationships/slideLayout" Target="../slideLayouts/slideLayout84.xml"/><Relationship Id="rId52" Type="http://schemas.openxmlformats.org/officeDocument/2006/relationships/theme" Target="../theme/theme1.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7" Type="http://schemas.openxmlformats.org/officeDocument/2006/relationships/slideLayout" Target="../slideLayouts/slideLayout51.xml"/><Relationship Id="rId16" Type="http://schemas.openxmlformats.org/officeDocument/2006/relationships/slideLayout" Target="../slideLayouts/slideLayout50.xml"/><Relationship Id="rId19" Type="http://schemas.openxmlformats.org/officeDocument/2006/relationships/slideLayout" Target="../slideLayouts/slideLayout53.xml"/><Relationship Id="rId18"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25.xml"/><Relationship Id="rId42" Type="http://schemas.openxmlformats.org/officeDocument/2006/relationships/slideLayout" Target="../slideLayouts/slideLayout127.xml"/><Relationship Id="rId41" Type="http://schemas.openxmlformats.org/officeDocument/2006/relationships/slideLayout" Target="../slideLayouts/slideLayout126.xml"/><Relationship Id="rId44" Type="http://schemas.openxmlformats.org/officeDocument/2006/relationships/slideLayout" Target="../slideLayouts/slideLayout129.xml"/><Relationship Id="rId43" Type="http://schemas.openxmlformats.org/officeDocument/2006/relationships/slideLayout" Target="../slideLayouts/slideLayout128.xml"/><Relationship Id="rId46" Type="http://schemas.openxmlformats.org/officeDocument/2006/relationships/slideLayout" Target="../slideLayouts/slideLayout131.xml"/><Relationship Id="rId45" Type="http://schemas.openxmlformats.org/officeDocument/2006/relationships/slideLayout" Target="../slideLayouts/slideLayout130.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9" Type="http://schemas.openxmlformats.org/officeDocument/2006/relationships/slideLayout" Target="../slideLayouts/slideLayout94.xml"/><Relationship Id="rId48" Type="http://schemas.openxmlformats.org/officeDocument/2006/relationships/slideLayout" Target="../slideLayouts/slideLayout133.xml"/><Relationship Id="rId47" Type="http://schemas.openxmlformats.org/officeDocument/2006/relationships/slideLayout" Target="../slideLayouts/slideLayout132.xml"/><Relationship Id="rId49" Type="http://schemas.openxmlformats.org/officeDocument/2006/relationships/slideLayout" Target="../slideLayouts/slideLayout134.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31" Type="http://schemas.openxmlformats.org/officeDocument/2006/relationships/slideLayout" Target="../slideLayouts/slideLayout116.xml"/><Relationship Id="rId30" Type="http://schemas.openxmlformats.org/officeDocument/2006/relationships/slideLayout" Target="../slideLayouts/slideLayout115.xml"/><Relationship Id="rId33" Type="http://schemas.openxmlformats.org/officeDocument/2006/relationships/slideLayout" Target="../slideLayouts/slideLayout118.xml"/><Relationship Id="rId32" Type="http://schemas.openxmlformats.org/officeDocument/2006/relationships/slideLayout" Target="../slideLayouts/slideLayout117.xml"/><Relationship Id="rId35" Type="http://schemas.openxmlformats.org/officeDocument/2006/relationships/slideLayout" Target="../slideLayouts/slideLayout120.xml"/><Relationship Id="rId34" Type="http://schemas.openxmlformats.org/officeDocument/2006/relationships/slideLayout" Target="../slideLayouts/slideLayout119.xml"/><Relationship Id="rId37" Type="http://schemas.openxmlformats.org/officeDocument/2006/relationships/slideLayout" Target="../slideLayouts/slideLayout122.xml"/><Relationship Id="rId36" Type="http://schemas.openxmlformats.org/officeDocument/2006/relationships/slideLayout" Target="../slideLayouts/slideLayout121.xml"/><Relationship Id="rId39" Type="http://schemas.openxmlformats.org/officeDocument/2006/relationships/slideLayout" Target="../slideLayouts/slideLayout124.xml"/><Relationship Id="rId38" Type="http://schemas.openxmlformats.org/officeDocument/2006/relationships/slideLayout" Target="../slideLayouts/slideLayout123.xml"/><Relationship Id="rId20" Type="http://schemas.openxmlformats.org/officeDocument/2006/relationships/slideLayout" Target="../slideLayouts/slideLayout105.xml"/><Relationship Id="rId22" Type="http://schemas.openxmlformats.org/officeDocument/2006/relationships/slideLayout" Target="../slideLayouts/slideLayout107.xml"/><Relationship Id="rId21" Type="http://schemas.openxmlformats.org/officeDocument/2006/relationships/slideLayout" Target="../slideLayouts/slideLayout106.xml"/><Relationship Id="rId24" Type="http://schemas.openxmlformats.org/officeDocument/2006/relationships/slideLayout" Target="../slideLayouts/slideLayout109.xml"/><Relationship Id="rId23" Type="http://schemas.openxmlformats.org/officeDocument/2006/relationships/slideLayout" Target="../slideLayouts/slideLayout108.xml"/><Relationship Id="rId26" Type="http://schemas.openxmlformats.org/officeDocument/2006/relationships/slideLayout" Target="../slideLayouts/slideLayout111.xml"/><Relationship Id="rId25" Type="http://schemas.openxmlformats.org/officeDocument/2006/relationships/slideLayout" Target="../slideLayouts/slideLayout110.xml"/><Relationship Id="rId28" Type="http://schemas.openxmlformats.org/officeDocument/2006/relationships/slideLayout" Target="../slideLayouts/slideLayout113.xml"/><Relationship Id="rId27" Type="http://schemas.openxmlformats.org/officeDocument/2006/relationships/slideLayout" Target="../slideLayouts/slideLayout112.xml"/><Relationship Id="rId29" Type="http://schemas.openxmlformats.org/officeDocument/2006/relationships/slideLayout" Target="../slideLayouts/slideLayout114.xml"/><Relationship Id="rId51" Type="http://schemas.openxmlformats.org/officeDocument/2006/relationships/slideLayout" Target="../slideLayouts/slideLayout136.xml"/><Relationship Id="rId50" Type="http://schemas.openxmlformats.org/officeDocument/2006/relationships/slideLayout" Target="../slideLayouts/slideLayout135.xml"/><Relationship Id="rId52" Type="http://schemas.openxmlformats.org/officeDocument/2006/relationships/theme" Target="../theme/theme11.xml"/><Relationship Id="rId11" Type="http://schemas.openxmlformats.org/officeDocument/2006/relationships/slideLayout" Target="../slideLayouts/slideLayout96.xml"/><Relationship Id="rId10" Type="http://schemas.openxmlformats.org/officeDocument/2006/relationships/slideLayout" Target="../slideLayouts/slideLayout95.xml"/><Relationship Id="rId13" Type="http://schemas.openxmlformats.org/officeDocument/2006/relationships/slideLayout" Target="../slideLayouts/slideLayout98.xml"/><Relationship Id="rId12" Type="http://schemas.openxmlformats.org/officeDocument/2006/relationships/slideLayout" Target="../slideLayouts/slideLayout97.xml"/><Relationship Id="rId15" Type="http://schemas.openxmlformats.org/officeDocument/2006/relationships/slideLayout" Target="../slideLayouts/slideLayout100.xml"/><Relationship Id="rId14" Type="http://schemas.openxmlformats.org/officeDocument/2006/relationships/slideLayout" Target="../slideLayouts/slideLayout99.xml"/><Relationship Id="rId17" Type="http://schemas.openxmlformats.org/officeDocument/2006/relationships/slideLayout" Target="../slideLayouts/slideLayout102.xml"/><Relationship Id="rId16" Type="http://schemas.openxmlformats.org/officeDocument/2006/relationships/slideLayout" Target="../slideLayouts/slideLayout101.xml"/><Relationship Id="rId19" Type="http://schemas.openxmlformats.org/officeDocument/2006/relationships/slideLayout" Target="../slideLayouts/slideLayout104.xml"/><Relationship Id="rId18" Type="http://schemas.openxmlformats.org/officeDocument/2006/relationships/slideLayout" Target="../slideLayouts/slideLayout103.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31" Type="http://schemas.openxmlformats.org/officeDocument/2006/relationships/theme" Target="../theme/theme12.xml"/><Relationship Id="rId30" Type="http://schemas.openxmlformats.org/officeDocument/2006/relationships/slideLayout" Target="../slideLayouts/slideLayout166.xml"/><Relationship Id="rId20" Type="http://schemas.openxmlformats.org/officeDocument/2006/relationships/slideLayout" Target="../slideLayouts/slideLayout156.xml"/><Relationship Id="rId22" Type="http://schemas.openxmlformats.org/officeDocument/2006/relationships/slideLayout" Target="../slideLayouts/slideLayout158.xml"/><Relationship Id="rId21" Type="http://schemas.openxmlformats.org/officeDocument/2006/relationships/slideLayout" Target="../slideLayouts/slideLayout157.xml"/><Relationship Id="rId24" Type="http://schemas.openxmlformats.org/officeDocument/2006/relationships/slideLayout" Target="../slideLayouts/slideLayout160.xml"/><Relationship Id="rId23" Type="http://schemas.openxmlformats.org/officeDocument/2006/relationships/slideLayout" Target="../slideLayouts/slideLayout159.xml"/><Relationship Id="rId26" Type="http://schemas.openxmlformats.org/officeDocument/2006/relationships/slideLayout" Target="../slideLayouts/slideLayout162.xml"/><Relationship Id="rId25" Type="http://schemas.openxmlformats.org/officeDocument/2006/relationships/slideLayout" Target="../slideLayouts/slideLayout161.xml"/><Relationship Id="rId28" Type="http://schemas.openxmlformats.org/officeDocument/2006/relationships/slideLayout" Target="../slideLayouts/slideLayout164.xml"/><Relationship Id="rId27" Type="http://schemas.openxmlformats.org/officeDocument/2006/relationships/slideLayout" Target="../slideLayouts/slideLayout163.xml"/><Relationship Id="rId29" Type="http://schemas.openxmlformats.org/officeDocument/2006/relationships/slideLayout" Target="../slideLayouts/slideLayout165.xml"/><Relationship Id="rId11" Type="http://schemas.openxmlformats.org/officeDocument/2006/relationships/slideLayout" Target="../slideLayouts/slideLayout147.xml"/><Relationship Id="rId10" Type="http://schemas.openxmlformats.org/officeDocument/2006/relationships/slideLayout" Target="../slideLayouts/slideLayout146.xml"/><Relationship Id="rId13" Type="http://schemas.openxmlformats.org/officeDocument/2006/relationships/slideLayout" Target="../slideLayouts/slideLayout149.xml"/><Relationship Id="rId12" Type="http://schemas.openxmlformats.org/officeDocument/2006/relationships/slideLayout" Target="../slideLayouts/slideLayout148.xml"/><Relationship Id="rId15" Type="http://schemas.openxmlformats.org/officeDocument/2006/relationships/slideLayout" Target="../slideLayouts/slideLayout151.xml"/><Relationship Id="rId14" Type="http://schemas.openxmlformats.org/officeDocument/2006/relationships/slideLayout" Target="../slideLayouts/slideLayout150.xml"/><Relationship Id="rId17" Type="http://schemas.openxmlformats.org/officeDocument/2006/relationships/slideLayout" Target="../slideLayouts/slideLayout153.xml"/><Relationship Id="rId16" Type="http://schemas.openxmlformats.org/officeDocument/2006/relationships/slideLayout" Target="../slideLayouts/slideLayout152.xml"/><Relationship Id="rId19" Type="http://schemas.openxmlformats.org/officeDocument/2006/relationships/slideLayout" Target="../slideLayouts/slideLayout155.xml"/><Relationship Id="rId18" Type="http://schemas.openxmlformats.org/officeDocument/2006/relationships/slideLayout" Target="../slideLayouts/slideLayout15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20" Type="http://schemas.openxmlformats.org/officeDocument/2006/relationships/slideLayout" Target="../slideLayouts/slideLayout186.xml"/><Relationship Id="rId22" Type="http://schemas.openxmlformats.org/officeDocument/2006/relationships/slideLayout" Target="../slideLayouts/slideLayout188.xml"/><Relationship Id="rId21" Type="http://schemas.openxmlformats.org/officeDocument/2006/relationships/slideLayout" Target="../slideLayouts/slideLayout187.xml"/><Relationship Id="rId24" Type="http://schemas.openxmlformats.org/officeDocument/2006/relationships/slideLayout" Target="../slideLayouts/slideLayout190.xml"/><Relationship Id="rId23" Type="http://schemas.openxmlformats.org/officeDocument/2006/relationships/slideLayout" Target="../slideLayouts/slideLayout189.xml"/><Relationship Id="rId26" Type="http://schemas.openxmlformats.org/officeDocument/2006/relationships/slideLayout" Target="../slideLayouts/slideLayout192.xml"/><Relationship Id="rId25" Type="http://schemas.openxmlformats.org/officeDocument/2006/relationships/slideLayout" Target="../slideLayouts/slideLayout191.xml"/><Relationship Id="rId28" Type="http://schemas.openxmlformats.org/officeDocument/2006/relationships/slideLayout" Target="../slideLayouts/slideLayout194.xml"/><Relationship Id="rId27" Type="http://schemas.openxmlformats.org/officeDocument/2006/relationships/slideLayout" Target="../slideLayouts/slideLayout193.xml"/><Relationship Id="rId29" Type="http://schemas.openxmlformats.org/officeDocument/2006/relationships/theme" Target="../theme/theme9.xml"/><Relationship Id="rId11" Type="http://schemas.openxmlformats.org/officeDocument/2006/relationships/slideLayout" Target="../slideLayouts/slideLayout177.xml"/><Relationship Id="rId10" Type="http://schemas.openxmlformats.org/officeDocument/2006/relationships/slideLayout" Target="../slideLayouts/slideLayout176.xml"/><Relationship Id="rId13" Type="http://schemas.openxmlformats.org/officeDocument/2006/relationships/slideLayout" Target="../slideLayouts/slideLayout179.xml"/><Relationship Id="rId12" Type="http://schemas.openxmlformats.org/officeDocument/2006/relationships/slideLayout" Target="../slideLayouts/slideLayout178.xml"/><Relationship Id="rId15" Type="http://schemas.openxmlformats.org/officeDocument/2006/relationships/slideLayout" Target="../slideLayouts/slideLayout181.xml"/><Relationship Id="rId14" Type="http://schemas.openxmlformats.org/officeDocument/2006/relationships/slideLayout" Target="../slideLayouts/slideLayout180.xml"/><Relationship Id="rId17" Type="http://schemas.openxmlformats.org/officeDocument/2006/relationships/slideLayout" Target="../slideLayouts/slideLayout183.xml"/><Relationship Id="rId16" Type="http://schemas.openxmlformats.org/officeDocument/2006/relationships/slideLayout" Target="../slideLayouts/slideLayout182.xml"/><Relationship Id="rId19" Type="http://schemas.openxmlformats.org/officeDocument/2006/relationships/slideLayout" Target="../slideLayouts/slideLayout185.xml"/><Relationship Id="rId18" Type="http://schemas.openxmlformats.org/officeDocument/2006/relationships/slideLayout" Target="../slideLayouts/slideLayout184.xml"/></Relationships>
</file>

<file path=ppt/slideMasters/_rels/slideMaster7.xml.rels><?xml version="1.0" encoding="UTF-8" standalone="yes"?><Relationships xmlns="http://schemas.openxmlformats.org/package/2006/relationships"><Relationship Id="rId40" Type="http://schemas.openxmlformats.org/officeDocument/2006/relationships/slideLayout" Target="../slideLayouts/slideLayout234.xml"/><Relationship Id="rId42" Type="http://schemas.openxmlformats.org/officeDocument/2006/relationships/slideLayout" Target="../slideLayouts/slideLayout236.xml"/><Relationship Id="rId41" Type="http://schemas.openxmlformats.org/officeDocument/2006/relationships/slideLayout" Target="../slideLayouts/slideLayout235.xml"/><Relationship Id="rId44" Type="http://schemas.openxmlformats.org/officeDocument/2006/relationships/slideLayout" Target="../slideLayouts/slideLayout238.xml"/><Relationship Id="rId43" Type="http://schemas.openxmlformats.org/officeDocument/2006/relationships/slideLayout" Target="../slideLayouts/slideLayout237.xml"/><Relationship Id="rId46" Type="http://schemas.openxmlformats.org/officeDocument/2006/relationships/slideLayout" Target="../slideLayouts/slideLayout240.xml"/><Relationship Id="rId45" Type="http://schemas.openxmlformats.org/officeDocument/2006/relationships/slideLayout" Target="../slideLayouts/slideLayout239.xml"/><Relationship Id="rId1" Type="http://schemas.openxmlformats.org/officeDocument/2006/relationships/slideLayout" Target="../slideLayouts/slideLayout195.xml"/><Relationship Id="rId2" Type="http://schemas.openxmlformats.org/officeDocument/2006/relationships/slideLayout" Target="../slideLayouts/slideLayout196.xml"/><Relationship Id="rId3" Type="http://schemas.openxmlformats.org/officeDocument/2006/relationships/slideLayout" Target="../slideLayouts/slideLayout197.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48" Type="http://schemas.openxmlformats.org/officeDocument/2006/relationships/slideLayout" Target="../slideLayouts/slideLayout242.xml"/><Relationship Id="rId47" Type="http://schemas.openxmlformats.org/officeDocument/2006/relationships/slideLayout" Target="../slideLayouts/slideLayout241.xml"/><Relationship Id="rId49" Type="http://schemas.openxmlformats.org/officeDocument/2006/relationships/slideLayout" Target="../slideLayouts/slideLayout243.xml"/><Relationship Id="rId5" Type="http://schemas.openxmlformats.org/officeDocument/2006/relationships/slideLayout" Target="../slideLayouts/slideLayout199.xml"/><Relationship Id="rId6" Type="http://schemas.openxmlformats.org/officeDocument/2006/relationships/slideLayout" Target="../slideLayouts/slideLayout200.xml"/><Relationship Id="rId7" Type="http://schemas.openxmlformats.org/officeDocument/2006/relationships/slideLayout" Target="../slideLayouts/slideLayout201.xml"/><Relationship Id="rId8" Type="http://schemas.openxmlformats.org/officeDocument/2006/relationships/slideLayout" Target="../slideLayouts/slideLayout202.xml"/><Relationship Id="rId31" Type="http://schemas.openxmlformats.org/officeDocument/2006/relationships/slideLayout" Target="../slideLayouts/slideLayout225.xml"/><Relationship Id="rId30" Type="http://schemas.openxmlformats.org/officeDocument/2006/relationships/slideLayout" Target="../slideLayouts/slideLayout224.xml"/><Relationship Id="rId33" Type="http://schemas.openxmlformats.org/officeDocument/2006/relationships/slideLayout" Target="../slideLayouts/slideLayout227.xml"/><Relationship Id="rId32" Type="http://schemas.openxmlformats.org/officeDocument/2006/relationships/slideLayout" Target="../slideLayouts/slideLayout226.xml"/><Relationship Id="rId35" Type="http://schemas.openxmlformats.org/officeDocument/2006/relationships/slideLayout" Target="../slideLayouts/slideLayout229.xml"/><Relationship Id="rId34" Type="http://schemas.openxmlformats.org/officeDocument/2006/relationships/slideLayout" Target="../slideLayouts/slideLayout228.xml"/><Relationship Id="rId37" Type="http://schemas.openxmlformats.org/officeDocument/2006/relationships/slideLayout" Target="../slideLayouts/slideLayout231.xml"/><Relationship Id="rId36" Type="http://schemas.openxmlformats.org/officeDocument/2006/relationships/slideLayout" Target="../slideLayouts/slideLayout230.xml"/><Relationship Id="rId39" Type="http://schemas.openxmlformats.org/officeDocument/2006/relationships/slideLayout" Target="../slideLayouts/slideLayout233.xml"/><Relationship Id="rId38" Type="http://schemas.openxmlformats.org/officeDocument/2006/relationships/slideLayout" Target="../slideLayouts/slideLayout232.xml"/><Relationship Id="rId20" Type="http://schemas.openxmlformats.org/officeDocument/2006/relationships/slideLayout" Target="../slideLayouts/slideLayout214.xml"/><Relationship Id="rId22" Type="http://schemas.openxmlformats.org/officeDocument/2006/relationships/slideLayout" Target="../slideLayouts/slideLayout216.xml"/><Relationship Id="rId21" Type="http://schemas.openxmlformats.org/officeDocument/2006/relationships/slideLayout" Target="../slideLayouts/slideLayout215.xml"/><Relationship Id="rId24" Type="http://schemas.openxmlformats.org/officeDocument/2006/relationships/slideLayout" Target="../slideLayouts/slideLayout218.xml"/><Relationship Id="rId23" Type="http://schemas.openxmlformats.org/officeDocument/2006/relationships/slideLayout" Target="../slideLayouts/slideLayout217.xml"/><Relationship Id="rId26" Type="http://schemas.openxmlformats.org/officeDocument/2006/relationships/slideLayout" Target="../slideLayouts/slideLayout220.xml"/><Relationship Id="rId25" Type="http://schemas.openxmlformats.org/officeDocument/2006/relationships/slideLayout" Target="../slideLayouts/slideLayout219.xml"/><Relationship Id="rId28" Type="http://schemas.openxmlformats.org/officeDocument/2006/relationships/slideLayout" Target="../slideLayouts/slideLayout222.xml"/><Relationship Id="rId27" Type="http://schemas.openxmlformats.org/officeDocument/2006/relationships/slideLayout" Target="../slideLayouts/slideLayout221.xml"/><Relationship Id="rId29" Type="http://schemas.openxmlformats.org/officeDocument/2006/relationships/slideLayout" Target="../slideLayouts/slideLayout223.xml"/><Relationship Id="rId51" Type="http://schemas.openxmlformats.org/officeDocument/2006/relationships/slideLayout" Target="../slideLayouts/slideLayout245.xml"/><Relationship Id="rId50" Type="http://schemas.openxmlformats.org/officeDocument/2006/relationships/slideLayout" Target="../slideLayouts/slideLayout244.xml"/><Relationship Id="rId52" Type="http://schemas.openxmlformats.org/officeDocument/2006/relationships/theme" Target="../theme/theme4.xml"/><Relationship Id="rId11" Type="http://schemas.openxmlformats.org/officeDocument/2006/relationships/slideLayout" Target="../slideLayouts/slideLayout205.xml"/><Relationship Id="rId10" Type="http://schemas.openxmlformats.org/officeDocument/2006/relationships/slideLayout" Target="../slideLayouts/slideLayout204.xml"/><Relationship Id="rId13" Type="http://schemas.openxmlformats.org/officeDocument/2006/relationships/slideLayout" Target="../slideLayouts/slideLayout207.xml"/><Relationship Id="rId12" Type="http://schemas.openxmlformats.org/officeDocument/2006/relationships/slideLayout" Target="../slideLayouts/slideLayout206.xml"/><Relationship Id="rId15" Type="http://schemas.openxmlformats.org/officeDocument/2006/relationships/slideLayout" Target="../slideLayouts/slideLayout209.xml"/><Relationship Id="rId14" Type="http://schemas.openxmlformats.org/officeDocument/2006/relationships/slideLayout" Target="../slideLayouts/slideLayout208.xml"/><Relationship Id="rId17" Type="http://schemas.openxmlformats.org/officeDocument/2006/relationships/slideLayout" Target="../slideLayouts/slideLayout211.xml"/><Relationship Id="rId16" Type="http://schemas.openxmlformats.org/officeDocument/2006/relationships/slideLayout" Target="../slideLayouts/slideLayout210.xml"/><Relationship Id="rId19" Type="http://schemas.openxmlformats.org/officeDocument/2006/relationships/slideLayout" Target="../slideLayouts/slideLayout213.xml"/><Relationship Id="rId18" Type="http://schemas.openxmlformats.org/officeDocument/2006/relationships/slideLayout" Target="../slideLayouts/slideLayout212.xml"/></Relationships>
</file>

<file path=ppt/slideMasters/_rels/slideMaster8.xml.rels><?xml version="1.0" encoding="UTF-8" standalone="yes"?><Relationships xmlns="http://schemas.openxmlformats.org/package/2006/relationships"><Relationship Id="rId40" Type="http://schemas.openxmlformats.org/officeDocument/2006/relationships/slideLayout" Target="../slideLayouts/slideLayout285.xml"/><Relationship Id="rId42" Type="http://schemas.openxmlformats.org/officeDocument/2006/relationships/slideLayout" Target="../slideLayouts/slideLayout287.xml"/><Relationship Id="rId41" Type="http://schemas.openxmlformats.org/officeDocument/2006/relationships/slideLayout" Target="../slideLayouts/slideLayout286.xml"/><Relationship Id="rId44" Type="http://schemas.openxmlformats.org/officeDocument/2006/relationships/slideLayout" Target="../slideLayouts/slideLayout289.xml"/><Relationship Id="rId43" Type="http://schemas.openxmlformats.org/officeDocument/2006/relationships/slideLayout" Target="../slideLayouts/slideLayout288.xml"/><Relationship Id="rId46" Type="http://schemas.openxmlformats.org/officeDocument/2006/relationships/slideLayout" Target="../slideLayouts/slideLayout291.xml"/><Relationship Id="rId45" Type="http://schemas.openxmlformats.org/officeDocument/2006/relationships/slideLayout" Target="../slideLayouts/slideLayout290.xml"/><Relationship Id="rId1" Type="http://schemas.openxmlformats.org/officeDocument/2006/relationships/slideLayout" Target="../slideLayouts/slideLayout246.xml"/><Relationship Id="rId2" Type="http://schemas.openxmlformats.org/officeDocument/2006/relationships/slideLayout" Target="../slideLayouts/slideLayout247.xml"/><Relationship Id="rId3" Type="http://schemas.openxmlformats.org/officeDocument/2006/relationships/slideLayout" Target="../slideLayouts/slideLayout248.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48" Type="http://schemas.openxmlformats.org/officeDocument/2006/relationships/slideLayout" Target="../slideLayouts/slideLayout293.xml"/><Relationship Id="rId47" Type="http://schemas.openxmlformats.org/officeDocument/2006/relationships/slideLayout" Target="../slideLayouts/slideLayout292.xml"/><Relationship Id="rId49" Type="http://schemas.openxmlformats.org/officeDocument/2006/relationships/slideLayout" Target="../slideLayouts/slideLayout294.xml"/><Relationship Id="rId5" Type="http://schemas.openxmlformats.org/officeDocument/2006/relationships/slideLayout" Target="../slideLayouts/slideLayout250.xml"/><Relationship Id="rId6" Type="http://schemas.openxmlformats.org/officeDocument/2006/relationships/slideLayout" Target="../slideLayouts/slideLayout251.xml"/><Relationship Id="rId7" Type="http://schemas.openxmlformats.org/officeDocument/2006/relationships/slideLayout" Target="../slideLayouts/slideLayout252.xml"/><Relationship Id="rId8" Type="http://schemas.openxmlformats.org/officeDocument/2006/relationships/slideLayout" Target="../slideLayouts/slideLayout253.xml"/><Relationship Id="rId31" Type="http://schemas.openxmlformats.org/officeDocument/2006/relationships/slideLayout" Target="../slideLayouts/slideLayout276.xml"/><Relationship Id="rId30" Type="http://schemas.openxmlformats.org/officeDocument/2006/relationships/slideLayout" Target="../slideLayouts/slideLayout275.xml"/><Relationship Id="rId33" Type="http://schemas.openxmlformats.org/officeDocument/2006/relationships/slideLayout" Target="../slideLayouts/slideLayout278.xml"/><Relationship Id="rId32" Type="http://schemas.openxmlformats.org/officeDocument/2006/relationships/slideLayout" Target="../slideLayouts/slideLayout277.xml"/><Relationship Id="rId35" Type="http://schemas.openxmlformats.org/officeDocument/2006/relationships/slideLayout" Target="../slideLayouts/slideLayout280.xml"/><Relationship Id="rId34" Type="http://schemas.openxmlformats.org/officeDocument/2006/relationships/slideLayout" Target="../slideLayouts/slideLayout279.xml"/><Relationship Id="rId37" Type="http://schemas.openxmlformats.org/officeDocument/2006/relationships/slideLayout" Target="../slideLayouts/slideLayout282.xml"/><Relationship Id="rId36" Type="http://schemas.openxmlformats.org/officeDocument/2006/relationships/slideLayout" Target="../slideLayouts/slideLayout281.xml"/><Relationship Id="rId39" Type="http://schemas.openxmlformats.org/officeDocument/2006/relationships/slideLayout" Target="../slideLayouts/slideLayout284.xml"/><Relationship Id="rId38" Type="http://schemas.openxmlformats.org/officeDocument/2006/relationships/slideLayout" Target="../slideLayouts/slideLayout283.xml"/><Relationship Id="rId20" Type="http://schemas.openxmlformats.org/officeDocument/2006/relationships/slideLayout" Target="../slideLayouts/slideLayout265.xml"/><Relationship Id="rId22" Type="http://schemas.openxmlformats.org/officeDocument/2006/relationships/slideLayout" Target="../slideLayouts/slideLayout267.xml"/><Relationship Id="rId21" Type="http://schemas.openxmlformats.org/officeDocument/2006/relationships/slideLayout" Target="../slideLayouts/slideLayout266.xml"/><Relationship Id="rId24" Type="http://schemas.openxmlformats.org/officeDocument/2006/relationships/slideLayout" Target="../slideLayouts/slideLayout269.xml"/><Relationship Id="rId23" Type="http://schemas.openxmlformats.org/officeDocument/2006/relationships/slideLayout" Target="../slideLayouts/slideLayout268.xml"/><Relationship Id="rId26" Type="http://schemas.openxmlformats.org/officeDocument/2006/relationships/slideLayout" Target="../slideLayouts/slideLayout271.xml"/><Relationship Id="rId25" Type="http://schemas.openxmlformats.org/officeDocument/2006/relationships/slideLayout" Target="../slideLayouts/slideLayout270.xml"/><Relationship Id="rId28" Type="http://schemas.openxmlformats.org/officeDocument/2006/relationships/slideLayout" Target="../slideLayouts/slideLayout273.xml"/><Relationship Id="rId27" Type="http://schemas.openxmlformats.org/officeDocument/2006/relationships/slideLayout" Target="../slideLayouts/slideLayout272.xml"/><Relationship Id="rId29" Type="http://schemas.openxmlformats.org/officeDocument/2006/relationships/slideLayout" Target="../slideLayouts/slideLayout274.xml"/><Relationship Id="rId51" Type="http://schemas.openxmlformats.org/officeDocument/2006/relationships/slideLayout" Target="../slideLayouts/slideLayout296.xml"/><Relationship Id="rId50" Type="http://schemas.openxmlformats.org/officeDocument/2006/relationships/slideLayout" Target="../slideLayouts/slideLayout295.xml"/><Relationship Id="rId52" Type="http://schemas.openxmlformats.org/officeDocument/2006/relationships/theme" Target="../theme/theme5.xml"/><Relationship Id="rId11" Type="http://schemas.openxmlformats.org/officeDocument/2006/relationships/slideLayout" Target="../slideLayouts/slideLayout256.xml"/><Relationship Id="rId10" Type="http://schemas.openxmlformats.org/officeDocument/2006/relationships/slideLayout" Target="../slideLayouts/slideLayout255.xml"/><Relationship Id="rId13" Type="http://schemas.openxmlformats.org/officeDocument/2006/relationships/slideLayout" Target="../slideLayouts/slideLayout258.xml"/><Relationship Id="rId12" Type="http://schemas.openxmlformats.org/officeDocument/2006/relationships/slideLayout" Target="../slideLayouts/slideLayout257.xml"/><Relationship Id="rId15" Type="http://schemas.openxmlformats.org/officeDocument/2006/relationships/slideLayout" Target="../slideLayouts/slideLayout260.xml"/><Relationship Id="rId14" Type="http://schemas.openxmlformats.org/officeDocument/2006/relationships/slideLayout" Target="../slideLayouts/slideLayout259.xml"/><Relationship Id="rId17" Type="http://schemas.openxmlformats.org/officeDocument/2006/relationships/slideLayout" Target="../slideLayouts/slideLayout262.xml"/><Relationship Id="rId16" Type="http://schemas.openxmlformats.org/officeDocument/2006/relationships/slideLayout" Target="../slideLayouts/slideLayout261.xml"/><Relationship Id="rId19" Type="http://schemas.openxmlformats.org/officeDocument/2006/relationships/slideLayout" Target="../slideLayouts/slideLayout264.xml"/><Relationship Id="rId18" Type="http://schemas.openxmlformats.org/officeDocument/2006/relationships/slideLayout" Target="../slideLayouts/slideLayout263.xml"/></Relationships>
</file>

<file path=ppt/slideMasters/_rels/slideMaster9.xml.rels><?xml version="1.0" encoding="UTF-8" standalone="yes"?><Relationships xmlns="http://schemas.openxmlformats.org/package/2006/relationships"><Relationship Id="rId40" Type="http://schemas.openxmlformats.org/officeDocument/2006/relationships/slideLayout" Target="../slideLayouts/slideLayout336.xml"/><Relationship Id="rId42" Type="http://schemas.openxmlformats.org/officeDocument/2006/relationships/slideLayout" Target="../slideLayouts/slideLayout338.xml"/><Relationship Id="rId41" Type="http://schemas.openxmlformats.org/officeDocument/2006/relationships/slideLayout" Target="../slideLayouts/slideLayout337.xml"/><Relationship Id="rId44" Type="http://schemas.openxmlformats.org/officeDocument/2006/relationships/slideLayout" Target="../slideLayouts/slideLayout340.xml"/><Relationship Id="rId43" Type="http://schemas.openxmlformats.org/officeDocument/2006/relationships/slideLayout" Target="../slideLayouts/slideLayout339.xml"/><Relationship Id="rId46" Type="http://schemas.openxmlformats.org/officeDocument/2006/relationships/slideLayout" Target="../slideLayouts/slideLayout342.xml"/><Relationship Id="rId45" Type="http://schemas.openxmlformats.org/officeDocument/2006/relationships/slideLayout" Target="../slideLayouts/slideLayout341.xml"/><Relationship Id="rId1" Type="http://schemas.openxmlformats.org/officeDocument/2006/relationships/slideLayout" Target="../slideLayouts/slideLayout297.xml"/><Relationship Id="rId2" Type="http://schemas.openxmlformats.org/officeDocument/2006/relationships/slideLayout" Target="../slideLayouts/slideLayout298.xml"/><Relationship Id="rId3" Type="http://schemas.openxmlformats.org/officeDocument/2006/relationships/slideLayout" Target="../slideLayouts/slideLayout299.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48" Type="http://schemas.openxmlformats.org/officeDocument/2006/relationships/slideLayout" Target="../slideLayouts/slideLayout344.xml"/><Relationship Id="rId47" Type="http://schemas.openxmlformats.org/officeDocument/2006/relationships/slideLayout" Target="../slideLayouts/slideLayout343.xml"/><Relationship Id="rId49" Type="http://schemas.openxmlformats.org/officeDocument/2006/relationships/slideLayout" Target="../slideLayouts/slideLayout345.xml"/><Relationship Id="rId5" Type="http://schemas.openxmlformats.org/officeDocument/2006/relationships/slideLayout" Target="../slideLayouts/slideLayout301.xml"/><Relationship Id="rId6" Type="http://schemas.openxmlformats.org/officeDocument/2006/relationships/slideLayout" Target="../slideLayouts/slideLayout302.xml"/><Relationship Id="rId7" Type="http://schemas.openxmlformats.org/officeDocument/2006/relationships/slideLayout" Target="../slideLayouts/slideLayout303.xml"/><Relationship Id="rId8" Type="http://schemas.openxmlformats.org/officeDocument/2006/relationships/slideLayout" Target="../slideLayouts/slideLayout304.xml"/><Relationship Id="rId31" Type="http://schemas.openxmlformats.org/officeDocument/2006/relationships/slideLayout" Target="../slideLayouts/slideLayout327.xml"/><Relationship Id="rId30" Type="http://schemas.openxmlformats.org/officeDocument/2006/relationships/slideLayout" Target="../slideLayouts/slideLayout326.xml"/><Relationship Id="rId33" Type="http://schemas.openxmlformats.org/officeDocument/2006/relationships/slideLayout" Target="../slideLayouts/slideLayout329.xml"/><Relationship Id="rId32" Type="http://schemas.openxmlformats.org/officeDocument/2006/relationships/slideLayout" Target="../slideLayouts/slideLayout328.xml"/><Relationship Id="rId35" Type="http://schemas.openxmlformats.org/officeDocument/2006/relationships/slideLayout" Target="../slideLayouts/slideLayout331.xml"/><Relationship Id="rId34" Type="http://schemas.openxmlformats.org/officeDocument/2006/relationships/slideLayout" Target="../slideLayouts/slideLayout330.xml"/><Relationship Id="rId37" Type="http://schemas.openxmlformats.org/officeDocument/2006/relationships/slideLayout" Target="../slideLayouts/slideLayout333.xml"/><Relationship Id="rId36" Type="http://schemas.openxmlformats.org/officeDocument/2006/relationships/slideLayout" Target="../slideLayouts/slideLayout332.xml"/><Relationship Id="rId39" Type="http://schemas.openxmlformats.org/officeDocument/2006/relationships/slideLayout" Target="../slideLayouts/slideLayout335.xml"/><Relationship Id="rId38" Type="http://schemas.openxmlformats.org/officeDocument/2006/relationships/slideLayout" Target="../slideLayouts/slideLayout334.xml"/><Relationship Id="rId20" Type="http://schemas.openxmlformats.org/officeDocument/2006/relationships/slideLayout" Target="../slideLayouts/slideLayout316.xml"/><Relationship Id="rId22" Type="http://schemas.openxmlformats.org/officeDocument/2006/relationships/slideLayout" Target="../slideLayouts/slideLayout318.xml"/><Relationship Id="rId21" Type="http://schemas.openxmlformats.org/officeDocument/2006/relationships/slideLayout" Target="../slideLayouts/slideLayout317.xml"/><Relationship Id="rId24" Type="http://schemas.openxmlformats.org/officeDocument/2006/relationships/slideLayout" Target="../slideLayouts/slideLayout320.xml"/><Relationship Id="rId23" Type="http://schemas.openxmlformats.org/officeDocument/2006/relationships/slideLayout" Target="../slideLayouts/slideLayout319.xml"/><Relationship Id="rId26" Type="http://schemas.openxmlformats.org/officeDocument/2006/relationships/slideLayout" Target="../slideLayouts/slideLayout322.xml"/><Relationship Id="rId25" Type="http://schemas.openxmlformats.org/officeDocument/2006/relationships/slideLayout" Target="../slideLayouts/slideLayout321.xml"/><Relationship Id="rId28" Type="http://schemas.openxmlformats.org/officeDocument/2006/relationships/slideLayout" Target="../slideLayouts/slideLayout324.xml"/><Relationship Id="rId27" Type="http://schemas.openxmlformats.org/officeDocument/2006/relationships/slideLayout" Target="../slideLayouts/slideLayout323.xml"/><Relationship Id="rId29" Type="http://schemas.openxmlformats.org/officeDocument/2006/relationships/slideLayout" Target="../slideLayouts/slideLayout325.xml"/><Relationship Id="rId51" Type="http://schemas.openxmlformats.org/officeDocument/2006/relationships/slideLayout" Target="../slideLayouts/slideLayout347.xml"/><Relationship Id="rId50" Type="http://schemas.openxmlformats.org/officeDocument/2006/relationships/slideLayout" Target="../slideLayouts/slideLayout346.xml"/><Relationship Id="rId52" Type="http://schemas.openxmlformats.org/officeDocument/2006/relationships/theme" Target="../theme/theme7.xml"/><Relationship Id="rId11" Type="http://schemas.openxmlformats.org/officeDocument/2006/relationships/slideLayout" Target="../slideLayouts/slideLayout307.xml"/><Relationship Id="rId10" Type="http://schemas.openxmlformats.org/officeDocument/2006/relationships/slideLayout" Target="../slideLayouts/slideLayout306.xml"/><Relationship Id="rId13" Type="http://schemas.openxmlformats.org/officeDocument/2006/relationships/slideLayout" Target="../slideLayouts/slideLayout309.xml"/><Relationship Id="rId12" Type="http://schemas.openxmlformats.org/officeDocument/2006/relationships/slideLayout" Target="../slideLayouts/slideLayout308.xml"/><Relationship Id="rId15" Type="http://schemas.openxmlformats.org/officeDocument/2006/relationships/slideLayout" Target="../slideLayouts/slideLayout311.xml"/><Relationship Id="rId14" Type="http://schemas.openxmlformats.org/officeDocument/2006/relationships/slideLayout" Target="../slideLayouts/slideLayout310.xml"/><Relationship Id="rId17" Type="http://schemas.openxmlformats.org/officeDocument/2006/relationships/slideLayout" Target="../slideLayouts/slideLayout313.xml"/><Relationship Id="rId16" Type="http://schemas.openxmlformats.org/officeDocument/2006/relationships/slideLayout" Target="../slideLayouts/slideLayout312.xml"/><Relationship Id="rId19" Type="http://schemas.openxmlformats.org/officeDocument/2006/relationships/slideLayout" Target="../slideLayouts/slideLayout315.xml"/><Relationship Id="rId18" Type="http://schemas.openxmlformats.org/officeDocument/2006/relationships/slideLayout" Target="../slideLayouts/slideLayout3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5"/>
          <p:cNvSpPr txBox="1"/>
          <p:nvPr>
            <p:ph idx="12" type="sldNum"/>
          </p:nvPr>
        </p:nvSpPr>
        <p:spPr>
          <a:xfrm>
            <a:off x="4673600" y="6379210"/>
            <a:ext cx="2844800" cy="3651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400"/>
              <a:buFont typeface="Arial"/>
              <a:buNone/>
              <a:defRPr b="0" i="0" sz="14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349" name="Shape 2349"/>
        <p:cNvGrpSpPr/>
        <p:nvPr/>
      </p:nvGrpSpPr>
      <p:grpSpPr>
        <a:xfrm>
          <a:off x="0" y="0"/>
          <a:ext cx="0" cy="0"/>
          <a:chOff x="0" y="0"/>
          <a:chExt cx="0" cy="0"/>
        </a:xfrm>
      </p:grpSpPr>
      <p:sp>
        <p:nvSpPr>
          <p:cNvPr id="2350" name="Google Shape;2350;gd8fc7f62fe_0_1247"/>
          <p:cNvSpPr txBox="1"/>
          <p:nvPr>
            <p:ph type="title"/>
          </p:nvPr>
        </p:nvSpPr>
        <p:spPr>
          <a:xfrm>
            <a:off x="691567" y="677167"/>
            <a:ext cx="10808700" cy="763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1"/>
              </a:buClr>
              <a:buSzPts val="4000"/>
              <a:buFont typeface="Passion One"/>
              <a:buNone/>
              <a:defRPr b="1" i="0" sz="4000" u="none" cap="none" strike="noStrike">
                <a:solidFill>
                  <a:schemeClr val="dk1"/>
                </a:solidFill>
                <a:latin typeface="Passion One"/>
                <a:ea typeface="Passion One"/>
                <a:cs typeface="Passion One"/>
                <a:sym typeface="Passion One"/>
              </a:defRPr>
            </a:lvl1pPr>
            <a:lvl2pPr lvl="1"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9pPr>
          </a:lstStyle>
          <a:p/>
        </p:txBody>
      </p:sp>
      <p:sp>
        <p:nvSpPr>
          <p:cNvPr id="2351" name="Google Shape;2351;gd8fc7f62fe_0_1247"/>
          <p:cNvSpPr txBox="1"/>
          <p:nvPr>
            <p:ph idx="1" type="body"/>
          </p:nvPr>
        </p:nvSpPr>
        <p:spPr>
          <a:xfrm>
            <a:off x="691567" y="1455167"/>
            <a:ext cx="10808700" cy="48096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dk1"/>
              </a:buClr>
              <a:buSzPts val="2400"/>
              <a:buFont typeface="Signika"/>
              <a:buChar char="●"/>
              <a:defRPr b="0" i="0" sz="2400" u="none" cap="none" strike="noStrike">
                <a:solidFill>
                  <a:schemeClr val="dk1"/>
                </a:solidFill>
                <a:latin typeface="Signika"/>
                <a:ea typeface="Signika"/>
                <a:cs typeface="Signika"/>
                <a:sym typeface="Signika"/>
              </a:defRPr>
            </a:lvl1pPr>
            <a:lvl2pPr indent="-349250" lvl="1" marL="9144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2pPr>
            <a:lvl3pPr indent="-349250" lvl="2" marL="13716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3pPr>
            <a:lvl4pPr indent="-349250" lvl="3" marL="18288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4pPr>
            <a:lvl5pPr indent="-349250" lvl="4" marL="22860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5pPr>
            <a:lvl6pPr indent="-349250" lvl="5" marL="27432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6pPr>
            <a:lvl7pPr indent="-349250" lvl="6" marL="32004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7pPr>
            <a:lvl8pPr indent="-349250" lvl="7" marL="36576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8pPr>
            <a:lvl9pPr indent="-349250" lvl="8" marL="4114800" marR="0" rtl="0" algn="l">
              <a:lnSpc>
                <a:spcPct val="115000"/>
              </a:lnSpc>
              <a:spcBef>
                <a:spcPts val="2100"/>
              </a:spcBef>
              <a:spcAft>
                <a:spcPts val="210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9pPr>
          </a:lstStyle>
          <a:p/>
        </p:txBody>
      </p:sp>
    </p:spTree>
  </p:cSld>
  <p:clrMap accent1="accent1" accent2="accent2" accent3="accent3" accent4="accent4" accent5="accent5" accent6="accent6" bg1="lt1" bg2="dk2" tx1="dk1" tx2="lt2" folHlink="folHlink" hlink="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 id="2147484026" r:id="rId22"/>
    <p:sldLayoutId id="2147484027" r:id="rId23"/>
    <p:sldLayoutId id="2147484028" r:id="rId24"/>
    <p:sldLayoutId id="2147484029" r:id="rId25"/>
    <p:sldLayoutId id="2147484030" r:id="rId26"/>
    <p:sldLayoutId id="2147484031" r:id="rId27"/>
    <p:sldLayoutId id="2147484032" r:id="rId28"/>
    <p:sldLayoutId id="2147484033" r:id="rId29"/>
    <p:sldLayoutId id="2147484034" r:id="rId30"/>
    <p:sldLayoutId id="2147484035" r:id="rId31"/>
    <p:sldLayoutId id="2147484036" r:id="rId32"/>
    <p:sldLayoutId id="2147484037" r:id="rId33"/>
    <p:sldLayoutId id="2147484038" r:id="rId34"/>
    <p:sldLayoutId id="2147484039" r:id="rId35"/>
    <p:sldLayoutId id="2147484040" r:id="rId36"/>
    <p:sldLayoutId id="2147484041" r:id="rId37"/>
    <p:sldLayoutId id="2147484042" r:id="rId38"/>
    <p:sldLayoutId id="2147484043" r:id="rId39"/>
    <p:sldLayoutId id="2147484044" r:id="rId40"/>
    <p:sldLayoutId id="2147484045" r:id="rId41"/>
    <p:sldLayoutId id="2147484046" r:id="rId42"/>
    <p:sldLayoutId id="2147484047" r:id="rId43"/>
    <p:sldLayoutId id="2147484048" r:id="rId44"/>
    <p:sldLayoutId id="2147484049" r:id="rId45"/>
    <p:sldLayoutId id="2147484050" r:id="rId46"/>
    <p:sldLayoutId id="2147484051" r:id="rId47"/>
    <p:sldLayoutId id="2147484052" r:id="rId48"/>
    <p:sldLayoutId id="2147484053" r:id="rId49"/>
    <p:sldLayoutId id="2147484054" r:id="rId50"/>
    <p:sldLayoutId id="2147484055" r:id="rId5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646" name="Shape 2646"/>
        <p:cNvGrpSpPr/>
        <p:nvPr/>
      </p:nvGrpSpPr>
      <p:grpSpPr>
        <a:xfrm>
          <a:off x="0" y="0"/>
          <a:ext cx="0" cy="0"/>
          <a:chOff x="0" y="0"/>
          <a:chExt cx="0" cy="0"/>
        </a:xfrm>
      </p:grpSpPr>
      <p:sp>
        <p:nvSpPr>
          <p:cNvPr id="2647" name="Google Shape;2647;gdb5c85a3e8_1_7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2648" name="Google Shape;2648;gdb5c85a3e8_1_7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2649" name="Google Shape;2649;gdb5c85a3e8_1_7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85C9D1"/>
        </a:solidFill>
      </p:bgPr>
    </p:bg>
    <p:spTree>
      <p:nvGrpSpPr>
        <p:cNvPr id="40" name="Shape 40"/>
        <p:cNvGrpSpPr/>
        <p:nvPr/>
      </p:nvGrpSpPr>
      <p:grpSpPr>
        <a:xfrm>
          <a:off x="0" y="0"/>
          <a:ext cx="0" cy="0"/>
          <a:chOff x="0" y="0"/>
          <a:chExt cx="0" cy="0"/>
        </a:xfrm>
      </p:grpSpPr>
      <p:sp>
        <p:nvSpPr>
          <p:cNvPr id="41" name="Google Shape;41;gd778a894d7_0_154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rgbClr val="342524"/>
              </a:buClr>
              <a:buSzPts val="3700"/>
              <a:buFont typeface="Alegreya Sans SC"/>
              <a:buNone/>
              <a:defRPr b="1" i="0" sz="3700" u="none" cap="none" strike="noStrike">
                <a:solidFill>
                  <a:srgbClr val="342524"/>
                </a:solidFill>
                <a:latin typeface="Alegreya Sans SC"/>
                <a:ea typeface="Alegreya Sans SC"/>
                <a:cs typeface="Alegreya Sans SC"/>
                <a:sym typeface="Alegreya Sans SC"/>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42" name="Google Shape;42;gd778a894d7_0_154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rgbClr val="232E44"/>
              </a:buClr>
              <a:buSzPts val="2400"/>
              <a:buFont typeface="Roboto Condensed"/>
              <a:buChar char="●"/>
              <a:defRPr b="0" i="0" sz="2400" u="none" cap="none" strike="noStrike">
                <a:solidFill>
                  <a:srgbClr val="232E44"/>
                </a:solidFill>
                <a:latin typeface="Roboto Condensed"/>
                <a:ea typeface="Roboto Condensed"/>
                <a:cs typeface="Roboto Condensed"/>
                <a:sym typeface="Roboto Condensed"/>
              </a:defRPr>
            </a:lvl1pPr>
            <a:lvl2pPr indent="-349250" lvl="1" marL="914400" marR="0" rtl="0" algn="l">
              <a:lnSpc>
                <a:spcPct val="115000"/>
              </a:lnSpc>
              <a:spcBef>
                <a:spcPts val="0"/>
              </a:spcBef>
              <a:spcAft>
                <a:spcPts val="0"/>
              </a:spcAft>
              <a:buClr>
                <a:srgbClr val="232E44"/>
              </a:buClr>
              <a:buSzPts val="1900"/>
              <a:buFont typeface="Roboto Condensed"/>
              <a:buChar char="○"/>
              <a:defRPr b="0" i="0" sz="1900" u="none" cap="none" strike="noStrike">
                <a:solidFill>
                  <a:srgbClr val="232E44"/>
                </a:solidFill>
                <a:latin typeface="Roboto Condensed"/>
                <a:ea typeface="Roboto Condensed"/>
                <a:cs typeface="Roboto Condensed"/>
                <a:sym typeface="Roboto Condensed"/>
              </a:defRPr>
            </a:lvl2pPr>
            <a:lvl3pPr indent="-349250" lvl="2" marL="1371600" marR="0" rtl="0" algn="l">
              <a:lnSpc>
                <a:spcPct val="115000"/>
              </a:lnSpc>
              <a:spcBef>
                <a:spcPts val="0"/>
              </a:spcBef>
              <a:spcAft>
                <a:spcPts val="0"/>
              </a:spcAft>
              <a:buClr>
                <a:srgbClr val="232E44"/>
              </a:buClr>
              <a:buSzPts val="1900"/>
              <a:buFont typeface="Roboto Condensed"/>
              <a:buChar char="■"/>
              <a:defRPr b="0" i="0" sz="1900" u="none" cap="none" strike="noStrike">
                <a:solidFill>
                  <a:srgbClr val="232E44"/>
                </a:solidFill>
                <a:latin typeface="Roboto Condensed"/>
                <a:ea typeface="Roboto Condensed"/>
                <a:cs typeface="Roboto Condensed"/>
                <a:sym typeface="Roboto Condensed"/>
              </a:defRPr>
            </a:lvl3pPr>
            <a:lvl4pPr indent="-349250" lvl="3" marL="1828800" marR="0" rtl="0" algn="l">
              <a:lnSpc>
                <a:spcPct val="115000"/>
              </a:lnSpc>
              <a:spcBef>
                <a:spcPts val="0"/>
              </a:spcBef>
              <a:spcAft>
                <a:spcPts val="0"/>
              </a:spcAft>
              <a:buClr>
                <a:srgbClr val="232E44"/>
              </a:buClr>
              <a:buSzPts val="1900"/>
              <a:buFont typeface="Roboto Condensed"/>
              <a:buChar char="●"/>
              <a:defRPr b="0" i="0" sz="1900" u="none" cap="none" strike="noStrike">
                <a:solidFill>
                  <a:srgbClr val="232E44"/>
                </a:solidFill>
                <a:latin typeface="Roboto Condensed"/>
                <a:ea typeface="Roboto Condensed"/>
                <a:cs typeface="Roboto Condensed"/>
                <a:sym typeface="Roboto Condensed"/>
              </a:defRPr>
            </a:lvl4pPr>
            <a:lvl5pPr indent="-349250" lvl="4" marL="2286000" marR="0" rtl="0" algn="l">
              <a:lnSpc>
                <a:spcPct val="115000"/>
              </a:lnSpc>
              <a:spcBef>
                <a:spcPts val="0"/>
              </a:spcBef>
              <a:spcAft>
                <a:spcPts val="0"/>
              </a:spcAft>
              <a:buClr>
                <a:srgbClr val="232E44"/>
              </a:buClr>
              <a:buSzPts val="1900"/>
              <a:buFont typeface="Roboto Condensed"/>
              <a:buChar char="○"/>
              <a:defRPr b="0" i="0" sz="1900" u="none" cap="none" strike="noStrike">
                <a:solidFill>
                  <a:srgbClr val="232E44"/>
                </a:solidFill>
                <a:latin typeface="Roboto Condensed"/>
                <a:ea typeface="Roboto Condensed"/>
                <a:cs typeface="Roboto Condensed"/>
                <a:sym typeface="Roboto Condensed"/>
              </a:defRPr>
            </a:lvl5pPr>
            <a:lvl6pPr indent="-349250" lvl="5" marL="2743200" marR="0" rtl="0" algn="l">
              <a:lnSpc>
                <a:spcPct val="115000"/>
              </a:lnSpc>
              <a:spcBef>
                <a:spcPts val="0"/>
              </a:spcBef>
              <a:spcAft>
                <a:spcPts val="0"/>
              </a:spcAft>
              <a:buClr>
                <a:srgbClr val="232E44"/>
              </a:buClr>
              <a:buSzPts val="1900"/>
              <a:buFont typeface="Roboto Condensed"/>
              <a:buChar char="■"/>
              <a:defRPr b="0" i="0" sz="1900" u="none" cap="none" strike="noStrike">
                <a:solidFill>
                  <a:srgbClr val="232E44"/>
                </a:solidFill>
                <a:latin typeface="Roboto Condensed"/>
                <a:ea typeface="Roboto Condensed"/>
                <a:cs typeface="Roboto Condensed"/>
                <a:sym typeface="Roboto Condensed"/>
              </a:defRPr>
            </a:lvl6pPr>
            <a:lvl7pPr indent="-349250" lvl="6" marL="3200400" marR="0" rtl="0" algn="l">
              <a:lnSpc>
                <a:spcPct val="115000"/>
              </a:lnSpc>
              <a:spcBef>
                <a:spcPts val="0"/>
              </a:spcBef>
              <a:spcAft>
                <a:spcPts val="0"/>
              </a:spcAft>
              <a:buClr>
                <a:srgbClr val="232E44"/>
              </a:buClr>
              <a:buSzPts val="1900"/>
              <a:buFont typeface="Roboto Condensed"/>
              <a:buChar char="●"/>
              <a:defRPr b="0" i="0" sz="1900" u="none" cap="none" strike="noStrike">
                <a:solidFill>
                  <a:srgbClr val="232E44"/>
                </a:solidFill>
                <a:latin typeface="Roboto Condensed"/>
                <a:ea typeface="Roboto Condensed"/>
                <a:cs typeface="Roboto Condensed"/>
                <a:sym typeface="Roboto Condensed"/>
              </a:defRPr>
            </a:lvl7pPr>
            <a:lvl8pPr indent="-349250" lvl="7" marL="3657600" marR="0" rtl="0" algn="l">
              <a:lnSpc>
                <a:spcPct val="115000"/>
              </a:lnSpc>
              <a:spcBef>
                <a:spcPts val="0"/>
              </a:spcBef>
              <a:spcAft>
                <a:spcPts val="0"/>
              </a:spcAft>
              <a:buClr>
                <a:srgbClr val="232E44"/>
              </a:buClr>
              <a:buSzPts val="1900"/>
              <a:buFont typeface="Roboto Condensed"/>
              <a:buChar char="○"/>
              <a:defRPr b="0" i="0" sz="1900" u="none" cap="none" strike="noStrike">
                <a:solidFill>
                  <a:srgbClr val="232E44"/>
                </a:solidFill>
                <a:latin typeface="Roboto Condensed"/>
                <a:ea typeface="Roboto Condensed"/>
                <a:cs typeface="Roboto Condensed"/>
                <a:sym typeface="Roboto Condensed"/>
              </a:defRPr>
            </a:lvl8pPr>
            <a:lvl9pPr indent="-349250" lvl="8" marL="4114800" marR="0" rtl="0" algn="l">
              <a:lnSpc>
                <a:spcPct val="115000"/>
              </a:lnSpc>
              <a:spcBef>
                <a:spcPts val="0"/>
              </a:spcBef>
              <a:spcAft>
                <a:spcPts val="0"/>
              </a:spcAft>
              <a:buClr>
                <a:srgbClr val="232E44"/>
              </a:buClr>
              <a:buSzPts val="1900"/>
              <a:buFont typeface="Roboto Condensed"/>
              <a:buChar char="■"/>
              <a:defRPr b="0" i="0" sz="1900" u="none" cap="none" strike="noStrike">
                <a:solidFill>
                  <a:srgbClr val="232E44"/>
                </a:solidFill>
                <a:latin typeface="Roboto Condensed"/>
                <a:ea typeface="Roboto Condensed"/>
                <a:cs typeface="Roboto Condensed"/>
                <a:sym typeface="Roboto Condensed"/>
              </a:defRPr>
            </a:lvl9pPr>
          </a:lstStyle>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78" r:id="rId23"/>
    <p:sldLayoutId id="2147483679" r:id="rId24"/>
    <p:sldLayoutId id="2147483680" r:id="rId25"/>
    <p:sldLayoutId id="2147483681" r:id="rId26"/>
    <p:sldLayoutId id="2147483682" r:id="rId27"/>
    <p:sldLayoutId id="2147483683" r:id="rId2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71" name="Shape 371"/>
        <p:cNvGrpSpPr/>
        <p:nvPr/>
      </p:nvGrpSpPr>
      <p:grpSpPr>
        <a:xfrm>
          <a:off x="0" y="0"/>
          <a:ext cx="0" cy="0"/>
          <a:chOff x="0" y="0"/>
          <a:chExt cx="0" cy="0"/>
        </a:xfrm>
      </p:grpSpPr>
      <p:sp>
        <p:nvSpPr>
          <p:cNvPr id="372" name="Google Shape;372;gd778a894d7_0_4492"/>
          <p:cNvSpPr txBox="1"/>
          <p:nvPr>
            <p:ph type="title"/>
          </p:nvPr>
        </p:nvSpPr>
        <p:spPr>
          <a:xfrm>
            <a:off x="691567" y="677167"/>
            <a:ext cx="10808700" cy="763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1"/>
              </a:buClr>
              <a:buSzPts val="4000"/>
              <a:buFont typeface="Passion One"/>
              <a:buNone/>
              <a:defRPr b="1" i="0" sz="4000" u="none" cap="none" strike="noStrike">
                <a:solidFill>
                  <a:schemeClr val="dk1"/>
                </a:solidFill>
                <a:latin typeface="Passion One"/>
                <a:ea typeface="Passion One"/>
                <a:cs typeface="Passion One"/>
                <a:sym typeface="Passion One"/>
              </a:defRPr>
            </a:lvl1pPr>
            <a:lvl2pPr lvl="1"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9pPr>
          </a:lstStyle>
          <a:p/>
        </p:txBody>
      </p:sp>
      <p:sp>
        <p:nvSpPr>
          <p:cNvPr id="373" name="Google Shape;373;gd778a894d7_0_4492"/>
          <p:cNvSpPr txBox="1"/>
          <p:nvPr>
            <p:ph idx="1" type="body"/>
          </p:nvPr>
        </p:nvSpPr>
        <p:spPr>
          <a:xfrm>
            <a:off x="691567" y="1455167"/>
            <a:ext cx="10808700" cy="48096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dk1"/>
              </a:buClr>
              <a:buSzPts val="2400"/>
              <a:buFont typeface="Signika"/>
              <a:buChar char="●"/>
              <a:defRPr b="0" i="0" sz="2400" u="none" cap="none" strike="noStrike">
                <a:solidFill>
                  <a:schemeClr val="dk1"/>
                </a:solidFill>
                <a:latin typeface="Signika"/>
                <a:ea typeface="Signika"/>
                <a:cs typeface="Signika"/>
                <a:sym typeface="Signika"/>
              </a:defRPr>
            </a:lvl1pPr>
            <a:lvl2pPr indent="-349250" lvl="1" marL="9144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2pPr>
            <a:lvl3pPr indent="-349250" lvl="2" marL="13716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3pPr>
            <a:lvl4pPr indent="-349250" lvl="3" marL="18288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4pPr>
            <a:lvl5pPr indent="-349250" lvl="4" marL="22860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5pPr>
            <a:lvl6pPr indent="-349250" lvl="5" marL="27432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6pPr>
            <a:lvl7pPr indent="-349250" lvl="6" marL="32004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7pPr>
            <a:lvl8pPr indent="-349250" lvl="7" marL="36576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8pPr>
            <a:lvl9pPr indent="-349250" lvl="8" marL="4114800" marR="0" rtl="0" algn="l">
              <a:lnSpc>
                <a:spcPct val="115000"/>
              </a:lnSpc>
              <a:spcBef>
                <a:spcPts val="2100"/>
              </a:spcBef>
              <a:spcAft>
                <a:spcPts val="210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9pPr>
          </a:lstStyle>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 id="2147483727" r:id="rId43"/>
    <p:sldLayoutId id="2147483728" r:id="rId44"/>
    <p:sldLayoutId id="2147483729" r:id="rId45"/>
    <p:sldLayoutId id="2147483730" r:id="rId46"/>
    <p:sldLayoutId id="2147483731" r:id="rId47"/>
    <p:sldLayoutId id="2147483732" r:id="rId48"/>
    <p:sldLayoutId id="2147483733" r:id="rId49"/>
    <p:sldLayoutId id="2147483734" r:id="rId50"/>
    <p:sldLayoutId id="2147483735" r:id="rId5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69" name="Shape 669"/>
        <p:cNvGrpSpPr/>
        <p:nvPr/>
      </p:nvGrpSpPr>
      <p:grpSpPr>
        <a:xfrm>
          <a:off x="0" y="0"/>
          <a:ext cx="0" cy="0"/>
          <a:chOff x="0" y="0"/>
          <a:chExt cx="0" cy="0"/>
        </a:xfrm>
      </p:grpSpPr>
      <p:sp>
        <p:nvSpPr>
          <p:cNvPr id="670" name="Google Shape;670;gd778a894d7_0_5231"/>
          <p:cNvSpPr txBox="1"/>
          <p:nvPr>
            <p:ph type="title"/>
          </p:nvPr>
        </p:nvSpPr>
        <p:spPr>
          <a:xfrm>
            <a:off x="691567" y="677167"/>
            <a:ext cx="10808700" cy="763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1"/>
              </a:buClr>
              <a:buSzPts val="4000"/>
              <a:buFont typeface="Passion One"/>
              <a:buNone/>
              <a:defRPr b="1" i="0" sz="4000" u="none" cap="none" strike="noStrike">
                <a:solidFill>
                  <a:schemeClr val="dk1"/>
                </a:solidFill>
                <a:latin typeface="Passion One"/>
                <a:ea typeface="Passion One"/>
                <a:cs typeface="Passion One"/>
                <a:sym typeface="Passion One"/>
              </a:defRPr>
            </a:lvl1pPr>
            <a:lvl2pPr lvl="1"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9pPr>
          </a:lstStyle>
          <a:p/>
        </p:txBody>
      </p:sp>
      <p:sp>
        <p:nvSpPr>
          <p:cNvPr id="671" name="Google Shape;671;gd778a894d7_0_5231"/>
          <p:cNvSpPr txBox="1"/>
          <p:nvPr>
            <p:ph idx="1" type="body"/>
          </p:nvPr>
        </p:nvSpPr>
        <p:spPr>
          <a:xfrm>
            <a:off x="691567" y="1455167"/>
            <a:ext cx="10808700" cy="48096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dk1"/>
              </a:buClr>
              <a:buSzPts val="2400"/>
              <a:buFont typeface="Signika"/>
              <a:buChar char="●"/>
              <a:defRPr b="0" i="0" sz="2400" u="none" cap="none" strike="noStrike">
                <a:solidFill>
                  <a:schemeClr val="dk1"/>
                </a:solidFill>
                <a:latin typeface="Signika"/>
                <a:ea typeface="Signika"/>
                <a:cs typeface="Signika"/>
                <a:sym typeface="Signika"/>
              </a:defRPr>
            </a:lvl1pPr>
            <a:lvl2pPr indent="-349250" lvl="1" marL="9144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2pPr>
            <a:lvl3pPr indent="-349250" lvl="2" marL="13716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3pPr>
            <a:lvl4pPr indent="-349250" lvl="3" marL="18288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4pPr>
            <a:lvl5pPr indent="-349250" lvl="4" marL="22860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5pPr>
            <a:lvl6pPr indent="-349250" lvl="5" marL="27432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6pPr>
            <a:lvl7pPr indent="-349250" lvl="6" marL="32004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7pPr>
            <a:lvl8pPr indent="-349250" lvl="7" marL="36576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8pPr>
            <a:lvl9pPr indent="-349250" lvl="8" marL="4114800" marR="0" rtl="0" algn="l">
              <a:lnSpc>
                <a:spcPct val="115000"/>
              </a:lnSpc>
              <a:spcBef>
                <a:spcPts val="2100"/>
              </a:spcBef>
              <a:spcAft>
                <a:spcPts val="210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9pPr>
          </a:lstStyle>
          <a:p/>
        </p:txBody>
      </p:sp>
    </p:spTree>
  </p:cSld>
  <p:clrMap accent1="accent1" accent2="accent2" accent3="accent3" accent4="accent4" accent5="accent5" accent6="accent6" bg1="lt1" bg2="dk2" tx1="dk1" tx2="lt2" folHlink="folHlink" hlink="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 id="2147483774" r:id="rId38"/>
    <p:sldLayoutId id="2147483775" r:id="rId39"/>
    <p:sldLayoutId id="2147483776" r:id="rId40"/>
    <p:sldLayoutId id="2147483777" r:id="rId41"/>
    <p:sldLayoutId id="2147483778" r:id="rId42"/>
    <p:sldLayoutId id="2147483779" r:id="rId43"/>
    <p:sldLayoutId id="2147483780" r:id="rId44"/>
    <p:sldLayoutId id="2147483781" r:id="rId45"/>
    <p:sldLayoutId id="2147483782" r:id="rId46"/>
    <p:sldLayoutId id="2147483783" r:id="rId47"/>
    <p:sldLayoutId id="2147483784" r:id="rId48"/>
    <p:sldLayoutId id="2147483785" r:id="rId49"/>
    <p:sldLayoutId id="2147483786" r:id="rId50"/>
    <p:sldLayoutId id="2147483787" r:id="rId5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69" name="Shape 969"/>
        <p:cNvGrpSpPr/>
        <p:nvPr/>
      </p:nvGrpSpPr>
      <p:grpSpPr>
        <a:xfrm>
          <a:off x="0" y="0"/>
          <a:ext cx="0" cy="0"/>
          <a:chOff x="0" y="0"/>
          <a:chExt cx="0" cy="0"/>
        </a:xfrm>
      </p:grpSpPr>
      <p:sp>
        <p:nvSpPr>
          <p:cNvPr id="970" name="Google Shape;970;gd778a894d7_0_221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3700"/>
              <a:buFont typeface="Passion One"/>
              <a:buNone/>
              <a:defRPr b="1" i="0" sz="3700" u="none" cap="none" strike="noStrike">
                <a:solidFill>
                  <a:schemeClr val="dk1"/>
                </a:solidFill>
                <a:latin typeface="Passion One"/>
                <a:ea typeface="Passion One"/>
                <a:cs typeface="Passion One"/>
                <a:sym typeface="Passion One"/>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971" name="Google Shape;971;gd778a894d7_0_221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dk1"/>
              </a:buClr>
              <a:buSzPts val="2400"/>
              <a:buFont typeface="Signika"/>
              <a:buChar char="●"/>
              <a:defRPr b="0" i="0" sz="2400" u="none" cap="none" strike="noStrike">
                <a:solidFill>
                  <a:schemeClr val="dk1"/>
                </a:solidFill>
                <a:latin typeface="Signika"/>
                <a:ea typeface="Signika"/>
                <a:cs typeface="Signika"/>
                <a:sym typeface="Signika"/>
              </a:defRPr>
            </a:lvl1pPr>
            <a:lvl2pPr indent="-349250" lvl="1" marL="9144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2pPr>
            <a:lvl3pPr indent="-349250" lvl="2" marL="13716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3pPr>
            <a:lvl4pPr indent="-349250" lvl="3" marL="18288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4pPr>
            <a:lvl5pPr indent="-349250" lvl="4" marL="22860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5pPr>
            <a:lvl6pPr indent="-349250" lvl="5" marL="27432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6pPr>
            <a:lvl7pPr indent="-349250" lvl="6" marL="32004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7pPr>
            <a:lvl8pPr indent="-349250" lvl="7" marL="36576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8pPr>
            <a:lvl9pPr indent="-349250" lvl="8" marL="4114800" marR="0" rtl="0" algn="l">
              <a:lnSpc>
                <a:spcPct val="115000"/>
              </a:lnSpc>
              <a:spcBef>
                <a:spcPts val="2100"/>
              </a:spcBef>
              <a:spcAft>
                <a:spcPts val="210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9pPr>
          </a:lstStyle>
          <a:p/>
        </p:txBody>
      </p:sp>
    </p:spTree>
  </p:cSld>
  <p:clrMap accent1="accent1" accent2="accent2" accent3="accent3" accent4="accent4" accent5="accent5" accent6="accent6" bg1="lt1" bg2="dk2" tx1="dk1" tx2="lt2" folHlink="folHlink" hlink="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85C9D1"/>
        </a:solidFill>
      </p:bgPr>
    </p:bg>
    <p:spTree>
      <p:nvGrpSpPr>
        <p:cNvPr id="1125" name="Shape 1125"/>
        <p:cNvGrpSpPr/>
        <p:nvPr/>
      </p:nvGrpSpPr>
      <p:grpSpPr>
        <a:xfrm>
          <a:off x="0" y="0"/>
          <a:ext cx="0" cy="0"/>
          <a:chOff x="0" y="0"/>
          <a:chExt cx="0" cy="0"/>
        </a:xfrm>
      </p:grpSpPr>
      <p:sp>
        <p:nvSpPr>
          <p:cNvPr id="1126" name="Google Shape;1126;gd6373dda26_0_205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rgbClr val="342524"/>
              </a:buClr>
              <a:buSzPts val="3700"/>
              <a:buFont typeface="Alegreya Sans SC"/>
              <a:buNone/>
              <a:defRPr b="1" sz="3700">
                <a:solidFill>
                  <a:srgbClr val="342524"/>
                </a:solidFill>
                <a:latin typeface="Alegreya Sans SC"/>
                <a:ea typeface="Alegreya Sans SC"/>
                <a:cs typeface="Alegreya Sans SC"/>
                <a:sym typeface="Alegreya Sans SC"/>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1127" name="Google Shape;1127;gd6373dda26_0_205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rgbClr val="232E44"/>
              </a:buClr>
              <a:buSzPts val="2400"/>
              <a:buFont typeface="Roboto Condensed"/>
              <a:buChar char="●"/>
              <a:defRPr sz="2400">
                <a:solidFill>
                  <a:srgbClr val="232E44"/>
                </a:solidFill>
                <a:latin typeface="Roboto Condensed"/>
                <a:ea typeface="Roboto Condensed"/>
                <a:cs typeface="Roboto Condensed"/>
                <a:sym typeface="Roboto Condensed"/>
              </a:defRPr>
            </a:lvl1pPr>
            <a:lvl2pPr indent="-349250" lvl="1" marL="914400" rtl="0">
              <a:lnSpc>
                <a:spcPct val="115000"/>
              </a:lnSpc>
              <a:spcBef>
                <a:spcPts val="0"/>
              </a:spcBef>
              <a:spcAft>
                <a:spcPts val="0"/>
              </a:spcAft>
              <a:buClr>
                <a:srgbClr val="232E44"/>
              </a:buClr>
              <a:buSzPts val="1900"/>
              <a:buFont typeface="Roboto Condensed"/>
              <a:buChar char="○"/>
              <a:defRPr sz="1900">
                <a:solidFill>
                  <a:srgbClr val="232E44"/>
                </a:solidFill>
                <a:latin typeface="Roboto Condensed"/>
                <a:ea typeface="Roboto Condensed"/>
                <a:cs typeface="Roboto Condensed"/>
                <a:sym typeface="Roboto Condensed"/>
              </a:defRPr>
            </a:lvl2pPr>
            <a:lvl3pPr indent="-349250" lvl="2" marL="1371600" rtl="0">
              <a:lnSpc>
                <a:spcPct val="115000"/>
              </a:lnSpc>
              <a:spcBef>
                <a:spcPts val="0"/>
              </a:spcBef>
              <a:spcAft>
                <a:spcPts val="0"/>
              </a:spcAft>
              <a:buClr>
                <a:srgbClr val="232E44"/>
              </a:buClr>
              <a:buSzPts val="1900"/>
              <a:buFont typeface="Roboto Condensed"/>
              <a:buChar char="■"/>
              <a:defRPr sz="1900">
                <a:solidFill>
                  <a:srgbClr val="232E44"/>
                </a:solidFill>
                <a:latin typeface="Roboto Condensed"/>
                <a:ea typeface="Roboto Condensed"/>
                <a:cs typeface="Roboto Condensed"/>
                <a:sym typeface="Roboto Condensed"/>
              </a:defRPr>
            </a:lvl3pPr>
            <a:lvl4pPr indent="-349250" lvl="3" marL="1828800" rtl="0">
              <a:lnSpc>
                <a:spcPct val="115000"/>
              </a:lnSpc>
              <a:spcBef>
                <a:spcPts val="0"/>
              </a:spcBef>
              <a:spcAft>
                <a:spcPts val="0"/>
              </a:spcAft>
              <a:buClr>
                <a:srgbClr val="232E44"/>
              </a:buClr>
              <a:buSzPts val="1900"/>
              <a:buFont typeface="Roboto Condensed"/>
              <a:buChar char="●"/>
              <a:defRPr sz="1900">
                <a:solidFill>
                  <a:srgbClr val="232E44"/>
                </a:solidFill>
                <a:latin typeface="Roboto Condensed"/>
                <a:ea typeface="Roboto Condensed"/>
                <a:cs typeface="Roboto Condensed"/>
                <a:sym typeface="Roboto Condensed"/>
              </a:defRPr>
            </a:lvl4pPr>
            <a:lvl5pPr indent="-349250" lvl="4" marL="2286000" rtl="0">
              <a:lnSpc>
                <a:spcPct val="115000"/>
              </a:lnSpc>
              <a:spcBef>
                <a:spcPts val="0"/>
              </a:spcBef>
              <a:spcAft>
                <a:spcPts val="0"/>
              </a:spcAft>
              <a:buClr>
                <a:srgbClr val="232E44"/>
              </a:buClr>
              <a:buSzPts val="1900"/>
              <a:buFont typeface="Roboto Condensed"/>
              <a:buChar char="○"/>
              <a:defRPr sz="1900">
                <a:solidFill>
                  <a:srgbClr val="232E44"/>
                </a:solidFill>
                <a:latin typeface="Roboto Condensed"/>
                <a:ea typeface="Roboto Condensed"/>
                <a:cs typeface="Roboto Condensed"/>
                <a:sym typeface="Roboto Condensed"/>
              </a:defRPr>
            </a:lvl5pPr>
            <a:lvl6pPr indent="-349250" lvl="5" marL="2743200" rtl="0">
              <a:lnSpc>
                <a:spcPct val="115000"/>
              </a:lnSpc>
              <a:spcBef>
                <a:spcPts val="0"/>
              </a:spcBef>
              <a:spcAft>
                <a:spcPts val="0"/>
              </a:spcAft>
              <a:buClr>
                <a:srgbClr val="232E44"/>
              </a:buClr>
              <a:buSzPts val="1900"/>
              <a:buFont typeface="Roboto Condensed"/>
              <a:buChar char="■"/>
              <a:defRPr sz="1900">
                <a:solidFill>
                  <a:srgbClr val="232E44"/>
                </a:solidFill>
                <a:latin typeface="Roboto Condensed"/>
                <a:ea typeface="Roboto Condensed"/>
                <a:cs typeface="Roboto Condensed"/>
                <a:sym typeface="Roboto Condensed"/>
              </a:defRPr>
            </a:lvl6pPr>
            <a:lvl7pPr indent="-349250" lvl="6" marL="3200400" rtl="0">
              <a:lnSpc>
                <a:spcPct val="115000"/>
              </a:lnSpc>
              <a:spcBef>
                <a:spcPts val="0"/>
              </a:spcBef>
              <a:spcAft>
                <a:spcPts val="0"/>
              </a:spcAft>
              <a:buClr>
                <a:srgbClr val="232E44"/>
              </a:buClr>
              <a:buSzPts val="1900"/>
              <a:buFont typeface="Roboto Condensed"/>
              <a:buChar char="●"/>
              <a:defRPr sz="1900">
                <a:solidFill>
                  <a:srgbClr val="232E44"/>
                </a:solidFill>
                <a:latin typeface="Roboto Condensed"/>
                <a:ea typeface="Roboto Condensed"/>
                <a:cs typeface="Roboto Condensed"/>
                <a:sym typeface="Roboto Condensed"/>
              </a:defRPr>
            </a:lvl7pPr>
            <a:lvl8pPr indent="-349250" lvl="7" marL="3657600" rtl="0">
              <a:lnSpc>
                <a:spcPct val="115000"/>
              </a:lnSpc>
              <a:spcBef>
                <a:spcPts val="0"/>
              </a:spcBef>
              <a:spcAft>
                <a:spcPts val="0"/>
              </a:spcAft>
              <a:buClr>
                <a:srgbClr val="232E44"/>
              </a:buClr>
              <a:buSzPts val="1900"/>
              <a:buFont typeface="Roboto Condensed"/>
              <a:buChar char="○"/>
              <a:defRPr sz="1900">
                <a:solidFill>
                  <a:srgbClr val="232E44"/>
                </a:solidFill>
                <a:latin typeface="Roboto Condensed"/>
                <a:ea typeface="Roboto Condensed"/>
                <a:cs typeface="Roboto Condensed"/>
                <a:sym typeface="Roboto Condensed"/>
              </a:defRPr>
            </a:lvl8pPr>
            <a:lvl9pPr indent="-349250" lvl="8" marL="4114800" rtl="0">
              <a:lnSpc>
                <a:spcPct val="115000"/>
              </a:lnSpc>
              <a:spcBef>
                <a:spcPts val="0"/>
              </a:spcBef>
              <a:spcAft>
                <a:spcPts val="0"/>
              </a:spcAft>
              <a:buClr>
                <a:srgbClr val="232E44"/>
              </a:buClr>
              <a:buSzPts val="1900"/>
              <a:buFont typeface="Roboto Condensed"/>
              <a:buChar char="■"/>
              <a:defRPr sz="1900">
                <a:solidFill>
                  <a:srgbClr val="232E44"/>
                </a:solidFill>
                <a:latin typeface="Roboto Condensed"/>
                <a:ea typeface="Roboto Condensed"/>
                <a:cs typeface="Roboto Condensed"/>
                <a:sym typeface="Roboto Condensed"/>
              </a:defRPr>
            </a:lvl9pPr>
          </a:lstStyle>
          <a:p/>
        </p:txBody>
      </p:sp>
    </p:spTree>
  </p:cSld>
  <p:clrMap accent1="accent1" accent2="accent2" accent3="accent3" accent4="accent4" accent5="accent5" accent6="accent6" bg1="lt1" bg2="dk2" tx1="dk1" tx2="lt2" folHlink="folHlink" hlink="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847" r:id="rId2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56" name="Shape 1456"/>
        <p:cNvGrpSpPr/>
        <p:nvPr/>
      </p:nvGrpSpPr>
      <p:grpSpPr>
        <a:xfrm>
          <a:off x="0" y="0"/>
          <a:ext cx="0" cy="0"/>
          <a:chOff x="0" y="0"/>
          <a:chExt cx="0" cy="0"/>
        </a:xfrm>
      </p:grpSpPr>
      <p:sp>
        <p:nvSpPr>
          <p:cNvPr id="1457" name="Google Shape;1457;gd6373dda26_0_5744"/>
          <p:cNvSpPr txBox="1"/>
          <p:nvPr>
            <p:ph type="title"/>
          </p:nvPr>
        </p:nvSpPr>
        <p:spPr>
          <a:xfrm>
            <a:off x="691567" y="677167"/>
            <a:ext cx="10808700" cy="763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1"/>
              </a:buClr>
              <a:buSzPts val="4000"/>
              <a:buFont typeface="Passion One"/>
              <a:buNone/>
              <a:defRPr b="1" i="0" sz="4000" u="none" cap="none" strike="noStrike">
                <a:solidFill>
                  <a:schemeClr val="dk1"/>
                </a:solidFill>
                <a:latin typeface="Passion One"/>
                <a:ea typeface="Passion One"/>
                <a:cs typeface="Passion One"/>
                <a:sym typeface="Passion One"/>
              </a:defRPr>
            </a:lvl1pPr>
            <a:lvl2pPr lvl="1"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9pPr>
          </a:lstStyle>
          <a:p/>
        </p:txBody>
      </p:sp>
      <p:sp>
        <p:nvSpPr>
          <p:cNvPr id="1458" name="Google Shape;1458;gd6373dda26_0_5744"/>
          <p:cNvSpPr txBox="1"/>
          <p:nvPr>
            <p:ph idx="1" type="body"/>
          </p:nvPr>
        </p:nvSpPr>
        <p:spPr>
          <a:xfrm>
            <a:off x="691567" y="1455167"/>
            <a:ext cx="10808700" cy="48096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dk1"/>
              </a:buClr>
              <a:buSzPts val="2400"/>
              <a:buFont typeface="Signika"/>
              <a:buChar char="●"/>
              <a:defRPr b="0" i="0" sz="2400" u="none" cap="none" strike="noStrike">
                <a:solidFill>
                  <a:schemeClr val="dk1"/>
                </a:solidFill>
                <a:latin typeface="Signika"/>
                <a:ea typeface="Signika"/>
                <a:cs typeface="Signika"/>
                <a:sym typeface="Signika"/>
              </a:defRPr>
            </a:lvl1pPr>
            <a:lvl2pPr indent="-349250" lvl="1" marL="9144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2pPr>
            <a:lvl3pPr indent="-349250" lvl="2" marL="13716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3pPr>
            <a:lvl4pPr indent="-349250" lvl="3" marL="18288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4pPr>
            <a:lvl5pPr indent="-349250" lvl="4" marL="22860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5pPr>
            <a:lvl6pPr indent="-349250" lvl="5" marL="27432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6pPr>
            <a:lvl7pPr indent="-349250" lvl="6" marL="32004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7pPr>
            <a:lvl8pPr indent="-349250" lvl="7" marL="36576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8pPr>
            <a:lvl9pPr indent="-349250" lvl="8" marL="4114800" marR="0" rtl="0" algn="l">
              <a:lnSpc>
                <a:spcPct val="115000"/>
              </a:lnSpc>
              <a:spcBef>
                <a:spcPts val="2100"/>
              </a:spcBef>
              <a:spcAft>
                <a:spcPts val="210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9pPr>
          </a:lstStyle>
          <a:p/>
        </p:txBody>
      </p:sp>
    </p:spTree>
  </p:cSld>
  <p:clrMap accent1="accent1" accent2="accent2" accent3="accent3" accent4="accent4" accent5="accent5" accent6="accent6" bg1="lt1" bg2="dk2" tx1="dk1" tx2="lt2" folHlink="folHlink" hlink="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 id="2147483871" r:id="rId23"/>
    <p:sldLayoutId id="2147483872" r:id="rId24"/>
    <p:sldLayoutId id="2147483873" r:id="rId25"/>
    <p:sldLayoutId id="2147483874" r:id="rId26"/>
    <p:sldLayoutId id="2147483875" r:id="rId27"/>
    <p:sldLayoutId id="2147483876" r:id="rId28"/>
    <p:sldLayoutId id="2147483877" r:id="rId29"/>
    <p:sldLayoutId id="2147483878" r:id="rId30"/>
    <p:sldLayoutId id="2147483879" r:id="rId31"/>
    <p:sldLayoutId id="2147483880" r:id="rId32"/>
    <p:sldLayoutId id="2147483881" r:id="rId33"/>
    <p:sldLayoutId id="2147483882" r:id="rId34"/>
    <p:sldLayoutId id="2147483883" r:id="rId35"/>
    <p:sldLayoutId id="2147483884" r:id="rId36"/>
    <p:sldLayoutId id="2147483885" r:id="rId37"/>
    <p:sldLayoutId id="2147483886" r:id="rId38"/>
    <p:sldLayoutId id="2147483887" r:id="rId39"/>
    <p:sldLayoutId id="2147483888" r:id="rId40"/>
    <p:sldLayoutId id="2147483889" r:id="rId41"/>
    <p:sldLayoutId id="2147483890" r:id="rId42"/>
    <p:sldLayoutId id="2147483891" r:id="rId43"/>
    <p:sldLayoutId id="2147483892" r:id="rId44"/>
    <p:sldLayoutId id="2147483893" r:id="rId45"/>
    <p:sldLayoutId id="2147483894" r:id="rId46"/>
    <p:sldLayoutId id="2147483895" r:id="rId47"/>
    <p:sldLayoutId id="2147483896" r:id="rId48"/>
    <p:sldLayoutId id="2147483897" r:id="rId49"/>
    <p:sldLayoutId id="2147483898" r:id="rId50"/>
    <p:sldLayoutId id="2147483899" r:id="rId5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751" name="Shape 1751"/>
        <p:cNvGrpSpPr/>
        <p:nvPr/>
      </p:nvGrpSpPr>
      <p:grpSpPr>
        <a:xfrm>
          <a:off x="0" y="0"/>
          <a:ext cx="0" cy="0"/>
          <a:chOff x="0" y="0"/>
          <a:chExt cx="0" cy="0"/>
        </a:xfrm>
      </p:grpSpPr>
      <p:sp>
        <p:nvSpPr>
          <p:cNvPr id="1752" name="Google Shape;1752;gd6373dda26_0_6434"/>
          <p:cNvSpPr txBox="1"/>
          <p:nvPr>
            <p:ph type="title"/>
          </p:nvPr>
        </p:nvSpPr>
        <p:spPr>
          <a:xfrm>
            <a:off x="691567" y="677167"/>
            <a:ext cx="10808700" cy="763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1"/>
              </a:buClr>
              <a:buSzPts val="4000"/>
              <a:buFont typeface="Passion One"/>
              <a:buNone/>
              <a:defRPr b="1" i="0" sz="4000" u="none" cap="none" strike="noStrike">
                <a:solidFill>
                  <a:schemeClr val="dk1"/>
                </a:solidFill>
                <a:latin typeface="Passion One"/>
                <a:ea typeface="Passion One"/>
                <a:cs typeface="Passion One"/>
                <a:sym typeface="Passion One"/>
              </a:defRPr>
            </a:lvl1pPr>
            <a:lvl2pPr lvl="1"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9pPr>
          </a:lstStyle>
          <a:p/>
        </p:txBody>
      </p:sp>
      <p:sp>
        <p:nvSpPr>
          <p:cNvPr id="1753" name="Google Shape;1753;gd6373dda26_0_6434"/>
          <p:cNvSpPr txBox="1"/>
          <p:nvPr>
            <p:ph idx="1" type="body"/>
          </p:nvPr>
        </p:nvSpPr>
        <p:spPr>
          <a:xfrm>
            <a:off x="691567" y="1455167"/>
            <a:ext cx="10808700" cy="48096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dk1"/>
              </a:buClr>
              <a:buSzPts val="2400"/>
              <a:buFont typeface="Signika"/>
              <a:buChar char="●"/>
              <a:defRPr b="0" i="0" sz="2400" u="none" cap="none" strike="noStrike">
                <a:solidFill>
                  <a:schemeClr val="dk1"/>
                </a:solidFill>
                <a:latin typeface="Signika"/>
                <a:ea typeface="Signika"/>
                <a:cs typeface="Signika"/>
                <a:sym typeface="Signika"/>
              </a:defRPr>
            </a:lvl1pPr>
            <a:lvl2pPr indent="-349250" lvl="1" marL="9144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2pPr>
            <a:lvl3pPr indent="-349250" lvl="2" marL="13716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3pPr>
            <a:lvl4pPr indent="-349250" lvl="3" marL="18288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4pPr>
            <a:lvl5pPr indent="-349250" lvl="4" marL="22860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5pPr>
            <a:lvl6pPr indent="-349250" lvl="5" marL="27432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6pPr>
            <a:lvl7pPr indent="-349250" lvl="6" marL="32004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7pPr>
            <a:lvl8pPr indent="-349250" lvl="7" marL="36576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8pPr>
            <a:lvl9pPr indent="-349250" lvl="8" marL="4114800" marR="0" rtl="0" algn="l">
              <a:lnSpc>
                <a:spcPct val="115000"/>
              </a:lnSpc>
              <a:spcBef>
                <a:spcPts val="2100"/>
              </a:spcBef>
              <a:spcAft>
                <a:spcPts val="210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9pPr>
          </a:lstStyle>
          <a:p/>
        </p:txBody>
      </p:sp>
    </p:spTree>
  </p:cSld>
  <p:clrMap accent1="accent1" accent2="accent2" accent3="accent3" accent4="accent4" accent5="accent5" accent6="accent6" bg1="lt1" bg2="dk2" tx1="dk1" tx2="lt2" folHlink="folHlink" hlink="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 id="2147483920" r:id="rId20"/>
    <p:sldLayoutId id="2147483921" r:id="rId21"/>
    <p:sldLayoutId id="2147483922" r:id="rId22"/>
    <p:sldLayoutId id="2147483923" r:id="rId23"/>
    <p:sldLayoutId id="2147483924" r:id="rId24"/>
    <p:sldLayoutId id="2147483925" r:id="rId25"/>
    <p:sldLayoutId id="2147483926" r:id="rId26"/>
    <p:sldLayoutId id="2147483927" r:id="rId27"/>
    <p:sldLayoutId id="2147483928" r:id="rId28"/>
    <p:sldLayoutId id="2147483929" r:id="rId29"/>
    <p:sldLayoutId id="2147483930" r:id="rId30"/>
    <p:sldLayoutId id="2147483931" r:id="rId31"/>
    <p:sldLayoutId id="2147483932" r:id="rId32"/>
    <p:sldLayoutId id="2147483933" r:id="rId33"/>
    <p:sldLayoutId id="2147483934" r:id="rId34"/>
    <p:sldLayoutId id="2147483935" r:id="rId35"/>
    <p:sldLayoutId id="2147483936" r:id="rId36"/>
    <p:sldLayoutId id="2147483937" r:id="rId37"/>
    <p:sldLayoutId id="2147483938" r:id="rId38"/>
    <p:sldLayoutId id="2147483939" r:id="rId39"/>
    <p:sldLayoutId id="2147483940" r:id="rId40"/>
    <p:sldLayoutId id="2147483941" r:id="rId41"/>
    <p:sldLayoutId id="2147483942" r:id="rId42"/>
    <p:sldLayoutId id="2147483943" r:id="rId43"/>
    <p:sldLayoutId id="2147483944" r:id="rId44"/>
    <p:sldLayoutId id="2147483945" r:id="rId45"/>
    <p:sldLayoutId id="2147483946" r:id="rId46"/>
    <p:sldLayoutId id="2147483947" r:id="rId47"/>
    <p:sldLayoutId id="2147483948" r:id="rId48"/>
    <p:sldLayoutId id="2147483949" r:id="rId49"/>
    <p:sldLayoutId id="2147483950" r:id="rId50"/>
    <p:sldLayoutId id="2147483951" r:id="rId5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049" name="Shape 2049"/>
        <p:cNvGrpSpPr/>
        <p:nvPr/>
      </p:nvGrpSpPr>
      <p:grpSpPr>
        <a:xfrm>
          <a:off x="0" y="0"/>
          <a:ext cx="0" cy="0"/>
          <a:chOff x="0" y="0"/>
          <a:chExt cx="0" cy="0"/>
        </a:xfrm>
      </p:grpSpPr>
      <p:sp>
        <p:nvSpPr>
          <p:cNvPr id="2050" name="Google Shape;2050;gd6373dda26_0_7272"/>
          <p:cNvSpPr txBox="1"/>
          <p:nvPr>
            <p:ph type="title"/>
          </p:nvPr>
        </p:nvSpPr>
        <p:spPr>
          <a:xfrm>
            <a:off x="691567" y="677167"/>
            <a:ext cx="10808700" cy="763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1"/>
              </a:buClr>
              <a:buSzPts val="4000"/>
              <a:buFont typeface="Passion One"/>
              <a:buNone/>
              <a:defRPr b="1" i="0" sz="4000" u="none" cap="none" strike="noStrike">
                <a:solidFill>
                  <a:schemeClr val="dk1"/>
                </a:solidFill>
                <a:latin typeface="Passion One"/>
                <a:ea typeface="Passion One"/>
                <a:cs typeface="Passion One"/>
                <a:sym typeface="Passion One"/>
              </a:defRPr>
            </a:lvl1pPr>
            <a:lvl2pPr lvl="1"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9pPr>
          </a:lstStyle>
          <a:p/>
        </p:txBody>
      </p:sp>
      <p:sp>
        <p:nvSpPr>
          <p:cNvPr id="2051" name="Google Shape;2051;gd6373dda26_0_7272"/>
          <p:cNvSpPr txBox="1"/>
          <p:nvPr>
            <p:ph idx="1" type="body"/>
          </p:nvPr>
        </p:nvSpPr>
        <p:spPr>
          <a:xfrm>
            <a:off x="691567" y="1455167"/>
            <a:ext cx="10808700" cy="48096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dk1"/>
              </a:buClr>
              <a:buSzPts val="2400"/>
              <a:buFont typeface="Signika"/>
              <a:buChar char="●"/>
              <a:defRPr b="0" i="0" sz="2400" u="none" cap="none" strike="noStrike">
                <a:solidFill>
                  <a:schemeClr val="dk1"/>
                </a:solidFill>
                <a:latin typeface="Signika"/>
                <a:ea typeface="Signika"/>
                <a:cs typeface="Signika"/>
                <a:sym typeface="Signika"/>
              </a:defRPr>
            </a:lvl1pPr>
            <a:lvl2pPr indent="-349250" lvl="1" marL="9144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2pPr>
            <a:lvl3pPr indent="-349250" lvl="2" marL="13716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3pPr>
            <a:lvl4pPr indent="-349250" lvl="3" marL="18288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4pPr>
            <a:lvl5pPr indent="-349250" lvl="4" marL="22860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5pPr>
            <a:lvl6pPr indent="-349250" lvl="5" marL="27432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6pPr>
            <a:lvl7pPr indent="-349250" lvl="6" marL="32004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7pPr>
            <a:lvl8pPr indent="-349250" lvl="7" marL="3657600" marR="0" rtl="0" algn="l">
              <a:lnSpc>
                <a:spcPct val="115000"/>
              </a:lnSpc>
              <a:spcBef>
                <a:spcPts val="2100"/>
              </a:spcBef>
              <a:spcAft>
                <a:spcPts val="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8pPr>
            <a:lvl9pPr indent="-349250" lvl="8" marL="4114800" marR="0" rtl="0" algn="l">
              <a:lnSpc>
                <a:spcPct val="115000"/>
              </a:lnSpc>
              <a:spcBef>
                <a:spcPts val="2100"/>
              </a:spcBef>
              <a:spcAft>
                <a:spcPts val="2100"/>
              </a:spcAft>
              <a:buClr>
                <a:schemeClr val="dk1"/>
              </a:buClr>
              <a:buSzPts val="1900"/>
              <a:buFont typeface="Signika"/>
              <a:buChar char="■"/>
              <a:defRPr b="0" i="0" sz="1900" u="none" cap="none" strike="noStrike">
                <a:solidFill>
                  <a:schemeClr val="dk1"/>
                </a:solidFill>
                <a:latin typeface="Signika"/>
                <a:ea typeface="Signika"/>
                <a:cs typeface="Signika"/>
                <a:sym typeface="Signika"/>
              </a:defRPr>
            </a:lvl9pPr>
          </a:lstStyle>
          <a:p/>
        </p:txBody>
      </p:sp>
    </p:spTree>
  </p:cSld>
  <p:clrMap accent1="accent1" accent2="accent2" accent3="accent3" accent4="accent4" accent5="accent5" accent6="accent6" bg1="lt1" bg2="dk2" tx1="dk1" tx2="lt2" folHlink="folHlink" hlink="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 id="2147483971" r:id="rId19"/>
    <p:sldLayoutId id="2147483972" r:id="rId20"/>
    <p:sldLayoutId id="2147483973" r:id="rId21"/>
    <p:sldLayoutId id="2147483974" r:id="rId22"/>
    <p:sldLayoutId id="2147483975" r:id="rId23"/>
    <p:sldLayoutId id="2147483976" r:id="rId24"/>
    <p:sldLayoutId id="2147483977" r:id="rId25"/>
    <p:sldLayoutId id="2147483978" r:id="rId26"/>
    <p:sldLayoutId id="2147483979" r:id="rId27"/>
    <p:sldLayoutId id="2147483980" r:id="rId28"/>
    <p:sldLayoutId id="2147483981" r:id="rId29"/>
    <p:sldLayoutId id="2147483982" r:id="rId30"/>
    <p:sldLayoutId id="2147483983" r:id="rId31"/>
    <p:sldLayoutId id="2147483984" r:id="rId32"/>
    <p:sldLayoutId id="2147483985" r:id="rId33"/>
    <p:sldLayoutId id="2147483986" r:id="rId34"/>
    <p:sldLayoutId id="2147483987" r:id="rId35"/>
    <p:sldLayoutId id="2147483988" r:id="rId36"/>
    <p:sldLayoutId id="2147483989" r:id="rId37"/>
    <p:sldLayoutId id="2147483990" r:id="rId38"/>
    <p:sldLayoutId id="2147483991" r:id="rId39"/>
    <p:sldLayoutId id="2147483992" r:id="rId40"/>
    <p:sldLayoutId id="2147483993" r:id="rId41"/>
    <p:sldLayoutId id="2147483994" r:id="rId42"/>
    <p:sldLayoutId id="2147483995" r:id="rId43"/>
    <p:sldLayoutId id="2147483996" r:id="rId44"/>
    <p:sldLayoutId id="2147483997" r:id="rId45"/>
    <p:sldLayoutId id="2147483998" r:id="rId46"/>
    <p:sldLayoutId id="2147483999" r:id="rId47"/>
    <p:sldLayoutId id="2147484000" r:id="rId48"/>
    <p:sldLayoutId id="2147484001" r:id="rId49"/>
    <p:sldLayoutId id="2147484002" r:id="rId50"/>
    <p:sldLayoutId id="2147484003" r:id="rId5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1.xml"/><Relationship Id="rId2" Type="http://schemas.openxmlformats.org/officeDocument/2006/relationships/notesSlide" Target="../notesSlides/notesSlide15.xml"/><Relationship Id="rId3" Type="http://schemas.openxmlformats.org/officeDocument/2006/relationships/image" Target="../media/image9.jp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1.xml"/><Relationship Id="rId2" Type="http://schemas.openxmlformats.org/officeDocument/2006/relationships/notesSlide" Target="../notesSlides/notesSlide16.xml"/><Relationship Id="rId3" Type="http://schemas.openxmlformats.org/officeDocument/2006/relationships/image" Target="../media/image22.jpg"/><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1.xml"/><Relationship Id="rId2" Type="http://schemas.openxmlformats.org/officeDocument/2006/relationships/notesSlide" Target="../notesSlides/notesSlide17.xml"/><Relationship Id="rId3" Type="http://schemas.openxmlformats.org/officeDocument/2006/relationships/image" Target="../media/image21.jpg"/><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1.xml"/><Relationship Id="rId2" Type="http://schemas.openxmlformats.org/officeDocument/2006/relationships/notesSlide" Target="../notesSlides/notesSlide20.xml"/><Relationship Id="rId3" Type="http://schemas.openxmlformats.org/officeDocument/2006/relationships/image" Target="../media/image12.jp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1.xml"/><Relationship Id="rId2" Type="http://schemas.openxmlformats.org/officeDocument/2006/relationships/notesSlide" Target="../notesSlides/notesSlide21.xml"/><Relationship Id="rId3"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1.xml"/><Relationship Id="rId2" Type="http://schemas.openxmlformats.org/officeDocument/2006/relationships/notesSlide" Target="../notesSlides/notesSlide22.xml"/><Relationship Id="rId3" Type="http://schemas.openxmlformats.org/officeDocument/2006/relationships/image" Target="../media/image11.jpg"/><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1.xml"/><Relationship Id="rId2" Type="http://schemas.openxmlformats.org/officeDocument/2006/relationships/notesSlide" Target="../notesSlides/notesSlide23.xml"/><Relationship Id="rId3"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1.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1.xml"/><Relationship Id="rId2" Type="http://schemas.openxmlformats.org/officeDocument/2006/relationships/notesSlide" Target="../notesSlides/notesSlide25.xml"/><Relationship Id="rId3" Type="http://schemas.openxmlformats.org/officeDocument/2006/relationships/image" Target="../media/image19.jpg"/><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1.xml"/><Relationship Id="rId2" Type="http://schemas.openxmlformats.org/officeDocument/2006/relationships/notesSlide" Target="../notesSlides/notesSlide26.xml"/><Relationship Id="rId3" Type="http://schemas.openxmlformats.org/officeDocument/2006/relationships/image" Target="../media/image24.jp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31.xml"/><Relationship Id="rId3" Type="http://schemas.openxmlformats.org/officeDocument/2006/relationships/image" Target="../media/image30.jpg"/><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32.xml"/><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image" Target="../media/image36.png"/><Relationship Id="rId6"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33.xml"/><Relationship Id="rId3" Type="http://schemas.openxmlformats.org/officeDocument/2006/relationships/hyperlink" Target="mailto:andepew@ucdavis.edu" TargetMode="External"/><Relationship Id="rId4" Type="http://schemas.openxmlformats.org/officeDocument/2006/relationships/hyperlink" Target="http://www.linkedin.com/in/ashley-depew-a6088517a" TargetMode="External"/><Relationship Id="rId9" Type="http://schemas.openxmlformats.org/officeDocument/2006/relationships/hyperlink" Target="https://stories.freepik.com/" TargetMode="External"/><Relationship Id="rId5" Type="http://schemas.openxmlformats.org/officeDocument/2006/relationships/hyperlink" Target="mailto:andepew@ucdavis.edu" TargetMode="External"/><Relationship Id="rId6" Type="http://schemas.openxmlformats.org/officeDocument/2006/relationships/hyperlink" Target="http://bit.ly/2Tynxth" TargetMode="External"/><Relationship Id="rId7" Type="http://schemas.openxmlformats.org/officeDocument/2006/relationships/hyperlink" Target="http://bit.ly/2TyoMsr" TargetMode="External"/><Relationship Id="rId8" Type="http://schemas.openxmlformats.org/officeDocument/2006/relationships/hyperlink" Target="http://bit.ly/2TtBDfr" TargetMode="External"/><Relationship Id="rId11" Type="http://schemas.openxmlformats.org/officeDocument/2006/relationships/image" Target="../media/image27.png"/><Relationship Id="rId10"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4.png"/><Relationship Id="rId8"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3" name="Shape 2703"/>
        <p:cNvGrpSpPr/>
        <p:nvPr/>
      </p:nvGrpSpPr>
      <p:grpSpPr>
        <a:xfrm>
          <a:off x="0" y="0"/>
          <a:ext cx="0" cy="0"/>
          <a:chOff x="0" y="0"/>
          <a:chExt cx="0" cy="0"/>
        </a:xfrm>
      </p:grpSpPr>
      <p:sp>
        <p:nvSpPr>
          <p:cNvPr id="2704" name="Google Shape;2704;gd6373dda26_0_399"/>
          <p:cNvSpPr txBox="1"/>
          <p:nvPr>
            <p:ph idx="1" type="subTitle"/>
          </p:nvPr>
        </p:nvSpPr>
        <p:spPr>
          <a:xfrm>
            <a:off x="691567" y="2732633"/>
            <a:ext cx="4610400" cy="33861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None/>
            </a:pPr>
            <a:r>
              <a:rPr b="1" lang="en-US" sz="2900"/>
              <a:t>Ashley N. DePew</a:t>
            </a:r>
            <a:endParaRPr b="1" sz="2900"/>
          </a:p>
          <a:p>
            <a:pPr indent="0" lvl="0" marL="0" rtl="0" algn="l">
              <a:lnSpc>
                <a:spcPct val="100000"/>
              </a:lnSpc>
              <a:spcBef>
                <a:spcPts val="0"/>
              </a:spcBef>
              <a:spcAft>
                <a:spcPts val="0"/>
              </a:spcAft>
              <a:buNone/>
            </a:pPr>
            <a:r>
              <a:rPr b="1" i="1" lang="en-US">
                <a:solidFill>
                  <a:srgbClr val="C2990E"/>
                </a:solidFill>
              </a:rPr>
              <a:t>Graduate Student Researcher</a:t>
            </a:r>
            <a:endParaRPr b="1" i="1">
              <a:solidFill>
                <a:srgbClr val="C2990E"/>
              </a:solidFill>
            </a:endParaRPr>
          </a:p>
          <a:p>
            <a:pPr indent="0" lvl="0" marL="0" rtl="0" algn="l">
              <a:lnSpc>
                <a:spcPct val="100000"/>
              </a:lnSpc>
              <a:spcBef>
                <a:spcPts val="0"/>
              </a:spcBef>
              <a:spcAft>
                <a:spcPts val="0"/>
              </a:spcAft>
              <a:buNone/>
            </a:pPr>
            <a:r>
              <a:rPr b="1" i="1" lang="en-US">
                <a:solidFill>
                  <a:srgbClr val="C2990E"/>
                </a:solidFill>
              </a:rPr>
              <a:t>University of California, Davis</a:t>
            </a:r>
            <a:endParaRPr b="1" i="1">
              <a:solidFill>
                <a:srgbClr val="C2990E"/>
              </a:solidFill>
            </a:endParaRPr>
          </a:p>
          <a:p>
            <a:pPr indent="0" lvl="0" marL="0" rtl="0" algn="l">
              <a:lnSpc>
                <a:spcPct val="100000"/>
              </a:lnSpc>
              <a:spcBef>
                <a:spcPts val="0"/>
              </a:spcBef>
              <a:spcAft>
                <a:spcPts val="0"/>
              </a:spcAft>
              <a:buNone/>
            </a:pPr>
            <a:r>
              <a:rPr b="1" lang="en-US"/>
              <a:t>andepew@ucdavis.edu</a:t>
            </a:r>
            <a:endParaRPr b="1"/>
          </a:p>
        </p:txBody>
      </p:sp>
      <p:sp>
        <p:nvSpPr>
          <p:cNvPr id="2705" name="Google Shape;2705;gd6373dda26_0_399"/>
          <p:cNvSpPr txBox="1"/>
          <p:nvPr>
            <p:ph type="title"/>
          </p:nvPr>
        </p:nvSpPr>
        <p:spPr>
          <a:xfrm>
            <a:off x="691575" y="677175"/>
            <a:ext cx="6296700" cy="18747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4000"/>
              <a:buNone/>
            </a:pPr>
            <a:r>
              <a:rPr lang="en-US" sz="3500">
                <a:latin typeface="Signika"/>
                <a:ea typeface="Signika"/>
                <a:cs typeface="Signika"/>
                <a:sym typeface="Signika"/>
              </a:rPr>
              <a:t>Vehicle Design Strategies to Reduce COVID-19 Transmission in Shared and Pooled Vehicles</a:t>
            </a:r>
            <a:endParaRPr sz="3500">
              <a:latin typeface="Signika"/>
              <a:ea typeface="Signika"/>
              <a:cs typeface="Signika"/>
              <a:sym typeface="Signika"/>
            </a:endParaRPr>
          </a:p>
        </p:txBody>
      </p:sp>
      <p:grpSp>
        <p:nvGrpSpPr>
          <p:cNvPr id="2706" name="Google Shape;2706;gd6373dda26_0_399"/>
          <p:cNvGrpSpPr/>
          <p:nvPr/>
        </p:nvGrpSpPr>
        <p:grpSpPr>
          <a:xfrm>
            <a:off x="6777571" y="995220"/>
            <a:ext cx="5262822" cy="4962636"/>
            <a:chOff x="5332300" y="1286601"/>
            <a:chExt cx="3512763" cy="3181789"/>
          </a:xfrm>
        </p:grpSpPr>
        <p:grpSp>
          <p:nvGrpSpPr>
            <p:cNvPr id="2707" name="Google Shape;2707;gd6373dda26_0_399"/>
            <p:cNvGrpSpPr/>
            <p:nvPr/>
          </p:nvGrpSpPr>
          <p:grpSpPr>
            <a:xfrm>
              <a:off x="5553654" y="1286601"/>
              <a:ext cx="3070055" cy="3181789"/>
              <a:chOff x="5508924" y="1286601"/>
              <a:chExt cx="3070055" cy="3181789"/>
            </a:xfrm>
          </p:grpSpPr>
          <p:sp>
            <p:nvSpPr>
              <p:cNvPr id="2708" name="Google Shape;2708;gd6373dda26_0_399"/>
              <p:cNvSpPr/>
              <p:nvPr/>
            </p:nvSpPr>
            <p:spPr>
              <a:xfrm>
                <a:off x="5956263" y="4112099"/>
                <a:ext cx="306599" cy="350314"/>
              </a:xfrm>
              <a:custGeom>
                <a:rect b="b" l="l" r="r" t="t"/>
                <a:pathLst>
                  <a:path extrusionOk="0" h="10490" w="9181">
                    <a:moveTo>
                      <a:pt x="0" y="0"/>
                    </a:moveTo>
                    <a:lnTo>
                      <a:pt x="0" y="9477"/>
                    </a:lnTo>
                    <a:cubicBezTo>
                      <a:pt x="0" y="10037"/>
                      <a:pt x="453" y="10489"/>
                      <a:pt x="1000" y="10489"/>
                    </a:cubicBezTo>
                    <a:lnTo>
                      <a:pt x="8168" y="10489"/>
                    </a:lnTo>
                    <a:cubicBezTo>
                      <a:pt x="8728" y="10489"/>
                      <a:pt x="9180" y="10037"/>
                      <a:pt x="9180" y="9477"/>
                    </a:cubicBezTo>
                    <a:lnTo>
                      <a:pt x="9180"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09" name="Google Shape;2709;gd6373dda26_0_399"/>
              <p:cNvSpPr/>
              <p:nvPr/>
            </p:nvSpPr>
            <p:spPr>
              <a:xfrm>
                <a:off x="5950285" y="4106121"/>
                <a:ext cx="318522" cy="362269"/>
              </a:xfrm>
              <a:custGeom>
                <a:rect b="b" l="l" r="r" t="t"/>
                <a:pathLst>
                  <a:path extrusionOk="0" h="10848" w="9538">
                    <a:moveTo>
                      <a:pt x="9180" y="358"/>
                    </a:moveTo>
                    <a:lnTo>
                      <a:pt x="9180" y="9656"/>
                    </a:lnTo>
                    <a:cubicBezTo>
                      <a:pt x="9180" y="10121"/>
                      <a:pt x="8811" y="10490"/>
                      <a:pt x="8347" y="10490"/>
                    </a:cubicBezTo>
                    <a:lnTo>
                      <a:pt x="1179" y="10490"/>
                    </a:lnTo>
                    <a:cubicBezTo>
                      <a:pt x="727" y="10490"/>
                      <a:pt x="358" y="10121"/>
                      <a:pt x="358" y="9656"/>
                    </a:cubicBezTo>
                    <a:lnTo>
                      <a:pt x="358" y="358"/>
                    </a:lnTo>
                    <a:close/>
                    <a:moveTo>
                      <a:pt x="179" y="0"/>
                    </a:moveTo>
                    <a:cubicBezTo>
                      <a:pt x="72" y="0"/>
                      <a:pt x="1" y="72"/>
                      <a:pt x="1" y="179"/>
                    </a:cubicBezTo>
                    <a:lnTo>
                      <a:pt x="1" y="9656"/>
                    </a:lnTo>
                    <a:cubicBezTo>
                      <a:pt x="1" y="10323"/>
                      <a:pt x="525" y="10847"/>
                      <a:pt x="1179" y="10847"/>
                    </a:cubicBezTo>
                    <a:lnTo>
                      <a:pt x="8347" y="10847"/>
                    </a:lnTo>
                    <a:cubicBezTo>
                      <a:pt x="9002" y="10847"/>
                      <a:pt x="9538" y="10323"/>
                      <a:pt x="9538" y="9656"/>
                    </a:cubicBezTo>
                    <a:lnTo>
                      <a:pt x="9538" y="179"/>
                    </a:lnTo>
                    <a:cubicBezTo>
                      <a:pt x="9538" y="72"/>
                      <a:pt x="9454" y="0"/>
                      <a:pt x="935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0" name="Google Shape;2710;gd6373dda26_0_399"/>
              <p:cNvSpPr/>
              <p:nvPr/>
            </p:nvSpPr>
            <p:spPr>
              <a:xfrm>
                <a:off x="5956263" y="4112099"/>
                <a:ext cx="306599" cy="350314"/>
              </a:xfrm>
              <a:custGeom>
                <a:rect b="b" l="l" r="r" t="t"/>
                <a:pathLst>
                  <a:path extrusionOk="0" h="10490" w="9181">
                    <a:moveTo>
                      <a:pt x="0" y="0"/>
                    </a:moveTo>
                    <a:lnTo>
                      <a:pt x="0" y="9477"/>
                    </a:lnTo>
                    <a:cubicBezTo>
                      <a:pt x="0" y="10037"/>
                      <a:pt x="453" y="10489"/>
                      <a:pt x="1000" y="10489"/>
                    </a:cubicBezTo>
                    <a:lnTo>
                      <a:pt x="8168" y="10489"/>
                    </a:lnTo>
                    <a:cubicBezTo>
                      <a:pt x="8728" y="10489"/>
                      <a:pt x="9180" y="10037"/>
                      <a:pt x="9180" y="9477"/>
                    </a:cubicBezTo>
                    <a:lnTo>
                      <a:pt x="9180" y="0"/>
                    </a:lnTo>
                    <a:close/>
                  </a:path>
                </a:pathLst>
              </a:custGeom>
              <a:solidFill>
                <a:srgbClr val="FFFFFF">
                  <a:alpha val="14510"/>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1" name="Google Shape;2711;gd6373dda26_0_399"/>
              <p:cNvSpPr/>
              <p:nvPr/>
            </p:nvSpPr>
            <p:spPr>
              <a:xfrm>
                <a:off x="7825069" y="4112099"/>
                <a:ext cx="307000" cy="350314"/>
              </a:xfrm>
              <a:custGeom>
                <a:rect b="b" l="l" r="r" t="t"/>
                <a:pathLst>
                  <a:path extrusionOk="0" h="10490" w="9193">
                    <a:moveTo>
                      <a:pt x="1" y="0"/>
                    </a:moveTo>
                    <a:lnTo>
                      <a:pt x="1" y="9477"/>
                    </a:lnTo>
                    <a:cubicBezTo>
                      <a:pt x="1" y="10037"/>
                      <a:pt x="453" y="10489"/>
                      <a:pt x="1013" y="10489"/>
                    </a:cubicBezTo>
                    <a:lnTo>
                      <a:pt x="8180" y="10489"/>
                    </a:lnTo>
                    <a:cubicBezTo>
                      <a:pt x="8740" y="10489"/>
                      <a:pt x="9192" y="10037"/>
                      <a:pt x="9192" y="9477"/>
                    </a:cubicBezTo>
                    <a:lnTo>
                      <a:pt x="9192"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2" name="Google Shape;2712;gd6373dda26_0_399"/>
              <p:cNvSpPr/>
              <p:nvPr/>
            </p:nvSpPr>
            <p:spPr>
              <a:xfrm>
                <a:off x="7819125" y="4106121"/>
                <a:ext cx="318889" cy="362269"/>
              </a:xfrm>
              <a:custGeom>
                <a:rect b="b" l="l" r="r" t="t"/>
                <a:pathLst>
                  <a:path extrusionOk="0" h="10848" w="9549">
                    <a:moveTo>
                      <a:pt x="9192" y="358"/>
                    </a:moveTo>
                    <a:lnTo>
                      <a:pt x="9192" y="9656"/>
                    </a:lnTo>
                    <a:cubicBezTo>
                      <a:pt x="9192" y="10121"/>
                      <a:pt x="8811" y="10490"/>
                      <a:pt x="8358" y="10490"/>
                    </a:cubicBezTo>
                    <a:lnTo>
                      <a:pt x="1191" y="10490"/>
                    </a:lnTo>
                    <a:cubicBezTo>
                      <a:pt x="738" y="10490"/>
                      <a:pt x="357" y="10121"/>
                      <a:pt x="357" y="9656"/>
                    </a:cubicBezTo>
                    <a:lnTo>
                      <a:pt x="357" y="358"/>
                    </a:lnTo>
                    <a:close/>
                    <a:moveTo>
                      <a:pt x="179" y="0"/>
                    </a:moveTo>
                    <a:cubicBezTo>
                      <a:pt x="83" y="0"/>
                      <a:pt x="0" y="72"/>
                      <a:pt x="0" y="179"/>
                    </a:cubicBezTo>
                    <a:lnTo>
                      <a:pt x="0" y="9656"/>
                    </a:lnTo>
                    <a:cubicBezTo>
                      <a:pt x="0" y="10323"/>
                      <a:pt x="536" y="10847"/>
                      <a:pt x="1191" y="10847"/>
                    </a:cubicBezTo>
                    <a:lnTo>
                      <a:pt x="8358" y="10847"/>
                    </a:lnTo>
                    <a:cubicBezTo>
                      <a:pt x="9013" y="10847"/>
                      <a:pt x="9549" y="10323"/>
                      <a:pt x="9549" y="9656"/>
                    </a:cubicBezTo>
                    <a:lnTo>
                      <a:pt x="9549" y="179"/>
                    </a:lnTo>
                    <a:cubicBezTo>
                      <a:pt x="9549" y="72"/>
                      <a:pt x="9466" y="0"/>
                      <a:pt x="937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3" name="Google Shape;2713;gd6373dda26_0_399"/>
              <p:cNvSpPr/>
              <p:nvPr/>
            </p:nvSpPr>
            <p:spPr>
              <a:xfrm>
                <a:off x="7825069" y="4112099"/>
                <a:ext cx="307000" cy="350314"/>
              </a:xfrm>
              <a:custGeom>
                <a:rect b="b" l="l" r="r" t="t"/>
                <a:pathLst>
                  <a:path extrusionOk="0" h="10490" w="9193">
                    <a:moveTo>
                      <a:pt x="1" y="0"/>
                    </a:moveTo>
                    <a:lnTo>
                      <a:pt x="1" y="9477"/>
                    </a:lnTo>
                    <a:cubicBezTo>
                      <a:pt x="1" y="10037"/>
                      <a:pt x="453" y="10489"/>
                      <a:pt x="1013" y="10489"/>
                    </a:cubicBezTo>
                    <a:lnTo>
                      <a:pt x="8180" y="10489"/>
                    </a:lnTo>
                    <a:cubicBezTo>
                      <a:pt x="8740" y="10489"/>
                      <a:pt x="9192" y="10037"/>
                      <a:pt x="9192" y="9477"/>
                    </a:cubicBezTo>
                    <a:lnTo>
                      <a:pt x="9192" y="0"/>
                    </a:lnTo>
                    <a:close/>
                  </a:path>
                </a:pathLst>
              </a:custGeom>
              <a:solidFill>
                <a:srgbClr val="FFFFFF">
                  <a:alpha val="14510"/>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4" name="Google Shape;2714;gd6373dda26_0_399"/>
              <p:cNvSpPr/>
              <p:nvPr/>
            </p:nvSpPr>
            <p:spPr>
              <a:xfrm>
                <a:off x="8223483" y="1518402"/>
                <a:ext cx="267628" cy="268028"/>
              </a:xfrm>
              <a:custGeom>
                <a:rect b="b" l="l" r="r" t="t"/>
                <a:pathLst>
                  <a:path extrusionOk="0" h="8026" w="8014">
                    <a:moveTo>
                      <a:pt x="1" y="1"/>
                    </a:moveTo>
                    <a:lnTo>
                      <a:pt x="1" y="1596"/>
                    </a:lnTo>
                    <a:cubicBezTo>
                      <a:pt x="3537" y="1596"/>
                      <a:pt x="6418" y="4478"/>
                      <a:pt x="6418" y="8026"/>
                    </a:cubicBezTo>
                    <a:lnTo>
                      <a:pt x="8014" y="8026"/>
                    </a:lnTo>
                    <a:cubicBezTo>
                      <a:pt x="8014" y="3596"/>
                      <a:pt x="4418" y="1"/>
                      <a:pt x="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5" name="Google Shape;2715;gd6373dda26_0_399"/>
              <p:cNvSpPr/>
              <p:nvPr/>
            </p:nvSpPr>
            <p:spPr>
              <a:xfrm>
                <a:off x="8217539" y="1512457"/>
                <a:ext cx="279950" cy="279950"/>
              </a:xfrm>
              <a:custGeom>
                <a:rect b="b" l="l" r="r" t="t"/>
                <a:pathLst>
                  <a:path extrusionOk="0" h="8383" w="8383">
                    <a:moveTo>
                      <a:pt x="357" y="357"/>
                    </a:moveTo>
                    <a:cubicBezTo>
                      <a:pt x="4536" y="453"/>
                      <a:pt x="7918" y="3834"/>
                      <a:pt x="8013" y="8025"/>
                    </a:cubicBezTo>
                    <a:lnTo>
                      <a:pt x="6775" y="8025"/>
                    </a:lnTo>
                    <a:cubicBezTo>
                      <a:pt x="6680" y="4525"/>
                      <a:pt x="3858" y="1691"/>
                      <a:pt x="357" y="1608"/>
                    </a:cubicBezTo>
                    <a:lnTo>
                      <a:pt x="357" y="357"/>
                    </a:lnTo>
                    <a:close/>
                    <a:moveTo>
                      <a:pt x="179" y="0"/>
                    </a:moveTo>
                    <a:cubicBezTo>
                      <a:pt x="72" y="0"/>
                      <a:pt x="0" y="84"/>
                      <a:pt x="0" y="179"/>
                    </a:cubicBezTo>
                    <a:lnTo>
                      <a:pt x="0" y="1774"/>
                    </a:lnTo>
                    <a:cubicBezTo>
                      <a:pt x="0" y="1881"/>
                      <a:pt x="72" y="1953"/>
                      <a:pt x="179" y="1953"/>
                    </a:cubicBezTo>
                    <a:cubicBezTo>
                      <a:pt x="3620" y="1953"/>
                      <a:pt x="6418" y="4763"/>
                      <a:pt x="6418" y="8204"/>
                    </a:cubicBezTo>
                    <a:cubicBezTo>
                      <a:pt x="6418" y="8299"/>
                      <a:pt x="6501" y="8382"/>
                      <a:pt x="6596" y="8382"/>
                    </a:cubicBezTo>
                    <a:lnTo>
                      <a:pt x="8204" y="8382"/>
                    </a:lnTo>
                    <a:cubicBezTo>
                      <a:pt x="8299" y="8382"/>
                      <a:pt x="8382" y="8299"/>
                      <a:pt x="8382" y="8204"/>
                    </a:cubicBezTo>
                    <a:cubicBezTo>
                      <a:pt x="8382" y="8192"/>
                      <a:pt x="8382" y="8180"/>
                      <a:pt x="8370" y="8168"/>
                    </a:cubicBezTo>
                    <a:cubicBezTo>
                      <a:pt x="8358" y="3655"/>
                      <a:pt x="4691" y="0"/>
                      <a:pt x="17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6" name="Google Shape;2716;gd6373dda26_0_399"/>
              <p:cNvSpPr/>
              <p:nvPr/>
            </p:nvSpPr>
            <p:spPr>
              <a:xfrm>
                <a:off x="8392467" y="1751406"/>
                <a:ext cx="39005" cy="421912"/>
              </a:xfrm>
              <a:custGeom>
                <a:rect b="b" l="l" r="r" t="t"/>
                <a:pathLst>
                  <a:path extrusionOk="0" h="12634" w="1168">
                    <a:moveTo>
                      <a:pt x="894" y="1"/>
                    </a:moveTo>
                    <a:cubicBezTo>
                      <a:pt x="394" y="1"/>
                      <a:pt x="1" y="406"/>
                      <a:pt x="1" y="906"/>
                    </a:cubicBezTo>
                    <a:lnTo>
                      <a:pt x="1" y="11740"/>
                    </a:lnTo>
                    <a:cubicBezTo>
                      <a:pt x="1" y="12240"/>
                      <a:pt x="394" y="12633"/>
                      <a:pt x="894" y="12633"/>
                    </a:cubicBezTo>
                    <a:lnTo>
                      <a:pt x="1168" y="12633"/>
                    </a:lnTo>
                    <a:lnTo>
                      <a:pt x="1168"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7" name="Google Shape;2717;gd6373dda26_0_399"/>
              <p:cNvSpPr/>
              <p:nvPr/>
            </p:nvSpPr>
            <p:spPr>
              <a:xfrm>
                <a:off x="8386522" y="1745461"/>
                <a:ext cx="50927" cy="433801"/>
              </a:xfrm>
              <a:custGeom>
                <a:rect b="b" l="l" r="r" t="t"/>
                <a:pathLst>
                  <a:path extrusionOk="0" h="12990" w="1525">
                    <a:moveTo>
                      <a:pt x="1167" y="357"/>
                    </a:moveTo>
                    <a:lnTo>
                      <a:pt x="1167" y="12633"/>
                    </a:lnTo>
                    <a:lnTo>
                      <a:pt x="1072" y="12633"/>
                    </a:lnTo>
                    <a:cubicBezTo>
                      <a:pt x="679" y="12633"/>
                      <a:pt x="358" y="12311"/>
                      <a:pt x="358" y="11918"/>
                    </a:cubicBezTo>
                    <a:lnTo>
                      <a:pt x="358" y="1084"/>
                    </a:lnTo>
                    <a:cubicBezTo>
                      <a:pt x="358" y="679"/>
                      <a:pt x="679" y="357"/>
                      <a:pt x="1072" y="357"/>
                    </a:cubicBezTo>
                    <a:close/>
                    <a:moveTo>
                      <a:pt x="1072" y="0"/>
                    </a:moveTo>
                    <a:cubicBezTo>
                      <a:pt x="477" y="0"/>
                      <a:pt x="0" y="488"/>
                      <a:pt x="0" y="1084"/>
                    </a:cubicBezTo>
                    <a:lnTo>
                      <a:pt x="0" y="11918"/>
                    </a:lnTo>
                    <a:cubicBezTo>
                      <a:pt x="0" y="12514"/>
                      <a:pt x="477" y="12990"/>
                      <a:pt x="1072" y="12990"/>
                    </a:cubicBezTo>
                    <a:lnTo>
                      <a:pt x="1346" y="12990"/>
                    </a:lnTo>
                    <a:cubicBezTo>
                      <a:pt x="1441" y="12990"/>
                      <a:pt x="1524" y="12918"/>
                      <a:pt x="1524" y="12811"/>
                    </a:cubicBezTo>
                    <a:lnTo>
                      <a:pt x="1524" y="179"/>
                    </a:lnTo>
                    <a:cubicBezTo>
                      <a:pt x="1524" y="84"/>
                      <a:pt x="1441" y="0"/>
                      <a:pt x="134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8" name="Google Shape;2718;gd6373dda26_0_399"/>
              <p:cNvSpPr/>
              <p:nvPr/>
            </p:nvSpPr>
            <p:spPr>
              <a:xfrm>
                <a:off x="8426664" y="1756181"/>
                <a:ext cx="152315" cy="421912"/>
              </a:xfrm>
              <a:custGeom>
                <a:rect b="b" l="l" r="r" t="t"/>
                <a:pathLst>
                  <a:path extrusionOk="0" h="12634" w="4561">
                    <a:moveTo>
                      <a:pt x="1" y="1"/>
                    </a:moveTo>
                    <a:lnTo>
                      <a:pt x="1" y="6430"/>
                    </a:lnTo>
                    <a:lnTo>
                      <a:pt x="1" y="12633"/>
                    </a:lnTo>
                    <a:lnTo>
                      <a:pt x="1394" y="12633"/>
                    </a:lnTo>
                    <a:cubicBezTo>
                      <a:pt x="3144" y="12633"/>
                      <a:pt x="4561" y="11204"/>
                      <a:pt x="4561" y="9454"/>
                    </a:cubicBezTo>
                    <a:lnTo>
                      <a:pt x="4561" y="3180"/>
                    </a:lnTo>
                    <a:cubicBezTo>
                      <a:pt x="4561" y="2787"/>
                      <a:pt x="4490" y="2418"/>
                      <a:pt x="4370" y="2072"/>
                    </a:cubicBezTo>
                    <a:cubicBezTo>
                      <a:pt x="3918" y="858"/>
                      <a:pt x="2751" y="1"/>
                      <a:pt x="1394"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19" name="Google Shape;2719;gd6373dda26_0_399"/>
              <p:cNvSpPr/>
              <p:nvPr/>
            </p:nvSpPr>
            <p:spPr>
              <a:xfrm>
                <a:off x="5605939" y="1518402"/>
                <a:ext cx="268028" cy="268028"/>
              </a:xfrm>
              <a:custGeom>
                <a:rect b="b" l="l" r="r" t="t"/>
                <a:pathLst>
                  <a:path extrusionOk="0" h="8026" w="8026">
                    <a:moveTo>
                      <a:pt x="8026" y="1"/>
                    </a:moveTo>
                    <a:cubicBezTo>
                      <a:pt x="3597" y="1"/>
                      <a:pt x="1" y="3596"/>
                      <a:pt x="1" y="8026"/>
                    </a:cubicBezTo>
                    <a:lnTo>
                      <a:pt x="1608" y="8026"/>
                    </a:lnTo>
                    <a:cubicBezTo>
                      <a:pt x="1608" y="4478"/>
                      <a:pt x="4490" y="1596"/>
                      <a:pt x="8026" y="1596"/>
                    </a:cubicBezTo>
                    <a:lnTo>
                      <a:pt x="8026"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0" name="Google Shape;2720;gd6373dda26_0_399"/>
              <p:cNvSpPr/>
              <p:nvPr/>
            </p:nvSpPr>
            <p:spPr>
              <a:xfrm>
                <a:off x="5599995" y="1512457"/>
                <a:ext cx="279950" cy="279950"/>
              </a:xfrm>
              <a:custGeom>
                <a:rect b="b" l="l" r="r" t="t"/>
                <a:pathLst>
                  <a:path extrusionOk="0" h="8383" w="8383">
                    <a:moveTo>
                      <a:pt x="8025" y="357"/>
                    </a:moveTo>
                    <a:lnTo>
                      <a:pt x="8025" y="1608"/>
                    </a:lnTo>
                    <a:cubicBezTo>
                      <a:pt x="4525" y="1691"/>
                      <a:pt x="1703" y="4525"/>
                      <a:pt x="1608" y="8025"/>
                    </a:cubicBezTo>
                    <a:lnTo>
                      <a:pt x="358" y="8025"/>
                    </a:lnTo>
                    <a:cubicBezTo>
                      <a:pt x="453" y="3834"/>
                      <a:pt x="3846" y="453"/>
                      <a:pt x="8025" y="357"/>
                    </a:cubicBezTo>
                    <a:close/>
                    <a:moveTo>
                      <a:pt x="8204" y="0"/>
                    </a:moveTo>
                    <a:cubicBezTo>
                      <a:pt x="3679" y="0"/>
                      <a:pt x="0" y="3679"/>
                      <a:pt x="0" y="8204"/>
                    </a:cubicBezTo>
                    <a:cubicBezTo>
                      <a:pt x="0" y="8299"/>
                      <a:pt x="84" y="8382"/>
                      <a:pt x="179" y="8382"/>
                    </a:cubicBezTo>
                    <a:lnTo>
                      <a:pt x="1786" y="8382"/>
                    </a:lnTo>
                    <a:cubicBezTo>
                      <a:pt x="1882" y="8382"/>
                      <a:pt x="1965" y="8299"/>
                      <a:pt x="1965" y="8204"/>
                    </a:cubicBezTo>
                    <a:cubicBezTo>
                      <a:pt x="1965" y="4763"/>
                      <a:pt x="4763" y="1953"/>
                      <a:pt x="8204" y="1953"/>
                    </a:cubicBezTo>
                    <a:cubicBezTo>
                      <a:pt x="8299" y="1953"/>
                      <a:pt x="8382" y="1881"/>
                      <a:pt x="8382" y="1774"/>
                    </a:cubicBezTo>
                    <a:lnTo>
                      <a:pt x="8382" y="179"/>
                    </a:lnTo>
                    <a:cubicBezTo>
                      <a:pt x="8382" y="84"/>
                      <a:pt x="8299" y="0"/>
                      <a:pt x="82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1" name="Google Shape;2721;gd6373dda26_0_399"/>
              <p:cNvSpPr/>
              <p:nvPr/>
            </p:nvSpPr>
            <p:spPr>
              <a:xfrm>
                <a:off x="5661210" y="1756181"/>
                <a:ext cx="39005" cy="421912"/>
              </a:xfrm>
              <a:custGeom>
                <a:rect b="b" l="l" r="r" t="t"/>
                <a:pathLst>
                  <a:path extrusionOk="0" h="12634" w="1168">
                    <a:moveTo>
                      <a:pt x="1" y="1"/>
                    </a:moveTo>
                    <a:lnTo>
                      <a:pt x="1" y="12633"/>
                    </a:lnTo>
                    <a:lnTo>
                      <a:pt x="275" y="12633"/>
                    </a:lnTo>
                    <a:cubicBezTo>
                      <a:pt x="775" y="12633"/>
                      <a:pt x="1168" y="12228"/>
                      <a:pt x="1168" y="11740"/>
                    </a:cubicBezTo>
                    <a:lnTo>
                      <a:pt x="1168" y="894"/>
                    </a:lnTo>
                    <a:cubicBezTo>
                      <a:pt x="1168" y="405"/>
                      <a:pt x="775" y="1"/>
                      <a:pt x="275"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2" name="Google Shape;2722;gd6373dda26_0_399"/>
              <p:cNvSpPr/>
              <p:nvPr/>
            </p:nvSpPr>
            <p:spPr>
              <a:xfrm>
                <a:off x="5655265" y="1750237"/>
                <a:ext cx="50927" cy="433801"/>
              </a:xfrm>
              <a:custGeom>
                <a:rect b="b" l="l" r="r" t="t"/>
                <a:pathLst>
                  <a:path extrusionOk="0" h="12990" w="1525">
                    <a:moveTo>
                      <a:pt x="453" y="357"/>
                    </a:moveTo>
                    <a:cubicBezTo>
                      <a:pt x="846" y="357"/>
                      <a:pt x="1167" y="679"/>
                      <a:pt x="1167" y="1072"/>
                    </a:cubicBezTo>
                    <a:lnTo>
                      <a:pt x="1167" y="11918"/>
                    </a:lnTo>
                    <a:cubicBezTo>
                      <a:pt x="1167" y="12311"/>
                      <a:pt x="846" y="12633"/>
                      <a:pt x="453" y="12633"/>
                    </a:cubicBezTo>
                    <a:lnTo>
                      <a:pt x="358" y="12633"/>
                    </a:lnTo>
                    <a:lnTo>
                      <a:pt x="358" y="357"/>
                    </a:lnTo>
                    <a:close/>
                    <a:moveTo>
                      <a:pt x="179" y="0"/>
                    </a:moveTo>
                    <a:cubicBezTo>
                      <a:pt x="84" y="0"/>
                      <a:pt x="0" y="83"/>
                      <a:pt x="0" y="179"/>
                    </a:cubicBezTo>
                    <a:lnTo>
                      <a:pt x="0" y="12811"/>
                    </a:lnTo>
                    <a:cubicBezTo>
                      <a:pt x="0" y="12906"/>
                      <a:pt x="84" y="12990"/>
                      <a:pt x="179" y="12990"/>
                    </a:cubicBezTo>
                    <a:lnTo>
                      <a:pt x="453" y="12990"/>
                    </a:lnTo>
                    <a:cubicBezTo>
                      <a:pt x="1048" y="12990"/>
                      <a:pt x="1524" y="12502"/>
                      <a:pt x="1524" y="11918"/>
                    </a:cubicBezTo>
                    <a:lnTo>
                      <a:pt x="1524" y="1072"/>
                    </a:lnTo>
                    <a:cubicBezTo>
                      <a:pt x="1524" y="476"/>
                      <a:pt x="1048" y="0"/>
                      <a:pt x="453"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3" name="Google Shape;2723;gd6373dda26_0_399"/>
              <p:cNvSpPr/>
              <p:nvPr/>
            </p:nvSpPr>
            <p:spPr>
              <a:xfrm>
                <a:off x="5508924" y="1756181"/>
                <a:ext cx="152315" cy="421912"/>
              </a:xfrm>
              <a:custGeom>
                <a:rect b="b" l="l" r="r" t="t"/>
                <a:pathLst>
                  <a:path extrusionOk="0" h="12634" w="4561">
                    <a:moveTo>
                      <a:pt x="3180" y="1"/>
                    </a:moveTo>
                    <a:cubicBezTo>
                      <a:pt x="1811" y="1"/>
                      <a:pt x="656" y="858"/>
                      <a:pt x="203" y="2072"/>
                    </a:cubicBezTo>
                    <a:cubicBezTo>
                      <a:pt x="72" y="2418"/>
                      <a:pt x="1" y="2787"/>
                      <a:pt x="1" y="3180"/>
                    </a:cubicBezTo>
                    <a:lnTo>
                      <a:pt x="1" y="9454"/>
                    </a:lnTo>
                    <a:cubicBezTo>
                      <a:pt x="1" y="11204"/>
                      <a:pt x="1418" y="12633"/>
                      <a:pt x="3180" y="12633"/>
                    </a:cubicBezTo>
                    <a:lnTo>
                      <a:pt x="4561" y="12633"/>
                    </a:lnTo>
                    <a:lnTo>
                      <a:pt x="4561" y="6430"/>
                    </a:lnTo>
                    <a:lnTo>
                      <a:pt x="4561"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4" name="Google Shape;2724;gd6373dda26_0_399"/>
              <p:cNvSpPr/>
              <p:nvPr/>
            </p:nvSpPr>
            <p:spPr>
              <a:xfrm>
                <a:off x="5811926" y="1292578"/>
                <a:ext cx="2464017" cy="2503757"/>
              </a:xfrm>
              <a:custGeom>
                <a:rect b="b" l="l" r="r" t="t"/>
                <a:pathLst>
                  <a:path extrusionOk="0" h="74974" w="73784">
                    <a:moveTo>
                      <a:pt x="36898" y="0"/>
                    </a:moveTo>
                    <a:cubicBezTo>
                      <a:pt x="23027" y="0"/>
                      <a:pt x="10883" y="1012"/>
                      <a:pt x="4096" y="2500"/>
                    </a:cubicBezTo>
                    <a:cubicBezTo>
                      <a:pt x="4084" y="2500"/>
                      <a:pt x="4084" y="2500"/>
                      <a:pt x="4084" y="2512"/>
                    </a:cubicBezTo>
                    <a:cubicBezTo>
                      <a:pt x="3798" y="2524"/>
                      <a:pt x="3537" y="2596"/>
                      <a:pt x="3275" y="2691"/>
                    </a:cubicBezTo>
                    <a:cubicBezTo>
                      <a:pt x="3156" y="2738"/>
                      <a:pt x="3048" y="2786"/>
                      <a:pt x="2941" y="2846"/>
                    </a:cubicBezTo>
                    <a:cubicBezTo>
                      <a:pt x="2929" y="2858"/>
                      <a:pt x="2906" y="2869"/>
                      <a:pt x="2882" y="2869"/>
                    </a:cubicBezTo>
                    <a:cubicBezTo>
                      <a:pt x="2858" y="2893"/>
                      <a:pt x="2834" y="2905"/>
                      <a:pt x="2810" y="2929"/>
                    </a:cubicBezTo>
                    <a:cubicBezTo>
                      <a:pt x="2358" y="3191"/>
                      <a:pt x="1989" y="3584"/>
                      <a:pt x="1739" y="4048"/>
                    </a:cubicBezTo>
                    <a:cubicBezTo>
                      <a:pt x="1524" y="4441"/>
                      <a:pt x="1405" y="4882"/>
                      <a:pt x="1393" y="5358"/>
                    </a:cubicBezTo>
                    <a:lnTo>
                      <a:pt x="1346" y="7299"/>
                    </a:lnTo>
                    <a:lnTo>
                      <a:pt x="1346" y="7310"/>
                    </a:lnTo>
                    <a:lnTo>
                      <a:pt x="143" y="67996"/>
                    </a:lnTo>
                    <a:lnTo>
                      <a:pt x="24" y="74104"/>
                    </a:lnTo>
                    <a:lnTo>
                      <a:pt x="0" y="74974"/>
                    </a:lnTo>
                    <a:lnTo>
                      <a:pt x="73783" y="74974"/>
                    </a:lnTo>
                    <a:lnTo>
                      <a:pt x="73760" y="74104"/>
                    </a:lnTo>
                    <a:lnTo>
                      <a:pt x="72438" y="7310"/>
                    </a:lnTo>
                    <a:lnTo>
                      <a:pt x="72438" y="7299"/>
                    </a:lnTo>
                    <a:lnTo>
                      <a:pt x="72402" y="5358"/>
                    </a:lnTo>
                    <a:cubicBezTo>
                      <a:pt x="72367" y="4251"/>
                      <a:pt x="71724" y="3286"/>
                      <a:pt x="70783" y="2810"/>
                    </a:cubicBezTo>
                    <a:cubicBezTo>
                      <a:pt x="70700" y="2774"/>
                      <a:pt x="70616" y="2727"/>
                      <a:pt x="70521" y="2691"/>
                    </a:cubicBezTo>
                    <a:cubicBezTo>
                      <a:pt x="70271" y="2596"/>
                      <a:pt x="69997" y="2524"/>
                      <a:pt x="69711" y="2512"/>
                    </a:cubicBezTo>
                    <a:cubicBezTo>
                      <a:pt x="69700" y="2500"/>
                      <a:pt x="69700" y="2500"/>
                      <a:pt x="69700" y="2500"/>
                    </a:cubicBezTo>
                    <a:cubicBezTo>
                      <a:pt x="62913" y="1012"/>
                      <a:pt x="50757" y="0"/>
                      <a:pt x="36898"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5" name="Google Shape;2725;gd6373dda26_0_399"/>
              <p:cNvSpPr/>
              <p:nvPr/>
            </p:nvSpPr>
            <p:spPr>
              <a:xfrm>
                <a:off x="5805948" y="1286601"/>
                <a:ext cx="2475939" cy="2515712"/>
              </a:xfrm>
              <a:custGeom>
                <a:rect b="b" l="l" r="r" t="t"/>
                <a:pathLst>
                  <a:path extrusionOk="0" h="75332" w="74141">
                    <a:moveTo>
                      <a:pt x="37077" y="358"/>
                    </a:moveTo>
                    <a:cubicBezTo>
                      <a:pt x="50495" y="358"/>
                      <a:pt x="62735" y="1298"/>
                      <a:pt x="69831" y="2858"/>
                    </a:cubicBezTo>
                    <a:lnTo>
                      <a:pt x="69879" y="2858"/>
                    </a:lnTo>
                    <a:cubicBezTo>
                      <a:pt x="70117" y="2882"/>
                      <a:pt x="70367" y="2929"/>
                      <a:pt x="70641" y="3037"/>
                    </a:cubicBezTo>
                    <a:cubicBezTo>
                      <a:pt x="70700" y="3060"/>
                      <a:pt x="70760" y="3096"/>
                      <a:pt x="70831" y="3132"/>
                    </a:cubicBezTo>
                    <a:lnTo>
                      <a:pt x="70879" y="3156"/>
                    </a:lnTo>
                    <a:cubicBezTo>
                      <a:pt x="71795" y="3608"/>
                      <a:pt x="72379" y="4525"/>
                      <a:pt x="72403" y="5537"/>
                    </a:cubicBezTo>
                    <a:lnTo>
                      <a:pt x="72438" y="7478"/>
                    </a:lnTo>
                    <a:cubicBezTo>
                      <a:pt x="72438" y="7478"/>
                      <a:pt x="72438" y="7478"/>
                      <a:pt x="72438" y="7489"/>
                    </a:cubicBezTo>
                    <a:lnTo>
                      <a:pt x="73760" y="74295"/>
                    </a:lnTo>
                    <a:lnTo>
                      <a:pt x="73784" y="74974"/>
                    </a:lnTo>
                    <a:lnTo>
                      <a:pt x="370" y="74974"/>
                    </a:lnTo>
                    <a:lnTo>
                      <a:pt x="501" y="68187"/>
                    </a:lnTo>
                    <a:lnTo>
                      <a:pt x="1703" y="7478"/>
                    </a:lnTo>
                    <a:lnTo>
                      <a:pt x="1751" y="5537"/>
                    </a:lnTo>
                    <a:cubicBezTo>
                      <a:pt x="1751" y="5108"/>
                      <a:pt x="1870" y="4691"/>
                      <a:pt x="2072" y="4310"/>
                    </a:cubicBezTo>
                    <a:cubicBezTo>
                      <a:pt x="2311" y="3870"/>
                      <a:pt x="2656" y="3513"/>
                      <a:pt x="3085" y="3263"/>
                    </a:cubicBezTo>
                    <a:cubicBezTo>
                      <a:pt x="3096" y="3251"/>
                      <a:pt x="3108" y="3239"/>
                      <a:pt x="3120" y="3227"/>
                    </a:cubicBezTo>
                    <a:cubicBezTo>
                      <a:pt x="3132" y="3227"/>
                      <a:pt x="3144" y="3215"/>
                      <a:pt x="3156" y="3215"/>
                    </a:cubicBezTo>
                    <a:lnTo>
                      <a:pt x="3168" y="3203"/>
                    </a:lnTo>
                    <a:cubicBezTo>
                      <a:pt x="3180" y="3203"/>
                      <a:pt x="3192" y="3191"/>
                      <a:pt x="3204" y="3179"/>
                    </a:cubicBezTo>
                    <a:cubicBezTo>
                      <a:pt x="3323" y="3120"/>
                      <a:pt x="3418" y="3072"/>
                      <a:pt x="3513" y="3048"/>
                    </a:cubicBezTo>
                    <a:cubicBezTo>
                      <a:pt x="3513" y="3037"/>
                      <a:pt x="3525" y="3037"/>
                      <a:pt x="3537" y="3037"/>
                    </a:cubicBezTo>
                    <a:cubicBezTo>
                      <a:pt x="3799" y="2929"/>
                      <a:pt x="4037" y="2882"/>
                      <a:pt x="4275" y="2858"/>
                    </a:cubicBezTo>
                    <a:lnTo>
                      <a:pt x="4311" y="2858"/>
                    </a:lnTo>
                    <a:cubicBezTo>
                      <a:pt x="11407" y="1298"/>
                      <a:pt x="23659" y="358"/>
                      <a:pt x="37077" y="358"/>
                    </a:cubicBezTo>
                    <a:close/>
                    <a:moveTo>
                      <a:pt x="37077" y="0"/>
                    </a:moveTo>
                    <a:cubicBezTo>
                      <a:pt x="23635" y="0"/>
                      <a:pt x="11371" y="941"/>
                      <a:pt x="4251" y="2513"/>
                    </a:cubicBezTo>
                    <a:cubicBezTo>
                      <a:pt x="3977" y="2525"/>
                      <a:pt x="3704" y="2584"/>
                      <a:pt x="3394" y="2703"/>
                    </a:cubicBezTo>
                    <a:cubicBezTo>
                      <a:pt x="3394" y="2703"/>
                      <a:pt x="3382" y="2703"/>
                      <a:pt x="3382" y="2715"/>
                    </a:cubicBezTo>
                    <a:cubicBezTo>
                      <a:pt x="3275" y="2751"/>
                      <a:pt x="3168" y="2798"/>
                      <a:pt x="3037" y="2870"/>
                    </a:cubicBezTo>
                    <a:lnTo>
                      <a:pt x="3025" y="2870"/>
                    </a:lnTo>
                    <a:cubicBezTo>
                      <a:pt x="3013" y="2882"/>
                      <a:pt x="2989" y="2894"/>
                      <a:pt x="2977" y="2894"/>
                    </a:cubicBezTo>
                    <a:cubicBezTo>
                      <a:pt x="2954" y="2906"/>
                      <a:pt x="2942" y="2917"/>
                      <a:pt x="2918" y="2929"/>
                    </a:cubicBezTo>
                    <a:cubicBezTo>
                      <a:pt x="2906" y="2941"/>
                      <a:pt x="2906" y="2941"/>
                      <a:pt x="2894" y="2953"/>
                    </a:cubicBezTo>
                    <a:cubicBezTo>
                      <a:pt x="2418" y="3239"/>
                      <a:pt x="2025" y="3656"/>
                      <a:pt x="1763" y="4144"/>
                    </a:cubicBezTo>
                    <a:cubicBezTo>
                      <a:pt x="1525" y="4572"/>
                      <a:pt x="1406" y="5049"/>
                      <a:pt x="1394" y="5537"/>
                    </a:cubicBezTo>
                    <a:lnTo>
                      <a:pt x="1346" y="7478"/>
                    </a:lnTo>
                    <a:cubicBezTo>
                      <a:pt x="1346" y="7489"/>
                      <a:pt x="1346" y="7489"/>
                      <a:pt x="1346" y="7489"/>
                    </a:cubicBezTo>
                    <a:lnTo>
                      <a:pt x="144" y="68175"/>
                    </a:lnTo>
                    <a:lnTo>
                      <a:pt x="25" y="74283"/>
                    </a:lnTo>
                    <a:lnTo>
                      <a:pt x="13" y="75153"/>
                    </a:lnTo>
                    <a:cubicBezTo>
                      <a:pt x="1" y="75200"/>
                      <a:pt x="25" y="75248"/>
                      <a:pt x="60" y="75272"/>
                    </a:cubicBezTo>
                    <a:cubicBezTo>
                      <a:pt x="96" y="75307"/>
                      <a:pt x="132" y="75331"/>
                      <a:pt x="191" y="75331"/>
                    </a:cubicBezTo>
                    <a:lnTo>
                      <a:pt x="73962" y="75331"/>
                    </a:lnTo>
                    <a:cubicBezTo>
                      <a:pt x="74010" y="75331"/>
                      <a:pt x="74058" y="75307"/>
                      <a:pt x="74081" y="75283"/>
                    </a:cubicBezTo>
                    <a:cubicBezTo>
                      <a:pt x="74117" y="75248"/>
                      <a:pt x="74141" y="75200"/>
                      <a:pt x="74141" y="75153"/>
                    </a:cubicBezTo>
                    <a:lnTo>
                      <a:pt x="74117" y="74283"/>
                    </a:lnTo>
                    <a:lnTo>
                      <a:pt x="72796" y="7489"/>
                    </a:lnTo>
                    <a:cubicBezTo>
                      <a:pt x="72796" y="7489"/>
                      <a:pt x="72796" y="7489"/>
                      <a:pt x="72796" y="7478"/>
                    </a:cubicBezTo>
                    <a:lnTo>
                      <a:pt x="72760" y="5537"/>
                    </a:lnTo>
                    <a:cubicBezTo>
                      <a:pt x="72724" y="4382"/>
                      <a:pt x="72069" y="3358"/>
                      <a:pt x="71033" y="2834"/>
                    </a:cubicBezTo>
                    <a:lnTo>
                      <a:pt x="70986" y="2810"/>
                    </a:lnTo>
                    <a:cubicBezTo>
                      <a:pt x="70926" y="2775"/>
                      <a:pt x="70843" y="2739"/>
                      <a:pt x="70772" y="2703"/>
                    </a:cubicBezTo>
                    <a:cubicBezTo>
                      <a:pt x="70462" y="2584"/>
                      <a:pt x="70176" y="2525"/>
                      <a:pt x="69902" y="2513"/>
                    </a:cubicBezTo>
                    <a:cubicBezTo>
                      <a:pt x="62782" y="941"/>
                      <a:pt x="50507" y="0"/>
                      <a:pt x="37077"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6" name="Google Shape;2726;gd6373dda26_0_399"/>
              <p:cNvSpPr/>
              <p:nvPr/>
            </p:nvSpPr>
            <p:spPr>
              <a:xfrm>
                <a:off x="5780901" y="3563370"/>
                <a:ext cx="363438" cy="237004"/>
              </a:xfrm>
              <a:custGeom>
                <a:rect b="b" l="l" r="r" t="t"/>
                <a:pathLst>
                  <a:path extrusionOk="0" h="7097" w="10883">
                    <a:moveTo>
                      <a:pt x="1072" y="0"/>
                    </a:moveTo>
                    <a:lnTo>
                      <a:pt x="1060" y="1036"/>
                    </a:lnTo>
                    <a:lnTo>
                      <a:pt x="977" y="4680"/>
                    </a:lnTo>
                    <a:lnTo>
                      <a:pt x="953" y="6108"/>
                    </a:lnTo>
                    <a:cubicBezTo>
                      <a:pt x="560" y="6358"/>
                      <a:pt x="227" y="6692"/>
                      <a:pt x="1" y="7097"/>
                    </a:cubicBezTo>
                    <a:lnTo>
                      <a:pt x="10883" y="7097"/>
                    </a:lnTo>
                    <a:lnTo>
                      <a:pt x="10883"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7" name="Google Shape;2727;gd6373dda26_0_399"/>
              <p:cNvSpPr/>
              <p:nvPr/>
            </p:nvSpPr>
            <p:spPr>
              <a:xfrm>
                <a:off x="7943959" y="3563370"/>
                <a:ext cx="363070" cy="237004"/>
              </a:xfrm>
              <a:custGeom>
                <a:rect b="b" l="l" r="r" t="t"/>
                <a:pathLst>
                  <a:path extrusionOk="0" h="7097" w="10872">
                    <a:moveTo>
                      <a:pt x="1" y="0"/>
                    </a:moveTo>
                    <a:lnTo>
                      <a:pt x="1" y="7097"/>
                    </a:lnTo>
                    <a:lnTo>
                      <a:pt x="10871" y="7097"/>
                    </a:lnTo>
                    <a:cubicBezTo>
                      <a:pt x="10645" y="6692"/>
                      <a:pt x="10323" y="6358"/>
                      <a:pt x="9919" y="6108"/>
                    </a:cubicBezTo>
                    <a:lnTo>
                      <a:pt x="9895" y="4680"/>
                    </a:lnTo>
                    <a:lnTo>
                      <a:pt x="9823" y="1036"/>
                    </a:lnTo>
                    <a:lnTo>
                      <a:pt x="9800"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8" name="Google Shape;2728;gd6373dda26_0_399"/>
              <p:cNvSpPr/>
              <p:nvPr/>
            </p:nvSpPr>
            <p:spPr>
              <a:xfrm>
                <a:off x="7785328" y="3563370"/>
                <a:ext cx="158259" cy="237004"/>
              </a:xfrm>
              <a:custGeom>
                <a:rect b="b" l="l" r="r" t="t"/>
                <a:pathLst>
                  <a:path extrusionOk="0" h="7097" w="4739">
                    <a:moveTo>
                      <a:pt x="4513" y="0"/>
                    </a:moveTo>
                    <a:cubicBezTo>
                      <a:pt x="2012" y="0"/>
                      <a:pt x="0" y="2025"/>
                      <a:pt x="0" y="4525"/>
                    </a:cubicBezTo>
                    <a:lnTo>
                      <a:pt x="0" y="7097"/>
                    </a:lnTo>
                    <a:lnTo>
                      <a:pt x="4739" y="7097"/>
                    </a:lnTo>
                    <a:lnTo>
                      <a:pt x="4739"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9" name="Google Shape;2729;gd6373dda26_0_399"/>
              <p:cNvSpPr/>
              <p:nvPr/>
            </p:nvSpPr>
            <p:spPr>
              <a:xfrm>
                <a:off x="6144349" y="3563370"/>
                <a:ext cx="158660" cy="237004"/>
              </a:xfrm>
              <a:custGeom>
                <a:rect b="b" l="l" r="r" t="t"/>
                <a:pathLst>
                  <a:path extrusionOk="0" h="7097" w="4751">
                    <a:moveTo>
                      <a:pt x="0" y="0"/>
                    </a:moveTo>
                    <a:lnTo>
                      <a:pt x="0" y="7097"/>
                    </a:lnTo>
                    <a:lnTo>
                      <a:pt x="4751" y="7097"/>
                    </a:lnTo>
                    <a:lnTo>
                      <a:pt x="4751" y="4525"/>
                    </a:lnTo>
                    <a:cubicBezTo>
                      <a:pt x="4751" y="2025"/>
                      <a:pt x="2727" y="0"/>
                      <a:pt x="226"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0" name="Google Shape;2730;gd6373dda26_0_399"/>
              <p:cNvSpPr/>
              <p:nvPr/>
            </p:nvSpPr>
            <p:spPr>
              <a:xfrm>
                <a:off x="5924838" y="1359370"/>
                <a:ext cx="2238567" cy="396833"/>
              </a:xfrm>
              <a:custGeom>
                <a:rect b="b" l="l" r="r" t="t"/>
                <a:pathLst>
                  <a:path extrusionOk="0" h="11883" w="67033">
                    <a:moveTo>
                      <a:pt x="33517" y="0"/>
                    </a:moveTo>
                    <a:cubicBezTo>
                      <a:pt x="20408" y="0"/>
                      <a:pt x="8002" y="941"/>
                      <a:pt x="1108" y="2465"/>
                    </a:cubicBezTo>
                    <a:cubicBezTo>
                      <a:pt x="918" y="2501"/>
                      <a:pt x="715" y="2548"/>
                      <a:pt x="537" y="2596"/>
                    </a:cubicBezTo>
                    <a:cubicBezTo>
                      <a:pt x="275" y="2715"/>
                      <a:pt x="13" y="3001"/>
                      <a:pt x="13" y="3405"/>
                    </a:cubicBezTo>
                    <a:lnTo>
                      <a:pt x="1" y="3810"/>
                    </a:lnTo>
                    <a:lnTo>
                      <a:pt x="13" y="3810"/>
                    </a:lnTo>
                    <a:lnTo>
                      <a:pt x="13" y="11883"/>
                    </a:lnTo>
                    <a:lnTo>
                      <a:pt x="67033" y="11883"/>
                    </a:lnTo>
                    <a:lnTo>
                      <a:pt x="67033" y="3405"/>
                    </a:lnTo>
                    <a:lnTo>
                      <a:pt x="67021" y="3405"/>
                    </a:lnTo>
                    <a:cubicBezTo>
                      <a:pt x="67009" y="3060"/>
                      <a:pt x="66819" y="2763"/>
                      <a:pt x="66521" y="2608"/>
                    </a:cubicBezTo>
                    <a:cubicBezTo>
                      <a:pt x="66473" y="2596"/>
                      <a:pt x="66426" y="2584"/>
                      <a:pt x="66378" y="2572"/>
                    </a:cubicBezTo>
                    <a:cubicBezTo>
                      <a:pt x="66235" y="2536"/>
                      <a:pt x="66080" y="2501"/>
                      <a:pt x="65938" y="2465"/>
                    </a:cubicBezTo>
                    <a:lnTo>
                      <a:pt x="65890" y="2465"/>
                    </a:lnTo>
                    <a:cubicBezTo>
                      <a:pt x="59020" y="941"/>
                      <a:pt x="46614" y="0"/>
                      <a:pt x="33517"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1" name="Google Shape;2731;gd6373dda26_0_399"/>
              <p:cNvSpPr/>
              <p:nvPr/>
            </p:nvSpPr>
            <p:spPr>
              <a:xfrm>
                <a:off x="5918893" y="1353393"/>
                <a:ext cx="2250489" cy="408788"/>
              </a:xfrm>
              <a:custGeom>
                <a:rect b="b" l="l" r="r" t="t"/>
                <a:pathLst>
                  <a:path extrusionOk="0" h="12241" w="67390">
                    <a:moveTo>
                      <a:pt x="33695" y="358"/>
                    </a:moveTo>
                    <a:cubicBezTo>
                      <a:pt x="46780" y="358"/>
                      <a:pt x="59174" y="1298"/>
                      <a:pt x="66032" y="2811"/>
                    </a:cubicBezTo>
                    <a:lnTo>
                      <a:pt x="66080" y="2822"/>
                    </a:lnTo>
                    <a:cubicBezTo>
                      <a:pt x="66223" y="2846"/>
                      <a:pt x="66354" y="2882"/>
                      <a:pt x="66485" y="2918"/>
                    </a:cubicBezTo>
                    <a:lnTo>
                      <a:pt x="66639" y="2953"/>
                    </a:lnTo>
                    <a:cubicBezTo>
                      <a:pt x="66866" y="3084"/>
                      <a:pt x="67009" y="3323"/>
                      <a:pt x="67020" y="3584"/>
                    </a:cubicBezTo>
                    <a:cubicBezTo>
                      <a:pt x="67020" y="3608"/>
                      <a:pt x="67020" y="3620"/>
                      <a:pt x="67032" y="3644"/>
                    </a:cubicBezTo>
                    <a:lnTo>
                      <a:pt x="67032" y="11883"/>
                    </a:lnTo>
                    <a:lnTo>
                      <a:pt x="369" y="11883"/>
                    </a:lnTo>
                    <a:lnTo>
                      <a:pt x="369" y="3989"/>
                    </a:lnTo>
                    <a:cubicBezTo>
                      <a:pt x="369" y="3977"/>
                      <a:pt x="357" y="3954"/>
                      <a:pt x="357" y="3930"/>
                    </a:cubicBezTo>
                    <a:lnTo>
                      <a:pt x="357" y="3584"/>
                    </a:lnTo>
                    <a:cubicBezTo>
                      <a:pt x="369" y="3263"/>
                      <a:pt x="584" y="3037"/>
                      <a:pt x="774" y="2942"/>
                    </a:cubicBezTo>
                    <a:cubicBezTo>
                      <a:pt x="941" y="2894"/>
                      <a:pt x="1119" y="2858"/>
                      <a:pt x="1298" y="2822"/>
                    </a:cubicBezTo>
                    <a:lnTo>
                      <a:pt x="1334" y="2822"/>
                    </a:lnTo>
                    <a:cubicBezTo>
                      <a:pt x="8204" y="1298"/>
                      <a:pt x="20598" y="358"/>
                      <a:pt x="33695" y="358"/>
                    </a:cubicBezTo>
                    <a:close/>
                    <a:moveTo>
                      <a:pt x="33695" y="1"/>
                    </a:moveTo>
                    <a:cubicBezTo>
                      <a:pt x="20574" y="1"/>
                      <a:pt x="8144" y="941"/>
                      <a:pt x="1250" y="2465"/>
                    </a:cubicBezTo>
                    <a:lnTo>
                      <a:pt x="1227" y="2477"/>
                    </a:lnTo>
                    <a:cubicBezTo>
                      <a:pt x="1036" y="2513"/>
                      <a:pt x="846" y="2549"/>
                      <a:pt x="667" y="2596"/>
                    </a:cubicBezTo>
                    <a:cubicBezTo>
                      <a:pt x="655" y="2608"/>
                      <a:pt x="643" y="2608"/>
                      <a:pt x="631" y="2608"/>
                    </a:cubicBezTo>
                    <a:cubicBezTo>
                      <a:pt x="357" y="2739"/>
                      <a:pt x="12" y="3072"/>
                      <a:pt x="12" y="3584"/>
                    </a:cubicBezTo>
                    <a:lnTo>
                      <a:pt x="0" y="3989"/>
                    </a:lnTo>
                    <a:cubicBezTo>
                      <a:pt x="0" y="4001"/>
                      <a:pt x="0" y="4025"/>
                      <a:pt x="12" y="4049"/>
                    </a:cubicBezTo>
                    <a:lnTo>
                      <a:pt x="12" y="12062"/>
                    </a:lnTo>
                    <a:cubicBezTo>
                      <a:pt x="12" y="12157"/>
                      <a:pt x="84" y="12240"/>
                      <a:pt x="191" y="12240"/>
                    </a:cubicBezTo>
                    <a:lnTo>
                      <a:pt x="67211" y="12240"/>
                    </a:lnTo>
                    <a:cubicBezTo>
                      <a:pt x="67306" y="12240"/>
                      <a:pt x="67390" y="12157"/>
                      <a:pt x="67390" y="12062"/>
                    </a:cubicBezTo>
                    <a:lnTo>
                      <a:pt x="67390" y="3584"/>
                    </a:lnTo>
                    <a:cubicBezTo>
                      <a:pt x="67390" y="3561"/>
                      <a:pt x="67378" y="3537"/>
                      <a:pt x="67378" y="3513"/>
                    </a:cubicBezTo>
                    <a:cubicBezTo>
                      <a:pt x="67342" y="3144"/>
                      <a:pt x="67116" y="2799"/>
                      <a:pt x="66782" y="2620"/>
                    </a:cubicBezTo>
                    <a:cubicBezTo>
                      <a:pt x="66770" y="2620"/>
                      <a:pt x="66747" y="2608"/>
                      <a:pt x="66735" y="2608"/>
                    </a:cubicBezTo>
                    <a:lnTo>
                      <a:pt x="66580" y="2572"/>
                    </a:lnTo>
                    <a:cubicBezTo>
                      <a:pt x="66437" y="2537"/>
                      <a:pt x="66294" y="2501"/>
                      <a:pt x="66151" y="2477"/>
                    </a:cubicBezTo>
                    <a:lnTo>
                      <a:pt x="66104" y="2465"/>
                    </a:lnTo>
                    <a:cubicBezTo>
                      <a:pt x="59234" y="941"/>
                      <a:pt x="46804" y="1"/>
                      <a:pt x="33695"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2" name="Google Shape;2732;gd6373dda26_0_399"/>
              <p:cNvSpPr/>
              <p:nvPr/>
            </p:nvSpPr>
            <p:spPr>
              <a:xfrm>
                <a:off x="6178914" y="1700911"/>
                <a:ext cx="248559" cy="33"/>
              </a:xfrm>
              <a:custGeom>
                <a:rect b="b" l="l" r="r" t="t"/>
                <a:pathLst>
                  <a:path extrusionOk="0" h="1" w="7443">
                    <a:moveTo>
                      <a:pt x="7442" y="1"/>
                    </a:moveTo>
                    <a:lnTo>
                      <a:pt x="1" y="1"/>
                    </a:lnTo>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3" name="Google Shape;2733;gd6373dda26_0_399"/>
              <p:cNvSpPr/>
              <p:nvPr/>
            </p:nvSpPr>
            <p:spPr>
              <a:xfrm>
                <a:off x="6172970" y="1694966"/>
                <a:ext cx="260448" cy="11955"/>
              </a:xfrm>
              <a:custGeom>
                <a:rect b="b" l="l" r="r" t="t"/>
                <a:pathLst>
                  <a:path extrusionOk="0" h="358" w="7799">
                    <a:moveTo>
                      <a:pt x="179" y="0"/>
                    </a:moveTo>
                    <a:cubicBezTo>
                      <a:pt x="84" y="0"/>
                      <a:pt x="0" y="83"/>
                      <a:pt x="0" y="179"/>
                    </a:cubicBezTo>
                    <a:cubicBezTo>
                      <a:pt x="0" y="274"/>
                      <a:pt x="84" y="357"/>
                      <a:pt x="179" y="357"/>
                    </a:cubicBezTo>
                    <a:lnTo>
                      <a:pt x="7620" y="357"/>
                    </a:lnTo>
                    <a:cubicBezTo>
                      <a:pt x="7716" y="357"/>
                      <a:pt x="7799" y="274"/>
                      <a:pt x="7799" y="179"/>
                    </a:cubicBezTo>
                    <a:cubicBezTo>
                      <a:pt x="7799" y="83"/>
                      <a:pt x="7716" y="0"/>
                      <a:pt x="7620"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4" name="Google Shape;2734;gd6373dda26_0_399"/>
              <p:cNvSpPr/>
              <p:nvPr/>
            </p:nvSpPr>
            <p:spPr>
              <a:xfrm>
                <a:off x="6510136" y="1452011"/>
                <a:ext cx="1598018" cy="248926"/>
              </a:xfrm>
              <a:custGeom>
                <a:rect b="b" l="l" r="r" t="t"/>
                <a:pathLst>
                  <a:path extrusionOk="0" h="7454" w="47852">
                    <a:moveTo>
                      <a:pt x="39530" y="0"/>
                    </a:moveTo>
                    <a:lnTo>
                      <a:pt x="1" y="7454"/>
                    </a:lnTo>
                    <a:lnTo>
                      <a:pt x="47852" y="7454"/>
                    </a:lnTo>
                    <a:lnTo>
                      <a:pt x="47852" y="1262"/>
                    </a:lnTo>
                    <a:cubicBezTo>
                      <a:pt x="45614" y="774"/>
                      <a:pt x="42780" y="358"/>
                      <a:pt x="39530"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5" name="Google Shape;2735;gd6373dda26_0_399"/>
              <p:cNvSpPr/>
              <p:nvPr/>
            </p:nvSpPr>
            <p:spPr>
              <a:xfrm>
                <a:off x="6504191" y="1446000"/>
                <a:ext cx="1609940" cy="260915"/>
              </a:xfrm>
              <a:custGeom>
                <a:rect b="b" l="l" r="r" t="t"/>
                <a:pathLst>
                  <a:path extrusionOk="0" h="7813" w="48209">
                    <a:moveTo>
                      <a:pt x="39708" y="1"/>
                    </a:moveTo>
                    <a:cubicBezTo>
                      <a:pt x="39612" y="1"/>
                      <a:pt x="39540" y="69"/>
                      <a:pt x="39529" y="169"/>
                    </a:cubicBezTo>
                    <a:cubicBezTo>
                      <a:pt x="39517" y="264"/>
                      <a:pt x="39588" y="347"/>
                      <a:pt x="39684" y="359"/>
                    </a:cubicBezTo>
                    <a:cubicBezTo>
                      <a:pt x="42922" y="704"/>
                      <a:pt x="45661" y="1121"/>
                      <a:pt x="47851" y="1585"/>
                    </a:cubicBezTo>
                    <a:lnTo>
                      <a:pt x="47851" y="7455"/>
                    </a:lnTo>
                    <a:lnTo>
                      <a:pt x="179" y="7455"/>
                    </a:lnTo>
                    <a:cubicBezTo>
                      <a:pt x="84" y="7455"/>
                      <a:pt x="0" y="7538"/>
                      <a:pt x="0" y="7634"/>
                    </a:cubicBezTo>
                    <a:cubicBezTo>
                      <a:pt x="0" y="7729"/>
                      <a:pt x="84" y="7812"/>
                      <a:pt x="179" y="7812"/>
                    </a:cubicBezTo>
                    <a:lnTo>
                      <a:pt x="48030" y="7812"/>
                    </a:lnTo>
                    <a:cubicBezTo>
                      <a:pt x="48125" y="7812"/>
                      <a:pt x="48209" y="7729"/>
                      <a:pt x="48209" y="7634"/>
                    </a:cubicBezTo>
                    <a:lnTo>
                      <a:pt x="48209" y="1442"/>
                    </a:lnTo>
                    <a:cubicBezTo>
                      <a:pt x="48209" y="1359"/>
                      <a:pt x="48149" y="1288"/>
                      <a:pt x="48066" y="1276"/>
                    </a:cubicBezTo>
                    <a:cubicBezTo>
                      <a:pt x="45839" y="788"/>
                      <a:pt x="43041" y="359"/>
                      <a:pt x="39731" y="2"/>
                    </a:cubicBezTo>
                    <a:cubicBezTo>
                      <a:pt x="39724" y="1"/>
                      <a:pt x="39716" y="1"/>
                      <a:pt x="39708"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6" name="Google Shape;2736;gd6373dda26_0_399"/>
              <p:cNvSpPr/>
              <p:nvPr/>
            </p:nvSpPr>
            <p:spPr>
              <a:xfrm>
                <a:off x="5999811" y="1423057"/>
                <a:ext cx="2097874" cy="279951"/>
              </a:xfrm>
              <a:custGeom>
                <a:rect b="b" l="l" r="r" t="t"/>
                <a:pathLst>
                  <a:path extrusionOk="0" h="8573" w="52674">
                    <a:moveTo>
                      <a:pt x="31862" y="0"/>
                    </a:moveTo>
                    <a:cubicBezTo>
                      <a:pt x="18991" y="0"/>
                      <a:pt x="6811" y="905"/>
                      <a:pt x="1" y="2381"/>
                    </a:cubicBezTo>
                    <a:lnTo>
                      <a:pt x="1" y="8573"/>
                    </a:lnTo>
                    <a:lnTo>
                      <a:pt x="2977" y="8573"/>
                    </a:lnTo>
                    <a:lnTo>
                      <a:pt x="52674" y="857"/>
                    </a:lnTo>
                    <a:cubicBezTo>
                      <a:pt x="46578" y="310"/>
                      <a:pt x="39339" y="0"/>
                      <a:pt x="31862"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1" lang="en-US" sz="2300">
                    <a:solidFill>
                      <a:srgbClr val="C2990E"/>
                    </a:solidFill>
                    <a:latin typeface="Fira Sans Extra Condensed"/>
                    <a:ea typeface="Fira Sans Extra Condensed"/>
                    <a:cs typeface="Fira Sans Extra Condensed"/>
                    <a:sym typeface="Fira Sans Extra Condensed"/>
                  </a:rPr>
                  <a:t>SETT</a:t>
                </a:r>
                <a:endParaRPr b="1" i="0" sz="2300" u="none" cap="none" strike="noStrike">
                  <a:solidFill>
                    <a:srgbClr val="C2990E"/>
                  </a:solidFill>
                  <a:latin typeface="Fira Sans Extra Condensed"/>
                  <a:ea typeface="Fira Sans Extra Condensed"/>
                  <a:cs typeface="Fira Sans Extra Condensed"/>
                  <a:sym typeface="Fira Sans Extra Condensed"/>
                </a:endParaRPr>
              </a:p>
            </p:txBody>
          </p:sp>
          <p:sp>
            <p:nvSpPr>
              <p:cNvPr id="2737" name="Google Shape;2737;gd6373dda26_0_399"/>
              <p:cNvSpPr/>
              <p:nvPr/>
            </p:nvSpPr>
            <p:spPr>
              <a:xfrm>
                <a:off x="5974163" y="1408663"/>
                <a:ext cx="1770970" cy="298251"/>
              </a:xfrm>
              <a:custGeom>
                <a:rect b="b" l="l" r="r" t="t"/>
                <a:pathLst>
                  <a:path extrusionOk="0" h="8931" w="53031">
                    <a:moveTo>
                      <a:pt x="32040" y="1"/>
                    </a:moveTo>
                    <a:cubicBezTo>
                      <a:pt x="19181" y="1"/>
                      <a:pt x="6965" y="917"/>
                      <a:pt x="143" y="2382"/>
                    </a:cubicBezTo>
                    <a:cubicBezTo>
                      <a:pt x="60" y="2406"/>
                      <a:pt x="0" y="2477"/>
                      <a:pt x="0" y="2560"/>
                    </a:cubicBezTo>
                    <a:lnTo>
                      <a:pt x="0" y="8752"/>
                    </a:lnTo>
                    <a:cubicBezTo>
                      <a:pt x="0" y="8847"/>
                      <a:pt x="83" y="8930"/>
                      <a:pt x="179" y="8930"/>
                    </a:cubicBezTo>
                    <a:lnTo>
                      <a:pt x="3155" y="8930"/>
                    </a:lnTo>
                    <a:cubicBezTo>
                      <a:pt x="3262" y="8930"/>
                      <a:pt x="3334" y="8847"/>
                      <a:pt x="3334" y="8752"/>
                    </a:cubicBezTo>
                    <a:cubicBezTo>
                      <a:pt x="3334" y="8656"/>
                      <a:pt x="3262" y="8573"/>
                      <a:pt x="3155" y="8573"/>
                    </a:cubicBezTo>
                    <a:lnTo>
                      <a:pt x="357" y="8573"/>
                    </a:lnTo>
                    <a:lnTo>
                      <a:pt x="357" y="2703"/>
                    </a:lnTo>
                    <a:cubicBezTo>
                      <a:pt x="7180" y="1251"/>
                      <a:pt x="19288" y="358"/>
                      <a:pt x="32040" y="358"/>
                    </a:cubicBezTo>
                    <a:cubicBezTo>
                      <a:pt x="39422" y="358"/>
                      <a:pt x="46613" y="655"/>
                      <a:pt x="52828" y="1203"/>
                    </a:cubicBezTo>
                    <a:cubicBezTo>
                      <a:pt x="52836" y="1204"/>
                      <a:pt x="52844" y="1204"/>
                      <a:pt x="52851" y="1204"/>
                    </a:cubicBezTo>
                    <a:cubicBezTo>
                      <a:pt x="52947" y="1204"/>
                      <a:pt x="53020" y="1137"/>
                      <a:pt x="53031" y="1048"/>
                    </a:cubicBezTo>
                    <a:cubicBezTo>
                      <a:pt x="53031" y="953"/>
                      <a:pt x="52959" y="858"/>
                      <a:pt x="52864" y="858"/>
                    </a:cubicBezTo>
                    <a:cubicBezTo>
                      <a:pt x="46637" y="298"/>
                      <a:pt x="39434" y="1"/>
                      <a:pt x="32040"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8" name="Google Shape;2738;gd6373dda26_0_399"/>
              <p:cNvSpPr/>
              <p:nvPr/>
            </p:nvSpPr>
            <p:spPr>
              <a:xfrm>
                <a:off x="5769379" y="3753427"/>
                <a:ext cx="2549508" cy="179365"/>
              </a:xfrm>
              <a:custGeom>
                <a:rect b="b" l="l" r="r" t="t"/>
                <a:pathLst>
                  <a:path extrusionOk="0" h="5371" w="76344">
                    <a:moveTo>
                      <a:pt x="2751" y="1"/>
                    </a:moveTo>
                    <a:cubicBezTo>
                      <a:pt x="2215" y="1"/>
                      <a:pt x="1715" y="155"/>
                      <a:pt x="1298" y="417"/>
                    </a:cubicBezTo>
                    <a:cubicBezTo>
                      <a:pt x="905" y="667"/>
                      <a:pt x="572" y="1001"/>
                      <a:pt x="346" y="1406"/>
                    </a:cubicBezTo>
                    <a:cubicBezTo>
                      <a:pt x="119" y="1810"/>
                      <a:pt x="0" y="2263"/>
                      <a:pt x="0" y="2751"/>
                    </a:cubicBezTo>
                    <a:lnTo>
                      <a:pt x="0" y="5370"/>
                    </a:lnTo>
                    <a:lnTo>
                      <a:pt x="76343" y="5370"/>
                    </a:lnTo>
                    <a:lnTo>
                      <a:pt x="76343" y="2751"/>
                    </a:lnTo>
                    <a:cubicBezTo>
                      <a:pt x="76343" y="1763"/>
                      <a:pt x="75819" y="906"/>
                      <a:pt x="75034" y="417"/>
                    </a:cubicBezTo>
                    <a:cubicBezTo>
                      <a:pt x="74617" y="155"/>
                      <a:pt x="74117" y="1"/>
                      <a:pt x="73581"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9" name="Google Shape;2739;gd6373dda26_0_399"/>
              <p:cNvSpPr/>
              <p:nvPr/>
            </p:nvSpPr>
            <p:spPr>
              <a:xfrm>
                <a:off x="5763401" y="3747482"/>
                <a:ext cx="2561430" cy="191253"/>
              </a:xfrm>
              <a:custGeom>
                <a:rect b="b" l="l" r="r" t="t"/>
                <a:pathLst>
                  <a:path extrusionOk="0" h="5727" w="76701">
                    <a:moveTo>
                      <a:pt x="73760" y="357"/>
                    </a:moveTo>
                    <a:cubicBezTo>
                      <a:pt x="74248" y="357"/>
                      <a:pt x="74724" y="500"/>
                      <a:pt x="75129" y="750"/>
                    </a:cubicBezTo>
                    <a:cubicBezTo>
                      <a:pt x="75879" y="1226"/>
                      <a:pt x="76344" y="2036"/>
                      <a:pt x="76344" y="2929"/>
                    </a:cubicBezTo>
                    <a:lnTo>
                      <a:pt x="76344" y="5370"/>
                    </a:lnTo>
                    <a:lnTo>
                      <a:pt x="358" y="5370"/>
                    </a:lnTo>
                    <a:lnTo>
                      <a:pt x="358" y="2929"/>
                    </a:lnTo>
                    <a:cubicBezTo>
                      <a:pt x="358" y="2488"/>
                      <a:pt x="465" y="2060"/>
                      <a:pt x="679" y="1679"/>
                    </a:cubicBezTo>
                    <a:cubicBezTo>
                      <a:pt x="894" y="1298"/>
                      <a:pt x="1203" y="976"/>
                      <a:pt x="1572" y="750"/>
                    </a:cubicBezTo>
                    <a:cubicBezTo>
                      <a:pt x="1977" y="500"/>
                      <a:pt x="2442" y="357"/>
                      <a:pt x="2930" y="357"/>
                    </a:cubicBezTo>
                    <a:close/>
                    <a:moveTo>
                      <a:pt x="2930" y="0"/>
                    </a:moveTo>
                    <a:cubicBezTo>
                      <a:pt x="2370" y="0"/>
                      <a:pt x="1834" y="155"/>
                      <a:pt x="1382" y="452"/>
                    </a:cubicBezTo>
                    <a:cubicBezTo>
                      <a:pt x="965" y="703"/>
                      <a:pt x="620" y="1072"/>
                      <a:pt x="370" y="1500"/>
                    </a:cubicBezTo>
                    <a:cubicBezTo>
                      <a:pt x="132" y="1941"/>
                      <a:pt x="1" y="2429"/>
                      <a:pt x="1" y="2929"/>
                    </a:cubicBezTo>
                    <a:lnTo>
                      <a:pt x="1" y="5548"/>
                    </a:lnTo>
                    <a:cubicBezTo>
                      <a:pt x="1" y="5644"/>
                      <a:pt x="72" y="5727"/>
                      <a:pt x="179" y="5727"/>
                    </a:cubicBezTo>
                    <a:lnTo>
                      <a:pt x="76522" y="5727"/>
                    </a:lnTo>
                    <a:cubicBezTo>
                      <a:pt x="76618" y="5727"/>
                      <a:pt x="76701" y="5644"/>
                      <a:pt x="76701" y="5548"/>
                    </a:cubicBezTo>
                    <a:lnTo>
                      <a:pt x="76701" y="2929"/>
                    </a:lnTo>
                    <a:cubicBezTo>
                      <a:pt x="76701" y="1905"/>
                      <a:pt x="76177" y="988"/>
                      <a:pt x="75320" y="452"/>
                    </a:cubicBezTo>
                    <a:cubicBezTo>
                      <a:pt x="74855" y="155"/>
                      <a:pt x="74320" y="0"/>
                      <a:pt x="73760"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0" name="Google Shape;2740;gd6373dda26_0_399"/>
              <p:cNvSpPr/>
              <p:nvPr/>
            </p:nvSpPr>
            <p:spPr>
              <a:xfrm>
                <a:off x="5769379" y="3932763"/>
                <a:ext cx="2549508" cy="179365"/>
              </a:xfrm>
              <a:custGeom>
                <a:rect b="b" l="l" r="r" t="t"/>
                <a:pathLst>
                  <a:path extrusionOk="0" h="5371" w="76344">
                    <a:moveTo>
                      <a:pt x="0" y="0"/>
                    </a:moveTo>
                    <a:lnTo>
                      <a:pt x="0" y="2608"/>
                    </a:lnTo>
                    <a:cubicBezTo>
                      <a:pt x="0" y="4132"/>
                      <a:pt x="1227" y="5370"/>
                      <a:pt x="2751" y="5370"/>
                    </a:cubicBezTo>
                    <a:lnTo>
                      <a:pt x="73581" y="5370"/>
                    </a:lnTo>
                    <a:cubicBezTo>
                      <a:pt x="75105" y="5370"/>
                      <a:pt x="76343" y="4132"/>
                      <a:pt x="76343" y="2608"/>
                    </a:cubicBezTo>
                    <a:lnTo>
                      <a:pt x="76343"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1" name="Google Shape;2741;gd6373dda26_0_399"/>
              <p:cNvSpPr/>
              <p:nvPr/>
            </p:nvSpPr>
            <p:spPr>
              <a:xfrm>
                <a:off x="5763401" y="3926785"/>
                <a:ext cx="2561430" cy="191287"/>
              </a:xfrm>
              <a:custGeom>
                <a:rect b="b" l="l" r="r" t="t"/>
                <a:pathLst>
                  <a:path extrusionOk="0" h="5728" w="76701">
                    <a:moveTo>
                      <a:pt x="76344" y="358"/>
                    </a:moveTo>
                    <a:lnTo>
                      <a:pt x="76344" y="2787"/>
                    </a:lnTo>
                    <a:cubicBezTo>
                      <a:pt x="76344" y="4216"/>
                      <a:pt x="75189" y="5370"/>
                      <a:pt x="73760" y="5370"/>
                    </a:cubicBezTo>
                    <a:lnTo>
                      <a:pt x="2930" y="5370"/>
                    </a:lnTo>
                    <a:cubicBezTo>
                      <a:pt x="1513" y="5370"/>
                      <a:pt x="358" y="4216"/>
                      <a:pt x="358" y="2787"/>
                    </a:cubicBezTo>
                    <a:lnTo>
                      <a:pt x="358" y="358"/>
                    </a:lnTo>
                    <a:close/>
                    <a:moveTo>
                      <a:pt x="179" y="1"/>
                    </a:moveTo>
                    <a:cubicBezTo>
                      <a:pt x="72" y="1"/>
                      <a:pt x="1" y="84"/>
                      <a:pt x="1" y="179"/>
                    </a:cubicBezTo>
                    <a:lnTo>
                      <a:pt x="1" y="2787"/>
                    </a:lnTo>
                    <a:cubicBezTo>
                      <a:pt x="1" y="4406"/>
                      <a:pt x="1311" y="5728"/>
                      <a:pt x="2930" y="5728"/>
                    </a:cubicBezTo>
                    <a:lnTo>
                      <a:pt x="73760" y="5728"/>
                    </a:lnTo>
                    <a:cubicBezTo>
                      <a:pt x="75379" y="5728"/>
                      <a:pt x="76701" y="4406"/>
                      <a:pt x="76701" y="2787"/>
                    </a:cubicBezTo>
                    <a:lnTo>
                      <a:pt x="76701" y="179"/>
                    </a:lnTo>
                    <a:cubicBezTo>
                      <a:pt x="76701" y="84"/>
                      <a:pt x="76618" y="1"/>
                      <a:pt x="76522"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2" name="Google Shape;2742;gd6373dda26_0_399"/>
              <p:cNvSpPr/>
              <p:nvPr/>
            </p:nvSpPr>
            <p:spPr>
              <a:xfrm>
                <a:off x="5901394" y="1807477"/>
                <a:ext cx="2285888" cy="1612344"/>
              </a:xfrm>
              <a:custGeom>
                <a:rect b="b" l="l" r="r" t="t"/>
                <a:pathLst>
                  <a:path extrusionOk="0" h="48281" w="68450">
                    <a:moveTo>
                      <a:pt x="3227" y="1"/>
                    </a:moveTo>
                    <a:cubicBezTo>
                      <a:pt x="1822" y="1"/>
                      <a:pt x="691" y="1155"/>
                      <a:pt x="667" y="2596"/>
                    </a:cubicBezTo>
                    <a:lnTo>
                      <a:pt x="96" y="37124"/>
                    </a:lnTo>
                    <a:cubicBezTo>
                      <a:pt x="0" y="42768"/>
                      <a:pt x="4060" y="47483"/>
                      <a:pt x="9347" y="48185"/>
                    </a:cubicBezTo>
                    <a:cubicBezTo>
                      <a:pt x="9775" y="48245"/>
                      <a:pt x="10204" y="48280"/>
                      <a:pt x="10644" y="48280"/>
                    </a:cubicBezTo>
                    <a:lnTo>
                      <a:pt x="57698" y="48280"/>
                    </a:lnTo>
                    <a:cubicBezTo>
                      <a:pt x="63651" y="48280"/>
                      <a:pt x="68449" y="43256"/>
                      <a:pt x="68342" y="37124"/>
                    </a:cubicBezTo>
                    <a:lnTo>
                      <a:pt x="67771" y="2596"/>
                    </a:lnTo>
                    <a:cubicBezTo>
                      <a:pt x="67747" y="1155"/>
                      <a:pt x="66616" y="1"/>
                      <a:pt x="65211"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3" name="Google Shape;2743;gd6373dda26_0_399"/>
              <p:cNvSpPr/>
              <p:nvPr/>
            </p:nvSpPr>
            <p:spPr>
              <a:xfrm>
                <a:off x="5895817" y="1801900"/>
                <a:ext cx="2295038" cy="1623498"/>
              </a:xfrm>
              <a:custGeom>
                <a:rect b="b" l="l" r="r" t="t"/>
                <a:pathLst>
                  <a:path extrusionOk="0" h="48615" w="68724">
                    <a:moveTo>
                      <a:pt x="65378" y="334"/>
                    </a:moveTo>
                    <a:cubicBezTo>
                      <a:pt x="66676" y="334"/>
                      <a:pt x="67747" y="1430"/>
                      <a:pt x="67771" y="2763"/>
                    </a:cubicBezTo>
                    <a:lnTo>
                      <a:pt x="68342" y="37291"/>
                    </a:lnTo>
                    <a:cubicBezTo>
                      <a:pt x="68390" y="40280"/>
                      <a:pt x="67283" y="43078"/>
                      <a:pt x="65223" y="45173"/>
                    </a:cubicBezTo>
                    <a:cubicBezTo>
                      <a:pt x="63259" y="47185"/>
                      <a:pt x="60639" y="48281"/>
                      <a:pt x="57865" y="48281"/>
                    </a:cubicBezTo>
                    <a:lnTo>
                      <a:pt x="10811" y="48281"/>
                    </a:lnTo>
                    <a:cubicBezTo>
                      <a:pt x="10383" y="48281"/>
                      <a:pt x="9966" y="48245"/>
                      <a:pt x="9538" y="48185"/>
                    </a:cubicBezTo>
                    <a:cubicBezTo>
                      <a:pt x="4251" y="47483"/>
                      <a:pt x="334" y="42804"/>
                      <a:pt x="429" y="37291"/>
                    </a:cubicBezTo>
                    <a:lnTo>
                      <a:pt x="1001" y="2763"/>
                    </a:lnTo>
                    <a:cubicBezTo>
                      <a:pt x="1025" y="1418"/>
                      <a:pt x="2096" y="334"/>
                      <a:pt x="3394" y="334"/>
                    </a:cubicBezTo>
                    <a:close/>
                    <a:moveTo>
                      <a:pt x="3394" y="1"/>
                    </a:moveTo>
                    <a:cubicBezTo>
                      <a:pt x="1918" y="1"/>
                      <a:pt x="691" y="1239"/>
                      <a:pt x="667" y="2763"/>
                    </a:cubicBezTo>
                    <a:lnTo>
                      <a:pt x="96" y="37291"/>
                    </a:lnTo>
                    <a:cubicBezTo>
                      <a:pt x="1" y="42970"/>
                      <a:pt x="4037" y="47792"/>
                      <a:pt x="9490" y="48519"/>
                    </a:cubicBezTo>
                    <a:cubicBezTo>
                      <a:pt x="9930" y="48578"/>
                      <a:pt x="10359" y="48614"/>
                      <a:pt x="10800" y="48614"/>
                    </a:cubicBezTo>
                    <a:lnTo>
                      <a:pt x="57865" y="48614"/>
                    </a:lnTo>
                    <a:cubicBezTo>
                      <a:pt x="60734" y="48614"/>
                      <a:pt x="63425" y="47471"/>
                      <a:pt x="65461" y="45411"/>
                    </a:cubicBezTo>
                    <a:cubicBezTo>
                      <a:pt x="67580" y="43244"/>
                      <a:pt x="68723" y="40363"/>
                      <a:pt x="68676" y="37291"/>
                    </a:cubicBezTo>
                    <a:lnTo>
                      <a:pt x="68104" y="2763"/>
                    </a:lnTo>
                    <a:cubicBezTo>
                      <a:pt x="68081" y="1239"/>
                      <a:pt x="66854" y="1"/>
                      <a:pt x="65378"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4" name="Google Shape;2744;gd6373dda26_0_399"/>
              <p:cNvSpPr/>
              <p:nvPr/>
            </p:nvSpPr>
            <p:spPr>
              <a:xfrm>
                <a:off x="6321281" y="4027006"/>
                <a:ext cx="1445336" cy="85124"/>
              </a:xfrm>
              <a:custGeom>
                <a:rect b="b" l="l" r="r" t="t"/>
                <a:pathLst>
                  <a:path extrusionOk="0" h="2549" w="43280">
                    <a:moveTo>
                      <a:pt x="2524" y="0"/>
                    </a:moveTo>
                    <a:cubicBezTo>
                      <a:pt x="1131" y="0"/>
                      <a:pt x="0" y="1131"/>
                      <a:pt x="0" y="2524"/>
                    </a:cubicBezTo>
                    <a:lnTo>
                      <a:pt x="0" y="2548"/>
                    </a:lnTo>
                    <a:lnTo>
                      <a:pt x="43280" y="2548"/>
                    </a:lnTo>
                    <a:lnTo>
                      <a:pt x="43280" y="2524"/>
                    </a:lnTo>
                    <a:cubicBezTo>
                      <a:pt x="43280" y="1131"/>
                      <a:pt x="42148" y="0"/>
                      <a:pt x="40755"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5" name="Google Shape;2745;gd6373dda26_0_399"/>
              <p:cNvSpPr/>
              <p:nvPr/>
            </p:nvSpPr>
            <p:spPr>
              <a:xfrm>
                <a:off x="6512941" y="3789628"/>
                <a:ext cx="1062028" cy="33428"/>
              </a:xfrm>
              <a:custGeom>
                <a:rect b="b" l="l" r="r" t="t"/>
                <a:pathLst>
                  <a:path extrusionOk="0" h="1001" w="31802">
                    <a:moveTo>
                      <a:pt x="0" y="0"/>
                    </a:moveTo>
                    <a:cubicBezTo>
                      <a:pt x="0" y="560"/>
                      <a:pt x="453" y="1000"/>
                      <a:pt x="1000" y="1000"/>
                    </a:cubicBezTo>
                    <a:lnTo>
                      <a:pt x="30802" y="1000"/>
                    </a:lnTo>
                    <a:cubicBezTo>
                      <a:pt x="31361" y="1000"/>
                      <a:pt x="31802" y="560"/>
                      <a:pt x="3180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6" name="Google Shape;2746;gd6373dda26_0_399"/>
              <p:cNvSpPr/>
              <p:nvPr/>
            </p:nvSpPr>
            <p:spPr>
              <a:xfrm>
                <a:off x="6512941" y="3863967"/>
                <a:ext cx="1062028" cy="33428"/>
              </a:xfrm>
              <a:custGeom>
                <a:rect b="b" l="l" r="r" t="t"/>
                <a:pathLst>
                  <a:path extrusionOk="0" h="1001" w="31802">
                    <a:moveTo>
                      <a:pt x="0" y="1"/>
                    </a:moveTo>
                    <a:cubicBezTo>
                      <a:pt x="0" y="548"/>
                      <a:pt x="453" y="1001"/>
                      <a:pt x="1000" y="1001"/>
                    </a:cubicBezTo>
                    <a:lnTo>
                      <a:pt x="30802" y="1001"/>
                    </a:lnTo>
                    <a:cubicBezTo>
                      <a:pt x="31361" y="1001"/>
                      <a:pt x="31802" y="548"/>
                      <a:pt x="31802"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7" name="Google Shape;2747;gd6373dda26_0_399"/>
              <p:cNvSpPr/>
              <p:nvPr/>
            </p:nvSpPr>
            <p:spPr>
              <a:xfrm>
                <a:off x="5957065" y="1860777"/>
                <a:ext cx="2174148" cy="1505747"/>
              </a:xfrm>
              <a:custGeom>
                <a:rect b="b" l="l" r="r" t="t"/>
                <a:pathLst>
                  <a:path extrusionOk="0" h="45089" w="65104">
                    <a:moveTo>
                      <a:pt x="1560" y="0"/>
                    </a:moveTo>
                    <a:cubicBezTo>
                      <a:pt x="1036" y="0"/>
                      <a:pt x="607" y="464"/>
                      <a:pt x="595" y="1024"/>
                    </a:cubicBezTo>
                    <a:lnTo>
                      <a:pt x="572" y="2905"/>
                    </a:lnTo>
                    <a:lnTo>
                      <a:pt x="262" y="21038"/>
                    </a:lnTo>
                    <a:lnTo>
                      <a:pt x="36" y="35159"/>
                    </a:lnTo>
                    <a:lnTo>
                      <a:pt x="24" y="35552"/>
                    </a:lnTo>
                    <a:cubicBezTo>
                      <a:pt x="0" y="36886"/>
                      <a:pt x="250" y="38183"/>
                      <a:pt x="738" y="39362"/>
                    </a:cubicBezTo>
                    <a:cubicBezTo>
                      <a:pt x="1024" y="40076"/>
                      <a:pt x="1405" y="40755"/>
                      <a:pt x="1858" y="41386"/>
                    </a:cubicBezTo>
                    <a:cubicBezTo>
                      <a:pt x="2131" y="41743"/>
                      <a:pt x="2417" y="42077"/>
                      <a:pt x="2739" y="42410"/>
                    </a:cubicBezTo>
                    <a:cubicBezTo>
                      <a:pt x="4441" y="44136"/>
                      <a:pt x="6680" y="45089"/>
                      <a:pt x="9073" y="45089"/>
                    </a:cubicBezTo>
                    <a:lnTo>
                      <a:pt x="56031" y="45089"/>
                    </a:lnTo>
                    <a:cubicBezTo>
                      <a:pt x="58424" y="45089"/>
                      <a:pt x="60663" y="44136"/>
                      <a:pt x="62365" y="42410"/>
                    </a:cubicBezTo>
                    <a:cubicBezTo>
                      <a:pt x="63246" y="41517"/>
                      <a:pt x="63913" y="40493"/>
                      <a:pt x="64377" y="39362"/>
                    </a:cubicBezTo>
                    <a:cubicBezTo>
                      <a:pt x="64854" y="38183"/>
                      <a:pt x="65104" y="36886"/>
                      <a:pt x="65080" y="35552"/>
                    </a:cubicBezTo>
                    <a:lnTo>
                      <a:pt x="64973" y="29027"/>
                    </a:lnTo>
                    <a:lnTo>
                      <a:pt x="64854" y="21991"/>
                    </a:lnTo>
                    <a:lnTo>
                      <a:pt x="64556" y="4358"/>
                    </a:lnTo>
                    <a:lnTo>
                      <a:pt x="64532" y="2905"/>
                    </a:lnTo>
                    <a:lnTo>
                      <a:pt x="64508" y="1024"/>
                    </a:lnTo>
                    <a:cubicBezTo>
                      <a:pt x="64496" y="464"/>
                      <a:pt x="64068" y="0"/>
                      <a:pt x="63544"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8" name="Google Shape;2748;gd6373dda26_0_399"/>
              <p:cNvSpPr/>
              <p:nvPr/>
            </p:nvSpPr>
            <p:spPr>
              <a:xfrm>
                <a:off x="7971010" y="3597968"/>
                <a:ext cx="297850" cy="121691"/>
              </a:xfrm>
              <a:custGeom>
                <a:rect b="b" l="l" r="r" t="t"/>
                <a:pathLst>
                  <a:path extrusionOk="0" h="3644" w="8919">
                    <a:moveTo>
                      <a:pt x="1822" y="0"/>
                    </a:moveTo>
                    <a:cubicBezTo>
                      <a:pt x="822" y="0"/>
                      <a:pt x="0" y="810"/>
                      <a:pt x="0" y="1822"/>
                    </a:cubicBezTo>
                    <a:cubicBezTo>
                      <a:pt x="0" y="2322"/>
                      <a:pt x="203" y="2774"/>
                      <a:pt x="536" y="3108"/>
                    </a:cubicBezTo>
                    <a:cubicBezTo>
                      <a:pt x="858" y="3441"/>
                      <a:pt x="1322" y="3644"/>
                      <a:pt x="1822" y="3644"/>
                    </a:cubicBezTo>
                    <a:lnTo>
                      <a:pt x="8918" y="3644"/>
                    </a:lnTo>
                    <a:lnTo>
                      <a:pt x="8882" y="1822"/>
                    </a:lnTo>
                    <a:lnTo>
                      <a:pt x="8847"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9" name="Google Shape;2749;gd6373dda26_0_399"/>
              <p:cNvSpPr/>
              <p:nvPr/>
            </p:nvSpPr>
            <p:spPr>
              <a:xfrm>
                <a:off x="5819073" y="3597968"/>
                <a:ext cx="297850" cy="121691"/>
              </a:xfrm>
              <a:custGeom>
                <a:rect b="b" l="l" r="r" t="t"/>
                <a:pathLst>
                  <a:path extrusionOk="0" h="3644" w="8919">
                    <a:moveTo>
                      <a:pt x="72" y="0"/>
                    </a:moveTo>
                    <a:lnTo>
                      <a:pt x="36" y="1822"/>
                    </a:lnTo>
                    <a:lnTo>
                      <a:pt x="1" y="3644"/>
                    </a:lnTo>
                    <a:lnTo>
                      <a:pt x="7097" y="3644"/>
                    </a:lnTo>
                    <a:cubicBezTo>
                      <a:pt x="7609" y="3644"/>
                      <a:pt x="8061" y="3441"/>
                      <a:pt x="8395" y="3108"/>
                    </a:cubicBezTo>
                    <a:cubicBezTo>
                      <a:pt x="8716" y="2774"/>
                      <a:pt x="8918" y="2322"/>
                      <a:pt x="8918" y="1822"/>
                    </a:cubicBezTo>
                    <a:cubicBezTo>
                      <a:pt x="8918" y="810"/>
                      <a:pt x="8109" y="0"/>
                      <a:pt x="7097"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0" name="Google Shape;2750;gd6373dda26_0_399"/>
              <p:cNvSpPr/>
              <p:nvPr/>
            </p:nvSpPr>
            <p:spPr>
              <a:xfrm>
                <a:off x="6492636" y="3535551"/>
                <a:ext cx="1102603" cy="176960"/>
              </a:xfrm>
              <a:custGeom>
                <a:rect b="b" l="l" r="r" t="t"/>
                <a:pathLst>
                  <a:path extrusionOk="0" h="5299" w="33017">
                    <a:moveTo>
                      <a:pt x="1846" y="0"/>
                    </a:moveTo>
                    <a:cubicBezTo>
                      <a:pt x="1394" y="0"/>
                      <a:pt x="1001" y="322"/>
                      <a:pt x="894" y="762"/>
                    </a:cubicBezTo>
                    <a:lnTo>
                      <a:pt x="132" y="4108"/>
                    </a:lnTo>
                    <a:cubicBezTo>
                      <a:pt x="1" y="4727"/>
                      <a:pt x="465" y="5298"/>
                      <a:pt x="1084" y="5298"/>
                    </a:cubicBezTo>
                    <a:lnTo>
                      <a:pt x="31933" y="5298"/>
                    </a:lnTo>
                    <a:cubicBezTo>
                      <a:pt x="32553" y="5298"/>
                      <a:pt x="33017" y="4727"/>
                      <a:pt x="32886" y="4108"/>
                    </a:cubicBezTo>
                    <a:lnTo>
                      <a:pt x="32124" y="762"/>
                    </a:lnTo>
                    <a:cubicBezTo>
                      <a:pt x="32029" y="322"/>
                      <a:pt x="31636" y="0"/>
                      <a:pt x="31171" y="0"/>
                    </a:cubicBezTo>
                    <a:lnTo>
                      <a:pt x="18325" y="0"/>
                    </a:lnTo>
                    <a:cubicBezTo>
                      <a:pt x="18444" y="262"/>
                      <a:pt x="18515" y="536"/>
                      <a:pt x="18515" y="833"/>
                    </a:cubicBezTo>
                    <a:cubicBezTo>
                      <a:pt x="18515" y="1941"/>
                      <a:pt x="17610" y="2834"/>
                      <a:pt x="16515" y="2834"/>
                    </a:cubicBezTo>
                    <a:cubicBezTo>
                      <a:pt x="15408" y="2834"/>
                      <a:pt x="14515" y="1941"/>
                      <a:pt x="14515" y="833"/>
                    </a:cubicBezTo>
                    <a:cubicBezTo>
                      <a:pt x="14515" y="536"/>
                      <a:pt x="14586" y="262"/>
                      <a:pt x="14693"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1" name="Google Shape;2751;gd6373dda26_0_399"/>
              <p:cNvSpPr/>
              <p:nvPr/>
            </p:nvSpPr>
            <p:spPr>
              <a:xfrm>
                <a:off x="6977345" y="3496578"/>
                <a:ext cx="133647" cy="133613"/>
              </a:xfrm>
              <a:custGeom>
                <a:rect b="b" l="l" r="r" t="t"/>
                <a:pathLst>
                  <a:path extrusionOk="0" h="4001" w="4002">
                    <a:moveTo>
                      <a:pt x="2001" y="0"/>
                    </a:moveTo>
                    <a:cubicBezTo>
                      <a:pt x="1191" y="0"/>
                      <a:pt x="501" y="488"/>
                      <a:pt x="179" y="1167"/>
                    </a:cubicBezTo>
                    <a:cubicBezTo>
                      <a:pt x="72" y="1429"/>
                      <a:pt x="1" y="1703"/>
                      <a:pt x="1" y="2000"/>
                    </a:cubicBezTo>
                    <a:cubicBezTo>
                      <a:pt x="1" y="3108"/>
                      <a:pt x="894" y="4001"/>
                      <a:pt x="2001" y="4001"/>
                    </a:cubicBezTo>
                    <a:cubicBezTo>
                      <a:pt x="3096" y="4001"/>
                      <a:pt x="4001" y="3108"/>
                      <a:pt x="4001" y="2000"/>
                    </a:cubicBezTo>
                    <a:cubicBezTo>
                      <a:pt x="4001" y="1703"/>
                      <a:pt x="3930" y="1429"/>
                      <a:pt x="3811" y="1167"/>
                    </a:cubicBezTo>
                    <a:cubicBezTo>
                      <a:pt x="3489" y="488"/>
                      <a:pt x="2799" y="0"/>
                      <a:pt x="2001" y="0"/>
                    </a:cubicBezTo>
                    <a:close/>
                  </a:path>
                </a:pathLst>
              </a:custGeom>
              <a:solidFill>
                <a:srgbClr val="FFFFFF"/>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2" name="Google Shape;2752;gd6373dda26_0_399"/>
              <p:cNvSpPr/>
              <p:nvPr/>
            </p:nvSpPr>
            <p:spPr>
              <a:xfrm>
                <a:off x="6971401" y="3490600"/>
                <a:ext cx="145535" cy="145569"/>
              </a:xfrm>
              <a:custGeom>
                <a:rect b="b" l="l" r="r" t="t"/>
                <a:pathLst>
                  <a:path extrusionOk="0" h="4359" w="4358">
                    <a:moveTo>
                      <a:pt x="2179" y="358"/>
                    </a:moveTo>
                    <a:cubicBezTo>
                      <a:pt x="2881" y="358"/>
                      <a:pt x="3524" y="775"/>
                      <a:pt x="3822" y="1429"/>
                    </a:cubicBezTo>
                    <a:cubicBezTo>
                      <a:pt x="3941" y="1668"/>
                      <a:pt x="4001" y="1929"/>
                      <a:pt x="4001" y="2179"/>
                    </a:cubicBezTo>
                    <a:cubicBezTo>
                      <a:pt x="4001" y="3192"/>
                      <a:pt x="3179" y="4001"/>
                      <a:pt x="2179" y="4001"/>
                    </a:cubicBezTo>
                    <a:cubicBezTo>
                      <a:pt x="1167" y="4001"/>
                      <a:pt x="357" y="3192"/>
                      <a:pt x="357" y="2179"/>
                    </a:cubicBezTo>
                    <a:cubicBezTo>
                      <a:pt x="357" y="1929"/>
                      <a:pt x="417" y="1668"/>
                      <a:pt x="524" y="1429"/>
                    </a:cubicBezTo>
                    <a:cubicBezTo>
                      <a:pt x="822" y="775"/>
                      <a:pt x="1464" y="358"/>
                      <a:pt x="2179" y="358"/>
                    </a:cubicBezTo>
                    <a:close/>
                    <a:moveTo>
                      <a:pt x="2179" y="1"/>
                    </a:moveTo>
                    <a:cubicBezTo>
                      <a:pt x="1334" y="1"/>
                      <a:pt x="560" y="501"/>
                      <a:pt x="202" y="1275"/>
                    </a:cubicBezTo>
                    <a:cubicBezTo>
                      <a:pt x="60" y="1572"/>
                      <a:pt x="0" y="1870"/>
                      <a:pt x="0" y="2179"/>
                    </a:cubicBezTo>
                    <a:cubicBezTo>
                      <a:pt x="0" y="3382"/>
                      <a:pt x="976" y="4358"/>
                      <a:pt x="2179" y="4358"/>
                    </a:cubicBezTo>
                    <a:cubicBezTo>
                      <a:pt x="3381" y="4358"/>
                      <a:pt x="4358" y="3382"/>
                      <a:pt x="4358" y="2179"/>
                    </a:cubicBezTo>
                    <a:cubicBezTo>
                      <a:pt x="4358" y="1870"/>
                      <a:pt x="4286" y="1572"/>
                      <a:pt x="4155" y="1275"/>
                    </a:cubicBezTo>
                    <a:cubicBezTo>
                      <a:pt x="3798" y="501"/>
                      <a:pt x="3024" y="1"/>
                      <a:pt x="2179"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3" name="Google Shape;2753;gd6373dda26_0_399"/>
              <p:cNvSpPr/>
              <p:nvPr/>
            </p:nvSpPr>
            <p:spPr>
              <a:xfrm>
                <a:off x="6166591" y="3630062"/>
                <a:ext cx="113743" cy="103625"/>
              </a:xfrm>
              <a:custGeom>
                <a:rect b="b" l="l" r="r" t="t"/>
                <a:pathLst>
                  <a:path extrusionOk="0" h="3103" w="3406">
                    <a:moveTo>
                      <a:pt x="1708" y="1"/>
                    </a:moveTo>
                    <a:cubicBezTo>
                      <a:pt x="1310" y="1"/>
                      <a:pt x="912" y="153"/>
                      <a:pt x="608" y="456"/>
                    </a:cubicBezTo>
                    <a:cubicBezTo>
                      <a:pt x="1" y="1063"/>
                      <a:pt x="1" y="2052"/>
                      <a:pt x="608" y="2647"/>
                    </a:cubicBezTo>
                    <a:cubicBezTo>
                      <a:pt x="912" y="2951"/>
                      <a:pt x="1310" y="3102"/>
                      <a:pt x="1708" y="3102"/>
                    </a:cubicBezTo>
                    <a:cubicBezTo>
                      <a:pt x="2105" y="3102"/>
                      <a:pt x="2501" y="2951"/>
                      <a:pt x="2799" y="2647"/>
                    </a:cubicBezTo>
                    <a:cubicBezTo>
                      <a:pt x="3406" y="2052"/>
                      <a:pt x="3406" y="1063"/>
                      <a:pt x="2799" y="456"/>
                    </a:cubicBezTo>
                    <a:cubicBezTo>
                      <a:pt x="2501" y="153"/>
                      <a:pt x="2105" y="1"/>
                      <a:pt x="1708"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4" name="Google Shape;2754;gd6373dda26_0_399"/>
              <p:cNvSpPr/>
              <p:nvPr/>
            </p:nvSpPr>
            <p:spPr>
              <a:xfrm>
                <a:off x="6165790" y="3624218"/>
                <a:ext cx="115346" cy="115313"/>
              </a:xfrm>
              <a:custGeom>
                <a:rect b="b" l="l" r="r" t="t"/>
                <a:pathLst>
                  <a:path extrusionOk="0" h="3453" w="3454">
                    <a:moveTo>
                      <a:pt x="1727" y="357"/>
                    </a:moveTo>
                    <a:cubicBezTo>
                      <a:pt x="2096" y="357"/>
                      <a:pt x="2442" y="500"/>
                      <a:pt x="2704" y="762"/>
                    </a:cubicBezTo>
                    <a:cubicBezTo>
                      <a:pt x="2954" y="1024"/>
                      <a:pt x="3097" y="1369"/>
                      <a:pt x="3097" y="1727"/>
                    </a:cubicBezTo>
                    <a:cubicBezTo>
                      <a:pt x="3097" y="2096"/>
                      <a:pt x="2966" y="2441"/>
                      <a:pt x="2704" y="2703"/>
                    </a:cubicBezTo>
                    <a:cubicBezTo>
                      <a:pt x="2442" y="2965"/>
                      <a:pt x="2096" y="3096"/>
                      <a:pt x="1727" y="3096"/>
                    </a:cubicBezTo>
                    <a:cubicBezTo>
                      <a:pt x="1370" y="3096"/>
                      <a:pt x="1025" y="2965"/>
                      <a:pt x="763" y="2703"/>
                    </a:cubicBezTo>
                    <a:cubicBezTo>
                      <a:pt x="501" y="2441"/>
                      <a:pt x="358" y="2096"/>
                      <a:pt x="358" y="1727"/>
                    </a:cubicBezTo>
                    <a:cubicBezTo>
                      <a:pt x="358" y="1369"/>
                      <a:pt x="501" y="1024"/>
                      <a:pt x="763" y="762"/>
                    </a:cubicBezTo>
                    <a:cubicBezTo>
                      <a:pt x="1025" y="500"/>
                      <a:pt x="1370" y="357"/>
                      <a:pt x="1727" y="357"/>
                    </a:cubicBezTo>
                    <a:close/>
                    <a:moveTo>
                      <a:pt x="1727" y="0"/>
                    </a:moveTo>
                    <a:cubicBezTo>
                      <a:pt x="1275" y="0"/>
                      <a:pt x="834" y="179"/>
                      <a:pt x="513" y="512"/>
                    </a:cubicBezTo>
                    <a:cubicBezTo>
                      <a:pt x="180" y="834"/>
                      <a:pt x="1" y="1274"/>
                      <a:pt x="1" y="1727"/>
                    </a:cubicBezTo>
                    <a:cubicBezTo>
                      <a:pt x="1" y="2191"/>
                      <a:pt x="180" y="2631"/>
                      <a:pt x="513" y="2953"/>
                    </a:cubicBezTo>
                    <a:cubicBezTo>
                      <a:pt x="834" y="3274"/>
                      <a:pt x="1275" y="3453"/>
                      <a:pt x="1727" y="3453"/>
                    </a:cubicBezTo>
                    <a:cubicBezTo>
                      <a:pt x="2192" y="3453"/>
                      <a:pt x="2632" y="3274"/>
                      <a:pt x="2954" y="2953"/>
                    </a:cubicBezTo>
                    <a:cubicBezTo>
                      <a:pt x="3275" y="2631"/>
                      <a:pt x="3454" y="2191"/>
                      <a:pt x="3454" y="1727"/>
                    </a:cubicBezTo>
                    <a:cubicBezTo>
                      <a:pt x="3454" y="1274"/>
                      <a:pt x="3275" y="834"/>
                      <a:pt x="2954" y="512"/>
                    </a:cubicBezTo>
                    <a:cubicBezTo>
                      <a:pt x="2632" y="179"/>
                      <a:pt x="2192" y="0"/>
                      <a:pt x="1727"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5" name="Google Shape;2755;gd6373dda26_0_399"/>
              <p:cNvSpPr/>
              <p:nvPr/>
            </p:nvSpPr>
            <p:spPr>
              <a:xfrm>
                <a:off x="7810375" y="3630062"/>
                <a:ext cx="113343" cy="103625"/>
              </a:xfrm>
              <a:custGeom>
                <a:rect b="b" l="l" r="r" t="t"/>
                <a:pathLst>
                  <a:path extrusionOk="0" h="3103" w="3394">
                    <a:moveTo>
                      <a:pt x="1697" y="1"/>
                    </a:moveTo>
                    <a:cubicBezTo>
                      <a:pt x="1298" y="1"/>
                      <a:pt x="899" y="153"/>
                      <a:pt x="596" y="456"/>
                    </a:cubicBezTo>
                    <a:cubicBezTo>
                      <a:pt x="0" y="1063"/>
                      <a:pt x="0" y="2052"/>
                      <a:pt x="596" y="2647"/>
                    </a:cubicBezTo>
                    <a:cubicBezTo>
                      <a:pt x="899" y="2951"/>
                      <a:pt x="1298" y="3102"/>
                      <a:pt x="1697" y="3102"/>
                    </a:cubicBezTo>
                    <a:cubicBezTo>
                      <a:pt x="2096" y="3102"/>
                      <a:pt x="2495" y="2951"/>
                      <a:pt x="2798" y="2647"/>
                    </a:cubicBezTo>
                    <a:cubicBezTo>
                      <a:pt x="3393" y="2052"/>
                      <a:pt x="3393" y="1063"/>
                      <a:pt x="2798" y="456"/>
                    </a:cubicBezTo>
                    <a:cubicBezTo>
                      <a:pt x="2495" y="153"/>
                      <a:pt x="2096" y="1"/>
                      <a:pt x="1697"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6" name="Google Shape;2756;gd6373dda26_0_399"/>
              <p:cNvSpPr/>
              <p:nvPr/>
            </p:nvSpPr>
            <p:spPr>
              <a:xfrm>
                <a:off x="7809173" y="3624218"/>
                <a:ext cx="115747" cy="115313"/>
              </a:xfrm>
              <a:custGeom>
                <a:rect b="b" l="l" r="r" t="t"/>
                <a:pathLst>
                  <a:path extrusionOk="0" h="3453" w="3466">
                    <a:moveTo>
                      <a:pt x="1727" y="357"/>
                    </a:moveTo>
                    <a:cubicBezTo>
                      <a:pt x="2096" y="357"/>
                      <a:pt x="2441" y="500"/>
                      <a:pt x="2703" y="762"/>
                    </a:cubicBezTo>
                    <a:cubicBezTo>
                      <a:pt x="2965" y="1024"/>
                      <a:pt x="3108" y="1369"/>
                      <a:pt x="3108" y="1727"/>
                    </a:cubicBezTo>
                    <a:cubicBezTo>
                      <a:pt x="3108" y="2096"/>
                      <a:pt x="2965" y="2441"/>
                      <a:pt x="2703" y="2703"/>
                    </a:cubicBezTo>
                    <a:cubicBezTo>
                      <a:pt x="2441" y="2965"/>
                      <a:pt x="2096" y="3096"/>
                      <a:pt x="1727" y="3096"/>
                    </a:cubicBezTo>
                    <a:cubicBezTo>
                      <a:pt x="1370" y="3096"/>
                      <a:pt x="1024" y="2965"/>
                      <a:pt x="762" y="2703"/>
                    </a:cubicBezTo>
                    <a:cubicBezTo>
                      <a:pt x="501" y="2441"/>
                      <a:pt x="358" y="2096"/>
                      <a:pt x="358" y="1727"/>
                    </a:cubicBezTo>
                    <a:cubicBezTo>
                      <a:pt x="358" y="1369"/>
                      <a:pt x="501" y="1024"/>
                      <a:pt x="762" y="762"/>
                    </a:cubicBezTo>
                    <a:cubicBezTo>
                      <a:pt x="1024" y="500"/>
                      <a:pt x="1370" y="357"/>
                      <a:pt x="1727" y="357"/>
                    </a:cubicBezTo>
                    <a:close/>
                    <a:moveTo>
                      <a:pt x="1727" y="0"/>
                    </a:moveTo>
                    <a:cubicBezTo>
                      <a:pt x="1274" y="0"/>
                      <a:pt x="834" y="179"/>
                      <a:pt x="512" y="512"/>
                    </a:cubicBezTo>
                    <a:cubicBezTo>
                      <a:pt x="179" y="834"/>
                      <a:pt x="0" y="1274"/>
                      <a:pt x="0" y="1727"/>
                    </a:cubicBezTo>
                    <a:cubicBezTo>
                      <a:pt x="0" y="2191"/>
                      <a:pt x="179" y="2631"/>
                      <a:pt x="512" y="2953"/>
                    </a:cubicBezTo>
                    <a:cubicBezTo>
                      <a:pt x="834" y="3274"/>
                      <a:pt x="1274" y="3453"/>
                      <a:pt x="1727" y="3453"/>
                    </a:cubicBezTo>
                    <a:cubicBezTo>
                      <a:pt x="2191" y="3453"/>
                      <a:pt x="2632" y="3274"/>
                      <a:pt x="2953" y="2953"/>
                    </a:cubicBezTo>
                    <a:cubicBezTo>
                      <a:pt x="3287" y="2631"/>
                      <a:pt x="3465" y="2191"/>
                      <a:pt x="3465" y="1727"/>
                    </a:cubicBezTo>
                    <a:cubicBezTo>
                      <a:pt x="3465" y="1274"/>
                      <a:pt x="3287" y="834"/>
                      <a:pt x="2953" y="512"/>
                    </a:cubicBezTo>
                    <a:cubicBezTo>
                      <a:pt x="2632" y="179"/>
                      <a:pt x="2191" y="0"/>
                      <a:pt x="1727"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7" name="Google Shape;2757;gd6373dda26_0_399"/>
              <p:cNvSpPr/>
              <p:nvPr/>
            </p:nvSpPr>
            <p:spPr>
              <a:xfrm>
                <a:off x="6016309" y="3800348"/>
                <a:ext cx="140760" cy="66823"/>
              </a:xfrm>
              <a:custGeom>
                <a:rect b="b" l="l" r="r" t="t"/>
                <a:pathLst>
                  <a:path extrusionOk="0" h="2001" w="4215">
                    <a:moveTo>
                      <a:pt x="0" y="1"/>
                    </a:moveTo>
                    <a:lnTo>
                      <a:pt x="0" y="2001"/>
                    </a:lnTo>
                    <a:lnTo>
                      <a:pt x="2215" y="2001"/>
                    </a:lnTo>
                    <a:lnTo>
                      <a:pt x="4215"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8" name="Google Shape;2758;gd6373dda26_0_399"/>
              <p:cNvSpPr/>
              <p:nvPr/>
            </p:nvSpPr>
            <p:spPr>
              <a:xfrm>
                <a:off x="6010331" y="3794370"/>
                <a:ext cx="153116" cy="78779"/>
              </a:xfrm>
              <a:custGeom>
                <a:rect b="b" l="l" r="r" t="t"/>
                <a:pathLst>
                  <a:path extrusionOk="0" h="2359" w="4585">
                    <a:moveTo>
                      <a:pt x="3965" y="358"/>
                    </a:moveTo>
                    <a:lnTo>
                      <a:pt x="2322" y="2001"/>
                    </a:lnTo>
                    <a:lnTo>
                      <a:pt x="358" y="2001"/>
                    </a:lnTo>
                    <a:lnTo>
                      <a:pt x="358" y="358"/>
                    </a:lnTo>
                    <a:close/>
                    <a:moveTo>
                      <a:pt x="179" y="1"/>
                    </a:moveTo>
                    <a:cubicBezTo>
                      <a:pt x="72" y="1"/>
                      <a:pt x="1" y="84"/>
                      <a:pt x="1" y="180"/>
                    </a:cubicBezTo>
                    <a:lnTo>
                      <a:pt x="1" y="2180"/>
                    </a:lnTo>
                    <a:cubicBezTo>
                      <a:pt x="1" y="2287"/>
                      <a:pt x="72" y="2358"/>
                      <a:pt x="179" y="2358"/>
                    </a:cubicBezTo>
                    <a:lnTo>
                      <a:pt x="2394" y="2358"/>
                    </a:lnTo>
                    <a:cubicBezTo>
                      <a:pt x="2441" y="2358"/>
                      <a:pt x="2489" y="2347"/>
                      <a:pt x="2525" y="2311"/>
                    </a:cubicBezTo>
                    <a:lnTo>
                      <a:pt x="4525" y="311"/>
                    </a:lnTo>
                    <a:cubicBezTo>
                      <a:pt x="4573" y="263"/>
                      <a:pt x="4585" y="180"/>
                      <a:pt x="4561" y="120"/>
                    </a:cubicBezTo>
                    <a:cubicBezTo>
                      <a:pt x="4537" y="49"/>
                      <a:pt x="4465" y="1"/>
                      <a:pt x="4394"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9" name="Google Shape;2759;gd6373dda26_0_399"/>
              <p:cNvSpPr/>
              <p:nvPr/>
            </p:nvSpPr>
            <p:spPr>
              <a:xfrm>
                <a:off x="6090248" y="3800348"/>
                <a:ext cx="212760" cy="66823"/>
              </a:xfrm>
              <a:custGeom>
                <a:rect b="b" l="l" r="r" t="t"/>
                <a:pathLst>
                  <a:path extrusionOk="0" h="2001" w="6371">
                    <a:moveTo>
                      <a:pt x="2001" y="1"/>
                    </a:moveTo>
                    <a:lnTo>
                      <a:pt x="1" y="2001"/>
                    </a:lnTo>
                    <a:lnTo>
                      <a:pt x="6371" y="2001"/>
                    </a:lnTo>
                    <a:lnTo>
                      <a:pt x="6371"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0" name="Google Shape;2760;gd6373dda26_0_399"/>
              <p:cNvSpPr/>
              <p:nvPr/>
            </p:nvSpPr>
            <p:spPr>
              <a:xfrm>
                <a:off x="6083903" y="3794370"/>
                <a:ext cx="225082" cy="78779"/>
              </a:xfrm>
              <a:custGeom>
                <a:rect b="b" l="l" r="r" t="t"/>
                <a:pathLst>
                  <a:path extrusionOk="0" h="2359" w="6740">
                    <a:moveTo>
                      <a:pt x="6382" y="358"/>
                    </a:moveTo>
                    <a:lnTo>
                      <a:pt x="6382" y="2001"/>
                    </a:lnTo>
                    <a:lnTo>
                      <a:pt x="619" y="2001"/>
                    </a:lnTo>
                    <a:lnTo>
                      <a:pt x="2262" y="358"/>
                    </a:lnTo>
                    <a:close/>
                    <a:moveTo>
                      <a:pt x="2191" y="1"/>
                    </a:moveTo>
                    <a:cubicBezTo>
                      <a:pt x="2143" y="1"/>
                      <a:pt x="2096" y="25"/>
                      <a:pt x="2072" y="61"/>
                    </a:cubicBezTo>
                    <a:lnTo>
                      <a:pt x="72" y="2061"/>
                    </a:lnTo>
                    <a:cubicBezTo>
                      <a:pt x="12" y="2108"/>
                      <a:pt x="0" y="2180"/>
                      <a:pt x="24" y="2251"/>
                    </a:cubicBezTo>
                    <a:cubicBezTo>
                      <a:pt x="60" y="2323"/>
                      <a:pt x="119" y="2358"/>
                      <a:pt x="191" y="2358"/>
                    </a:cubicBezTo>
                    <a:lnTo>
                      <a:pt x="6561" y="2358"/>
                    </a:lnTo>
                    <a:cubicBezTo>
                      <a:pt x="6656" y="2358"/>
                      <a:pt x="6739" y="2287"/>
                      <a:pt x="6739" y="2180"/>
                    </a:cubicBezTo>
                    <a:lnTo>
                      <a:pt x="6739" y="180"/>
                    </a:lnTo>
                    <a:cubicBezTo>
                      <a:pt x="6739" y="84"/>
                      <a:pt x="6656" y="1"/>
                      <a:pt x="656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1" name="Google Shape;2761;gd6373dda26_0_399"/>
              <p:cNvSpPr/>
              <p:nvPr/>
            </p:nvSpPr>
            <p:spPr>
              <a:xfrm>
                <a:off x="7785328" y="3800348"/>
                <a:ext cx="140760" cy="66823"/>
              </a:xfrm>
              <a:custGeom>
                <a:rect b="b" l="l" r="r" t="t"/>
                <a:pathLst>
                  <a:path extrusionOk="0" h="2001" w="4215">
                    <a:moveTo>
                      <a:pt x="0" y="1"/>
                    </a:moveTo>
                    <a:lnTo>
                      <a:pt x="0" y="2001"/>
                    </a:lnTo>
                    <a:lnTo>
                      <a:pt x="2215" y="2001"/>
                    </a:lnTo>
                    <a:lnTo>
                      <a:pt x="4215"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2" name="Google Shape;2762;gd6373dda26_0_399"/>
              <p:cNvSpPr/>
              <p:nvPr/>
            </p:nvSpPr>
            <p:spPr>
              <a:xfrm>
                <a:off x="7779350" y="3794370"/>
                <a:ext cx="153116" cy="78779"/>
              </a:xfrm>
              <a:custGeom>
                <a:rect b="b" l="l" r="r" t="t"/>
                <a:pathLst>
                  <a:path extrusionOk="0" h="2359" w="4585">
                    <a:moveTo>
                      <a:pt x="3965" y="358"/>
                    </a:moveTo>
                    <a:lnTo>
                      <a:pt x="2322" y="2001"/>
                    </a:lnTo>
                    <a:lnTo>
                      <a:pt x="358" y="2001"/>
                    </a:lnTo>
                    <a:lnTo>
                      <a:pt x="358" y="358"/>
                    </a:lnTo>
                    <a:close/>
                    <a:moveTo>
                      <a:pt x="179" y="1"/>
                    </a:moveTo>
                    <a:cubicBezTo>
                      <a:pt x="72" y="1"/>
                      <a:pt x="1" y="84"/>
                      <a:pt x="1" y="180"/>
                    </a:cubicBezTo>
                    <a:lnTo>
                      <a:pt x="1" y="2180"/>
                    </a:lnTo>
                    <a:cubicBezTo>
                      <a:pt x="1" y="2287"/>
                      <a:pt x="72" y="2358"/>
                      <a:pt x="179" y="2358"/>
                    </a:cubicBezTo>
                    <a:lnTo>
                      <a:pt x="2394" y="2358"/>
                    </a:lnTo>
                    <a:cubicBezTo>
                      <a:pt x="2441" y="2358"/>
                      <a:pt x="2489" y="2347"/>
                      <a:pt x="2525" y="2311"/>
                    </a:cubicBezTo>
                    <a:lnTo>
                      <a:pt x="4525" y="311"/>
                    </a:lnTo>
                    <a:cubicBezTo>
                      <a:pt x="4573" y="263"/>
                      <a:pt x="4584" y="180"/>
                      <a:pt x="4561" y="120"/>
                    </a:cubicBezTo>
                    <a:cubicBezTo>
                      <a:pt x="4525" y="49"/>
                      <a:pt x="4465" y="1"/>
                      <a:pt x="4394"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3" name="Google Shape;2763;gd6373dda26_0_399"/>
              <p:cNvSpPr/>
              <p:nvPr/>
            </p:nvSpPr>
            <p:spPr>
              <a:xfrm>
                <a:off x="7859267" y="3800348"/>
                <a:ext cx="212760" cy="66823"/>
              </a:xfrm>
              <a:custGeom>
                <a:rect b="b" l="l" r="r" t="t"/>
                <a:pathLst>
                  <a:path extrusionOk="0" h="2001" w="6371">
                    <a:moveTo>
                      <a:pt x="2001" y="1"/>
                    </a:moveTo>
                    <a:lnTo>
                      <a:pt x="1" y="2001"/>
                    </a:lnTo>
                    <a:lnTo>
                      <a:pt x="6371" y="2001"/>
                    </a:lnTo>
                    <a:lnTo>
                      <a:pt x="6371"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4" name="Google Shape;2764;gd6373dda26_0_399"/>
              <p:cNvSpPr/>
              <p:nvPr/>
            </p:nvSpPr>
            <p:spPr>
              <a:xfrm>
                <a:off x="7852921" y="3794370"/>
                <a:ext cx="225082" cy="78779"/>
              </a:xfrm>
              <a:custGeom>
                <a:rect b="b" l="l" r="r" t="t"/>
                <a:pathLst>
                  <a:path extrusionOk="0" h="2359" w="6740">
                    <a:moveTo>
                      <a:pt x="6382" y="358"/>
                    </a:moveTo>
                    <a:lnTo>
                      <a:pt x="6382" y="2001"/>
                    </a:lnTo>
                    <a:lnTo>
                      <a:pt x="619" y="2001"/>
                    </a:lnTo>
                    <a:lnTo>
                      <a:pt x="2262" y="358"/>
                    </a:lnTo>
                    <a:close/>
                    <a:moveTo>
                      <a:pt x="2191" y="1"/>
                    </a:moveTo>
                    <a:cubicBezTo>
                      <a:pt x="2143" y="1"/>
                      <a:pt x="2096" y="25"/>
                      <a:pt x="2060" y="61"/>
                    </a:cubicBezTo>
                    <a:lnTo>
                      <a:pt x="60" y="2061"/>
                    </a:lnTo>
                    <a:cubicBezTo>
                      <a:pt x="12" y="2108"/>
                      <a:pt x="0" y="2180"/>
                      <a:pt x="24" y="2251"/>
                    </a:cubicBezTo>
                    <a:cubicBezTo>
                      <a:pt x="60" y="2323"/>
                      <a:pt x="119" y="2358"/>
                      <a:pt x="191" y="2358"/>
                    </a:cubicBezTo>
                    <a:lnTo>
                      <a:pt x="6561" y="2358"/>
                    </a:lnTo>
                    <a:cubicBezTo>
                      <a:pt x="6656" y="2358"/>
                      <a:pt x="6739" y="2287"/>
                      <a:pt x="6739" y="2180"/>
                    </a:cubicBezTo>
                    <a:lnTo>
                      <a:pt x="6739" y="180"/>
                    </a:lnTo>
                    <a:cubicBezTo>
                      <a:pt x="6739" y="84"/>
                      <a:pt x="6656" y="1"/>
                      <a:pt x="656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5" name="Google Shape;2765;gd6373dda26_0_399"/>
              <p:cNvSpPr/>
              <p:nvPr/>
            </p:nvSpPr>
            <p:spPr>
              <a:xfrm>
                <a:off x="7097037" y="3081466"/>
                <a:ext cx="862827" cy="200804"/>
              </a:xfrm>
              <a:custGeom>
                <a:rect b="b" l="l" r="r" t="t"/>
                <a:pathLst>
                  <a:path extrusionOk="0" h="6013" w="25837">
                    <a:moveTo>
                      <a:pt x="96" y="0"/>
                    </a:moveTo>
                    <a:lnTo>
                      <a:pt x="0" y="464"/>
                    </a:lnTo>
                    <a:lnTo>
                      <a:pt x="25587" y="6013"/>
                    </a:lnTo>
                    <a:lnTo>
                      <a:pt x="25837" y="4763"/>
                    </a:lnTo>
                    <a:lnTo>
                      <a:pt x="96"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6" name="Google Shape;2766;gd6373dda26_0_399"/>
              <p:cNvSpPr/>
              <p:nvPr/>
            </p:nvSpPr>
            <p:spPr>
              <a:xfrm>
                <a:off x="7530450" y="3179283"/>
                <a:ext cx="344336" cy="240578"/>
              </a:xfrm>
              <a:custGeom>
                <a:rect b="b" l="l" r="r" t="t"/>
                <a:pathLst>
                  <a:path extrusionOk="0" h="7204" w="10311">
                    <a:moveTo>
                      <a:pt x="274" y="0"/>
                    </a:moveTo>
                    <a:lnTo>
                      <a:pt x="0" y="381"/>
                    </a:lnTo>
                    <a:lnTo>
                      <a:pt x="9013" y="7203"/>
                    </a:lnTo>
                    <a:cubicBezTo>
                      <a:pt x="9454" y="7203"/>
                      <a:pt x="9882" y="7168"/>
                      <a:pt x="10311" y="7108"/>
                    </a:cubicBezTo>
                    <a:lnTo>
                      <a:pt x="274"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7" name="Google Shape;2767;gd6373dda26_0_399"/>
              <p:cNvSpPr/>
              <p:nvPr/>
            </p:nvSpPr>
            <p:spPr>
              <a:xfrm>
                <a:off x="6128019" y="3081466"/>
                <a:ext cx="863261" cy="200804"/>
              </a:xfrm>
              <a:custGeom>
                <a:rect b="b" l="l" r="r" t="t"/>
                <a:pathLst>
                  <a:path extrusionOk="0" h="6013" w="25850">
                    <a:moveTo>
                      <a:pt x="25754" y="0"/>
                    </a:moveTo>
                    <a:lnTo>
                      <a:pt x="1" y="4763"/>
                    </a:lnTo>
                    <a:lnTo>
                      <a:pt x="251" y="6013"/>
                    </a:lnTo>
                    <a:lnTo>
                      <a:pt x="25849" y="464"/>
                    </a:lnTo>
                    <a:lnTo>
                      <a:pt x="25754"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8" name="Google Shape;2768;gd6373dda26_0_399"/>
              <p:cNvSpPr/>
              <p:nvPr/>
            </p:nvSpPr>
            <p:spPr>
              <a:xfrm>
                <a:off x="6213513" y="3179283"/>
                <a:ext cx="344369" cy="240578"/>
              </a:xfrm>
              <a:custGeom>
                <a:rect b="b" l="l" r="r" t="t"/>
                <a:pathLst>
                  <a:path extrusionOk="0" h="7204" w="10312">
                    <a:moveTo>
                      <a:pt x="10026" y="0"/>
                    </a:moveTo>
                    <a:lnTo>
                      <a:pt x="1" y="7108"/>
                    </a:lnTo>
                    <a:cubicBezTo>
                      <a:pt x="417" y="7168"/>
                      <a:pt x="846" y="7203"/>
                      <a:pt x="1287" y="7203"/>
                    </a:cubicBezTo>
                    <a:lnTo>
                      <a:pt x="10312" y="381"/>
                    </a:lnTo>
                    <a:lnTo>
                      <a:pt x="10026"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9" name="Google Shape;2769;gd6373dda26_0_399"/>
              <p:cNvSpPr/>
              <p:nvPr/>
            </p:nvSpPr>
            <p:spPr>
              <a:xfrm>
                <a:off x="6192840" y="3405507"/>
                <a:ext cx="105795" cy="39005"/>
              </a:xfrm>
              <a:custGeom>
                <a:rect b="b" l="l" r="r" t="t"/>
                <a:pathLst>
                  <a:path extrusionOk="0" h="1168" w="3168">
                    <a:moveTo>
                      <a:pt x="584" y="1"/>
                    </a:moveTo>
                    <a:cubicBezTo>
                      <a:pt x="263" y="1"/>
                      <a:pt x="1" y="263"/>
                      <a:pt x="1" y="584"/>
                    </a:cubicBezTo>
                    <a:cubicBezTo>
                      <a:pt x="1" y="906"/>
                      <a:pt x="263" y="1168"/>
                      <a:pt x="584" y="1168"/>
                    </a:cubicBezTo>
                    <a:lnTo>
                      <a:pt x="2584" y="1168"/>
                    </a:lnTo>
                    <a:cubicBezTo>
                      <a:pt x="2906" y="1168"/>
                      <a:pt x="3168" y="906"/>
                      <a:pt x="3168" y="584"/>
                    </a:cubicBezTo>
                    <a:cubicBezTo>
                      <a:pt x="3168" y="263"/>
                      <a:pt x="2906" y="1"/>
                      <a:pt x="2584"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70" name="Google Shape;2770;gd6373dda26_0_399"/>
              <p:cNvSpPr/>
              <p:nvPr/>
            </p:nvSpPr>
            <p:spPr>
              <a:xfrm>
                <a:off x="7789703" y="3405507"/>
                <a:ext cx="105395" cy="39005"/>
              </a:xfrm>
              <a:custGeom>
                <a:rect b="b" l="l" r="r" t="t"/>
                <a:pathLst>
                  <a:path extrusionOk="0" h="1168" w="3156">
                    <a:moveTo>
                      <a:pt x="583" y="1"/>
                    </a:moveTo>
                    <a:cubicBezTo>
                      <a:pt x="262" y="1"/>
                      <a:pt x="0" y="263"/>
                      <a:pt x="0" y="584"/>
                    </a:cubicBezTo>
                    <a:cubicBezTo>
                      <a:pt x="0" y="906"/>
                      <a:pt x="262" y="1168"/>
                      <a:pt x="583" y="1168"/>
                    </a:cubicBezTo>
                    <a:lnTo>
                      <a:pt x="2572" y="1168"/>
                    </a:lnTo>
                    <a:cubicBezTo>
                      <a:pt x="2893" y="1168"/>
                      <a:pt x="3155" y="906"/>
                      <a:pt x="3155" y="584"/>
                    </a:cubicBezTo>
                    <a:cubicBezTo>
                      <a:pt x="3155" y="263"/>
                      <a:pt x="2893" y="1"/>
                      <a:pt x="2572"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71" name="Google Shape;2771;gd6373dda26_0_399"/>
              <p:cNvSpPr/>
              <p:nvPr/>
            </p:nvSpPr>
            <p:spPr>
              <a:xfrm>
                <a:off x="5842550" y="3630162"/>
                <a:ext cx="56872" cy="57306"/>
              </a:xfrm>
              <a:custGeom>
                <a:rect b="b" l="l" r="r" t="t"/>
                <a:pathLst>
                  <a:path extrusionOk="0" h="1716" w="1703">
                    <a:moveTo>
                      <a:pt x="857" y="1"/>
                    </a:moveTo>
                    <a:cubicBezTo>
                      <a:pt x="381" y="1"/>
                      <a:pt x="0" y="382"/>
                      <a:pt x="0" y="858"/>
                    </a:cubicBezTo>
                    <a:cubicBezTo>
                      <a:pt x="0" y="1322"/>
                      <a:pt x="381" y="1715"/>
                      <a:pt x="857" y="1715"/>
                    </a:cubicBezTo>
                    <a:cubicBezTo>
                      <a:pt x="1322" y="1715"/>
                      <a:pt x="1703" y="1322"/>
                      <a:pt x="1703" y="858"/>
                    </a:cubicBezTo>
                    <a:cubicBezTo>
                      <a:pt x="1703" y="382"/>
                      <a:pt x="1322" y="1"/>
                      <a:pt x="857"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72" name="Google Shape;2772;gd6373dda26_0_399"/>
              <p:cNvSpPr/>
              <p:nvPr/>
            </p:nvSpPr>
            <p:spPr>
              <a:xfrm>
                <a:off x="6016309" y="3630162"/>
                <a:ext cx="56872" cy="57306"/>
              </a:xfrm>
              <a:custGeom>
                <a:rect b="b" l="l" r="r" t="t"/>
                <a:pathLst>
                  <a:path extrusionOk="0" h="1716" w="1703">
                    <a:moveTo>
                      <a:pt x="846" y="1"/>
                    </a:moveTo>
                    <a:cubicBezTo>
                      <a:pt x="381" y="1"/>
                      <a:pt x="0" y="382"/>
                      <a:pt x="0" y="858"/>
                    </a:cubicBezTo>
                    <a:cubicBezTo>
                      <a:pt x="0" y="1322"/>
                      <a:pt x="381" y="1715"/>
                      <a:pt x="846" y="1715"/>
                    </a:cubicBezTo>
                    <a:cubicBezTo>
                      <a:pt x="1322" y="1715"/>
                      <a:pt x="1703" y="1322"/>
                      <a:pt x="1703" y="858"/>
                    </a:cubicBezTo>
                    <a:cubicBezTo>
                      <a:pt x="1703" y="382"/>
                      <a:pt x="1322" y="1"/>
                      <a:pt x="846"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73" name="Google Shape;2773;gd6373dda26_0_399"/>
              <p:cNvSpPr/>
              <p:nvPr/>
            </p:nvSpPr>
            <p:spPr>
              <a:xfrm>
                <a:off x="5929213" y="3630162"/>
                <a:ext cx="57306" cy="57306"/>
              </a:xfrm>
              <a:custGeom>
                <a:rect b="b" l="l" r="r" t="t"/>
                <a:pathLst>
                  <a:path extrusionOk="0" h="1716" w="1716">
                    <a:moveTo>
                      <a:pt x="858" y="1"/>
                    </a:moveTo>
                    <a:cubicBezTo>
                      <a:pt x="382" y="1"/>
                      <a:pt x="1" y="382"/>
                      <a:pt x="1" y="858"/>
                    </a:cubicBezTo>
                    <a:cubicBezTo>
                      <a:pt x="1" y="1322"/>
                      <a:pt x="382" y="1715"/>
                      <a:pt x="858" y="1715"/>
                    </a:cubicBezTo>
                    <a:cubicBezTo>
                      <a:pt x="1334" y="1715"/>
                      <a:pt x="1715" y="1322"/>
                      <a:pt x="1715" y="858"/>
                    </a:cubicBezTo>
                    <a:cubicBezTo>
                      <a:pt x="1715" y="382"/>
                      <a:pt x="1334" y="1"/>
                      <a:pt x="85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74" name="Google Shape;2774;gd6373dda26_0_399"/>
              <p:cNvSpPr/>
              <p:nvPr/>
            </p:nvSpPr>
            <p:spPr>
              <a:xfrm>
                <a:off x="8015126" y="3630162"/>
                <a:ext cx="57306" cy="57306"/>
              </a:xfrm>
              <a:custGeom>
                <a:rect b="b" l="l" r="r" t="t"/>
                <a:pathLst>
                  <a:path extrusionOk="0" h="1716" w="1716">
                    <a:moveTo>
                      <a:pt x="858" y="1"/>
                    </a:moveTo>
                    <a:cubicBezTo>
                      <a:pt x="382" y="1"/>
                      <a:pt x="1" y="382"/>
                      <a:pt x="1" y="858"/>
                    </a:cubicBezTo>
                    <a:cubicBezTo>
                      <a:pt x="1" y="1322"/>
                      <a:pt x="382" y="1715"/>
                      <a:pt x="858" y="1715"/>
                    </a:cubicBezTo>
                    <a:cubicBezTo>
                      <a:pt x="1323" y="1715"/>
                      <a:pt x="1715" y="1322"/>
                      <a:pt x="1715" y="858"/>
                    </a:cubicBezTo>
                    <a:cubicBezTo>
                      <a:pt x="1715" y="382"/>
                      <a:pt x="1323" y="1"/>
                      <a:pt x="85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75" name="Google Shape;2775;gd6373dda26_0_399"/>
              <p:cNvSpPr/>
              <p:nvPr/>
            </p:nvSpPr>
            <p:spPr>
              <a:xfrm>
                <a:off x="8188885" y="3630162"/>
                <a:ext cx="56905" cy="57306"/>
              </a:xfrm>
              <a:custGeom>
                <a:rect b="b" l="l" r="r" t="t"/>
                <a:pathLst>
                  <a:path extrusionOk="0" h="1716" w="1704">
                    <a:moveTo>
                      <a:pt x="858" y="1"/>
                    </a:moveTo>
                    <a:cubicBezTo>
                      <a:pt x="382" y="1"/>
                      <a:pt x="1" y="382"/>
                      <a:pt x="1" y="858"/>
                    </a:cubicBezTo>
                    <a:cubicBezTo>
                      <a:pt x="1" y="1322"/>
                      <a:pt x="382" y="1715"/>
                      <a:pt x="858" y="1715"/>
                    </a:cubicBezTo>
                    <a:cubicBezTo>
                      <a:pt x="1323" y="1715"/>
                      <a:pt x="1704" y="1322"/>
                      <a:pt x="1704" y="858"/>
                    </a:cubicBezTo>
                    <a:cubicBezTo>
                      <a:pt x="1704" y="382"/>
                      <a:pt x="1323" y="1"/>
                      <a:pt x="85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76" name="Google Shape;2776;gd6373dda26_0_399"/>
              <p:cNvSpPr/>
              <p:nvPr/>
            </p:nvSpPr>
            <p:spPr>
              <a:xfrm>
                <a:off x="8101822" y="3630162"/>
                <a:ext cx="57272" cy="57306"/>
              </a:xfrm>
              <a:custGeom>
                <a:rect b="b" l="l" r="r" t="t"/>
                <a:pathLst>
                  <a:path extrusionOk="0" h="1716" w="1715">
                    <a:moveTo>
                      <a:pt x="858" y="1"/>
                    </a:moveTo>
                    <a:cubicBezTo>
                      <a:pt x="393" y="1"/>
                      <a:pt x="0" y="382"/>
                      <a:pt x="0" y="858"/>
                    </a:cubicBezTo>
                    <a:cubicBezTo>
                      <a:pt x="0" y="1322"/>
                      <a:pt x="393" y="1715"/>
                      <a:pt x="858" y="1715"/>
                    </a:cubicBezTo>
                    <a:cubicBezTo>
                      <a:pt x="1334" y="1715"/>
                      <a:pt x="1715" y="1322"/>
                      <a:pt x="1715" y="858"/>
                    </a:cubicBezTo>
                    <a:cubicBezTo>
                      <a:pt x="1715" y="382"/>
                      <a:pt x="1334" y="1"/>
                      <a:pt x="85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77" name="Google Shape;2777;gd6373dda26_0_399"/>
              <p:cNvSpPr/>
              <p:nvPr/>
            </p:nvSpPr>
            <p:spPr>
              <a:xfrm>
                <a:off x="7178957" y="1956290"/>
                <a:ext cx="523667" cy="521997"/>
              </a:xfrm>
              <a:custGeom>
                <a:rect b="b" l="l" r="r" t="t"/>
                <a:pathLst>
                  <a:path extrusionOk="0" h="15631" w="15681">
                    <a:moveTo>
                      <a:pt x="15383" y="0"/>
                    </a:moveTo>
                    <a:cubicBezTo>
                      <a:pt x="15314" y="0"/>
                      <a:pt x="15246" y="27"/>
                      <a:pt x="15192" y="81"/>
                    </a:cubicBezTo>
                    <a:lnTo>
                      <a:pt x="107" y="15166"/>
                    </a:lnTo>
                    <a:cubicBezTo>
                      <a:pt x="0" y="15273"/>
                      <a:pt x="0" y="15440"/>
                      <a:pt x="107" y="15547"/>
                    </a:cubicBezTo>
                    <a:cubicBezTo>
                      <a:pt x="155" y="15607"/>
                      <a:pt x="226" y="15630"/>
                      <a:pt x="298" y="15630"/>
                    </a:cubicBezTo>
                    <a:cubicBezTo>
                      <a:pt x="369" y="15630"/>
                      <a:pt x="441" y="15607"/>
                      <a:pt x="488" y="15547"/>
                    </a:cubicBezTo>
                    <a:lnTo>
                      <a:pt x="15573" y="462"/>
                    </a:lnTo>
                    <a:cubicBezTo>
                      <a:pt x="15681" y="355"/>
                      <a:pt x="15681" y="188"/>
                      <a:pt x="15573" y="81"/>
                    </a:cubicBezTo>
                    <a:cubicBezTo>
                      <a:pt x="15520" y="27"/>
                      <a:pt x="15451" y="0"/>
                      <a:pt x="15383"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78" name="Google Shape;2778;gd6373dda26_0_399"/>
              <p:cNvSpPr/>
              <p:nvPr/>
            </p:nvSpPr>
            <p:spPr>
              <a:xfrm>
                <a:off x="6087877" y="1956290"/>
                <a:ext cx="1056083" cy="1053980"/>
              </a:xfrm>
              <a:custGeom>
                <a:rect b="b" l="l" r="r" t="t"/>
                <a:pathLst>
                  <a:path extrusionOk="0" h="31561" w="31624">
                    <a:moveTo>
                      <a:pt x="31326" y="0"/>
                    </a:moveTo>
                    <a:cubicBezTo>
                      <a:pt x="31257" y="0"/>
                      <a:pt x="31189" y="27"/>
                      <a:pt x="31135" y="81"/>
                    </a:cubicBezTo>
                    <a:lnTo>
                      <a:pt x="107" y="31097"/>
                    </a:lnTo>
                    <a:cubicBezTo>
                      <a:pt x="0" y="31204"/>
                      <a:pt x="0" y="31382"/>
                      <a:pt x="107" y="31478"/>
                    </a:cubicBezTo>
                    <a:cubicBezTo>
                      <a:pt x="167" y="31537"/>
                      <a:pt x="238" y="31561"/>
                      <a:pt x="310" y="31561"/>
                    </a:cubicBezTo>
                    <a:cubicBezTo>
                      <a:pt x="369" y="31561"/>
                      <a:pt x="441" y="31537"/>
                      <a:pt x="500" y="31478"/>
                    </a:cubicBezTo>
                    <a:lnTo>
                      <a:pt x="31516" y="462"/>
                    </a:lnTo>
                    <a:cubicBezTo>
                      <a:pt x="31623" y="355"/>
                      <a:pt x="31623" y="188"/>
                      <a:pt x="31516" y="81"/>
                    </a:cubicBezTo>
                    <a:cubicBezTo>
                      <a:pt x="31463" y="27"/>
                      <a:pt x="31394" y="0"/>
                      <a:pt x="31326"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79" name="Google Shape;2779;gd6373dda26_0_399"/>
              <p:cNvSpPr/>
              <p:nvPr/>
            </p:nvSpPr>
            <p:spPr>
              <a:xfrm>
                <a:off x="7244146" y="2264034"/>
                <a:ext cx="717725" cy="715655"/>
              </a:xfrm>
              <a:custGeom>
                <a:rect b="b" l="l" r="r" t="t"/>
                <a:pathLst>
                  <a:path extrusionOk="0" h="21430" w="21492">
                    <a:moveTo>
                      <a:pt x="21194" y="1"/>
                    </a:moveTo>
                    <a:cubicBezTo>
                      <a:pt x="21125" y="1"/>
                      <a:pt x="21057" y="28"/>
                      <a:pt x="21003" y="81"/>
                    </a:cubicBezTo>
                    <a:lnTo>
                      <a:pt x="108" y="20965"/>
                    </a:lnTo>
                    <a:cubicBezTo>
                      <a:pt x="1" y="21072"/>
                      <a:pt x="1" y="21251"/>
                      <a:pt x="108" y="21358"/>
                    </a:cubicBezTo>
                    <a:cubicBezTo>
                      <a:pt x="167" y="21405"/>
                      <a:pt x="227" y="21429"/>
                      <a:pt x="298" y="21429"/>
                    </a:cubicBezTo>
                    <a:cubicBezTo>
                      <a:pt x="370" y="21429"/>
                      <a:pt x="441" y="21405"/>
                      <a:pt x="501" y="21358"/>
                    </a:cubicBezTo>
                    <a:lnTo>
                      <a:pt x="21384" y="462"/>
                    </a:lnTo>
                    <a:cubicBezTo>
                      <a:pt x="21491" y="355"/>
                      <a:pt x="21491" y="188"/>
                      <a:pt x="21384" y="81"/>
                    </a:cubicBezTo>
                    <a:cubicBezTo>
                      <a:pt x="21331" y="28"/>
                      <a:pt x="21262" y="1"/>
                      <a:pt x="21194"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2780" name="Google Shape;2780;gd6373dda26_0_399"/>
            <p:cNvSpPr/>
            <p:nvPr/>
          </p:nvSpPr>
          <p:spPr>
            <a:xfrm>
              <a:off x="5332300" y="4455650"/>
              <a:ext cx="3512763" cy="11950"/>
            </a:xfrm>
            <a:custGeom>
              <a:rect b="b" l="l" r="r" t="t"/>
              <a:pathLst>
                <a:path extrusionOk="0" h="358" w="143686">
                  <a:moveTo>
                    <a:pt x="179" y="0"/>
                  </a:moveTo>
                  <a:cubicBezTo>
                    <a:pt x="72" y="0"/>
                    <a:pt x="1" y="83"/>
                    <a:pt x="1" y="179"/>
                  </a:cubicBezTo>
                  <a:cubicBezTo>
                    <a:pt x="1" y="274"/>
                    <a:pt x="72" y="357"/>
                    <a:pt x="179" y="357"/>
                  </a:cubicBezTo>
                  <a:lnTo>
                    <a:pt x="143507" y="357"/>
                  </a:lnTo>
                  <a:cubicBezTo>
                    <a:pt x="143602" y="357"/>
                    <a:pt x="143685" y="274"/>
                    <a:pt x="143685" y="179"/>
                  </a:cubicBezTo>
                  <a:cubicBezTo>
                    <a:pt x="143685" y="83"/>
                    <a:pt x="143602" y="0"/>
                    <a:pt x="14350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2781" name="Google Shape;2781;gd6373dda26_0_399"/>
          <p:cNvGrpSpPr/>
          <p:nvPr/>
        </p:nvGrpSpPr>
        <p:grpSpPr>
          <a:xfrm>
            <a:off x="2095530" y="5771738"/>
            <a:ext cx="688216" cy="683870"/>
            <a:chOff x="7098372" y="986300"/>
            <a:chExt cx="461055" cy="458143"/>
          </a:xfrm>
        </p:grpSpPr>
        <p:sp>
          <p:nvSpPr>
            <p:cNvPr id="2782" name="Google Shape;2782;gd6373dda26_0_399"/>
            <p:cNvSpPr/>
            <p:nvPr/>
          </p:nvSpPr>
          <p:spPr>
            <a:xfrm>
              <a:off x="7181444" y="1067932"/>
              <a:ext cx="294912" cy="294912"/>
            </a:xfrm>
            <a:custGeom>
              <a:rect b="b" l="l" r="r" t="t"/>
              <a:pathLst>
                <a:path extrusionOk="0" h="9216" w="9216">
                  <a:moveTo>
                    <a:pt x="4608" y="1048"/>
                  </a:moveTo>
                  <a:cubicBezTo>
                    <a:pt x="4834" y="1048"/>
                    <a:pt x="5025" y="1226"/>
                    <a:pt x="5025" y="1465"/>
                  </a:cubicBezTo>
                  <a:cubicBezTo>
                    <a:pt x="5025" y="1691"/>
                    <a:pt x="4834" y="1881"/>
                    <a:pt x="4608" y="1881"/>
                  </a:cubicBezTo>
                  <a:cubicBezTo>
                    <a:pt x="4370" y="1881"/>
                    <a:pt x="4191" y="1691"/>
                    <a:pt x="4191" y="1465"/>
                  </a:cubicBezTo>
                  <a:cubicBezTo>
                    <a:pt x="4191" y="1226"/>
                    <a:pt x="4370" y="1048"/>
                    <a:pt x="4608" y="1048"/>
                  </a:cubicBezTo>
                  <a:close/>
                  <a:moveTo>
                    <a:pt x="2382" y="1965"/>
                  </a:moveTo>
                  <a:cubicBezTo>
                    <a:pt x="2620" y="1965"/>
                    <a:pt x="2798" y="2155"/>
                    <a:pt x="2798" y="2381"/>
                  </a:cubicBezTo>
                  <a:cubicBezTo>
                    <a:pt x="2798" y="2620"/>
                    <a:pt x="2620" y="2798"/>
                    <a:pt x="2382" y="2798"/>
                  </a:cubicBezTo>
                  <a:cubicBezTo>
                    <a:pt x="2155" y="2798"/>
                    <a:pt x="1965" y="2620"/>
                    <a:pt x="1965" y="2381"/>
                  </a:cubicBezTo>
                  <a:cubicBezTo>
                    <a:pt x="1965" y="2155"/>
                    <a:pt x="2155" y="1965"/>
                    <a:pt x="2382" y="1965"/>
                  </a:cubicBezTo>
                  <a:close/>
                  <a:moveTo>
                    <a:pt x="6823" y="1965"/>
                  </a:moveTo>
                  <a:cubicBezTo>
                    <a:pt x="7061" y="1965"/>
                    <a:pt x="7251" y="2155"/>
                    <a:pt x="7251" y="2381"/>
                  </a:cubicBezTo>
                  <a:cubicBezTo>
                    <a:pt x="7251" y="2620"/>
                    <a:pt x="7061" y="2798"/>
                    <a:pt x="6823" y="2798"/>
                  </a:cubicBezTo>
                  <a:cubicBezTo>
                    <a:pt x="6596" y="2798"/>
                    <a:pt x="6406" y="2620"/>
                    <a:pt x="6406" y="2381"/>
                  </a:cubicBezTo>
                  <a:cubicBezTo>
                    <a:pt x="6406" y="2155"/>
                    <a:pt x="6596" y="1965"/>
                    <a:pt x="6823" y="1965"/>
                  </a:cubicBezTo>
                  <a:close/>
                  <a:moveTo>
                    <a:pt x="3703" y="3286"/>
                  </a:moveTo>
                  <a:cubicBezTo>
                    <a:pt x="3941" y="3286"/>
                    <a:pt x="4132" y="3477"/>
                    <a:pt x="4132" y="3703"/>
                  </a:cubicBezTo>
                  <a:cubicBezTo>
                    <a:pt x="4132" y="3941"/>
                    <a:pt x="3941" y="4132"/>
                    <a:pt x="3703" y="4132"/>
                  </a:cubicBezTo>
                  <a:cubicBezTo>
                    <a:pt x="3477" y="4132"/>
                    <a:pt x="3286" y="3941"/>
                    <a:pt x="3286" y="3703"/>
                  </a:cubicBezTo>
                  <a:cubicBezTo>
                    <a:pt x="3286" y="3477"/>
                    <a:pt x="3477" y="3286"/>
                    <a:pt x="3703" y="3286"/>
                  </a:cubicBezTo>
                  <a:close/>
                  <a:moveTo>
                    <a:pt x="5501" y="3286"/>
                  </a:moveTo>
                  <a:cubicBezTo>
                    <a:pt x="5739" y="3286"/>
                    <a:pt x="5918" y="3477"/>
                    <a:pt x="5918" y="3703"/>
                  </a:cubicBezTo>
                  <a:cubicBezTo>
                    <a:pt x="5918" y="3941"/>
                    <a:pt x="5739" y="4132"/>
                    <a:pt x="5501" y="4132"/>
                  </a:cubicBezTo>
                  <a:cubicBezTo>
                    <a:pt x="5275" y="4132"/>
                    <a:pt x="5084" y="3941"/>
                    <a:pt x="5084" y="3703"/>
                  </a:cubicBezTo>
                  <a:cubicBezTo>
                    <a:pt x="5084" y="3477"/>
                    <a:pt x="5275" y="3286"/>
                    <a:pt x="5501" y="3286"/>
                  </a:cubicBezTo>
                  <a:close/>
                  <a:moveTo>
                    <a:pt x="1465" y="4191"/>
                  </a:moveTo>
                  <a:cubicBezTo>
                    <a:pt x="1691" y="4191"/>
                    <a:pt x="1882" y="4370"/>
                    <a:pt x="1882" y="4608"/>
                  </a:cubicBezTo>
                  <a:cubicBezTo>
                    <a:pt x="1882" y="4834"/>
                    <a:pt x="1691" y="5025"/>
                    <a:pt x="1465" y="5025"/>
                  </a:cubicBezTo>
                  <a:cubicBezTo>
                    <a:pt x="1227" y="5025"/>
                    <a:pt x="1048" y="4834"/>
                    <a:pt x="1048" y="4608"/>
                  </a:cubicBezTo>
                  <a:cubicBezTo>
                    <a:pt x="1048" y="4370"/>
                    <a:pt x="1227" y="4191"/>
                    <a:pt x="1465" y="4191"/>
                  </a:cubicBezTo>
                  <a:close/>
                  <a:moveTo>
                    <a:pt x="7751" y="4191"/>
                  </a:moveTo>
                  <a:cubicBezTo>
                    <a:pt x="7978" y="4191"/>
                    <a:pt x="8168" y="4370"/>
                    <a:pt x="8168" y="4608"/>
                  </a:cubicBezTo>
                  <a:cubicBezTo>
                    <a:pt x="8168" y="4834"/>
                    <a:pt x="7978" y="5025"/>
                    <a:pt x="7751" y="5025"/>
                  </a:cubicBezTo>
                  <a:cubicBezTo>
                    <a:pt x="7513" y="5025"/>
                    <a:pt x="7335" y="4834"/>
                    <a:pt x="7335" y="4608"/>
                  </a:cubicBezTo>
                  <a:cubicBezTo>
                    <a:pt x="7335" y="4370"/>
                    <a:pt x="7513" y="4191"/>
                    <a:pt x="7751" y="4191"/>
                  </a:cubicBezTo>
                  <a:close/>
                  <a:moveTo>
                    <a:pt x="3703" y="5084"/>
                  </a:moveTo>
                  <a:cubicBezTo>
                    <a:pt x="3941" y="5084"/>
                    <a:pt x="4132" y="5275"/>
                    <a:pt x="4132" y="5501"/>
                  </a:cubicBezTo>
                  <a:cubicBezTo>
                    <a:pt x="4132" y="5739"/>
                    <a:pt x="3941" y="5918"/>
                    <a:pt x="3703" y="5918"/>
                  </a:cubicBezTo>
                  <a:cubicBezTo>
                    <a:pt x="3477" y="5918"/>
                    <a:pt x="3286" y="5739"/>
                    <a:pt x="3286" y="5501"/>
                  </a:cubicBezTo>
                  <a:cubicBezTo>
                    <a:pt x="3286" y="5275"/>
                    <a:pt x="3477" y="5084"/>
                    <a:pt x="3703" y="5084"/>
                  </a:cubicBezTo>
                  <a:close/>
                  <a:moveTo>
                    <a:pt x="5501" y="5084"/>
                  </a:moveTo>
                  <a:cubicBezTo>
                    <a:pt x="5739" y="5084"/>
                    <a:pt x="5918" y="5275"/>
                    <a:pt x="5918" y="5501"/>
                  </a:cubicBezTo>
                  <a:cubicBezTo>
                    <a:pt x="5918" y="5739"/>
                    <a:pt x="5739" y="5918"/>
                    <a:pt x="5501" y="5918"/>
                  </a:cubicBezTo>
                  <a:cubicBezTo>
                    <a:pt x="5275" y="5918"/>
                    <a:pt x="5084" y="5739"/>
                    <a:pt x="5084" y="5501"/>
                  </a:cubicBezTo>
                  <a:cubicBezTo>
                    <a:pt x="5084" y="5275"/>
                    <a:pt x="5275" y="5084"/>
                    <a:pt x="5501" y="5084"/>
                  </a:cubicBezTo>
                  <a:close/>
                  <a:moveTo>
                    <a:pt x="2382" y="6406"/>
                  </a:moveTo>
                  <a:cubicBezTo>
                    <a:pt x="2620" y="6406"/>
                    <a:pt x="2798" y="6596"/>
                    <a:pt x="2798" y="6834"/>
                  </a:cubicBezTo>
                  <a:cubicBezTo>
                    <a:pt x="2798" y="7061"/>
                    <a:pt x="2620" y="7251"/>
                    <a:pt x="2382" y="7251"/>
                  </a:cubicBezTo>
                  <a:cubicBezTo>
                    <a:pt x="2155" y="7251"/>
                    <a:pt x="1965" y="7061"/>
                    <a:pt x="1965" y="6834"/>
                  </a:cubicBezTo>
                  <a:cubicBezTo>
                    <a:pt x="1965" y="6596"/>
                    <a:pt x="2155" y="6406"/>
                    <a:pt x="2382" y="6406"/>
                  </a:cubicBezTo>
                  <a:close/>
                  <a:moveTo>
                    <a:pt x="6823" y="6406"/>
                  </a:moveTo>
                  <a:cubicBezTo>
                    <a:pt x="7061" y="6406"/>
                    <a:pt x="7251" y="6596"/>
                    <a:pt x="7251" y="6834"/>
                  </a:cubicBezTo>
                  <a:cubicBezTo>
                    <a:pt x="7251" y="7061"/>
                    <a:pt x="7061" y="7251"/>
                    <a:pt x="6823" y="7251"/>
                  </a:cubicBezTo>
                  <a:cubicBezTo>
                    <a:pt x="6596" y="7251"/>
                    <a:pt x="6406" y="7061"/>
                    <a:pt x="6406" y="6834"/>
                  </a:cubicBezTo>
                  <a:cubicBezTo>
                    <a:pt x="6406" y="6596"/>
                    <a:pt x="6596" y="6406"/>
                    <a:pt x="6823" y="6406"/>
                  </a:cubicBezTo>
                  <a:close/>
                  <a:moveTo>
                    <a:pt x="4608" y="7334"/>
                  </a:moveTo>
                  <a:cubicBezTo>
                    <a:pt x="4834" y="7334"/>
                    <a:pt x="5025" y="7513"/>
                    <a:pt x="5025" y="7751"/>
                  </a:cubicBezTo>
                  <a:cubicBezTo>
                    <a:pt x="5025" y="7977"/>
                    <a:pt x="4834" y="8168"/>
                    <a:pt x="4608" y="8168"/>
                  </a:cubicBezTo>
                  <a:cubicBezTo>
                    <a:pt x="4370" y="8168"/>
                    <a:pt x="4191" y="7977"/>
                    <a:pt x="4191" y="7751"/>
                  </a:cubicBezTo>
                  <a:cubicBezTo>
                    <a:pt x="4191" y="7513"/>
                    <a:pt x="4370" y="7334"/>
                    <a:pt x="4608" y="7334"/>
                  </a:cubicBezTo>
                  <a:close/>
                  <a:moveTo>
                    <a:pt x="4608" y="0"/>
                  </a:moveTo>
                  <a:cubicBezTo>
                    <a:pt x="2072" y="0"/>
                    <a:pt x="0" y="2072"/>
                    <a:pt x="0" y="4608"/>
                  </a:cubicBezTo>
                  <a:cubicBezTo>
                    <a:pt x="0" y="7144"/>
                    <a:pt x="2072" y="9216"/>
                    <a:pt x="4608" y="9216"/>
                  </a:cubicBezTo>
                  <a:cubicBezTo>
                    <a:pt x="7144" y="9216"/>
                    <a:pt x="9216" y="7144"/>
                    <a:pt x="9216" y="4608"/>
                  </a:cubicBezTo>
                  <a:cubicBezTo>
                    <a:pt x="9216" y="2072"/>
                    <a:pt x="7144" y="0"/>
                    <a:pt x="4608"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83" name="Google Shape;2783;gd6373dda26_0_399"/>
            <p:cNvSpPr/>
            <p:nvPr/>
          </p:nvSpPr>
          <p:spPr>
            <a:xfrm>
              <a:off x="7356707" y="1379579"/>
              <a:ext cx="57920" cy="64864"/>
            </a:xfrm>
            <a:custGeom>
              <a:rect b="b" l="l" r="r" t="t"/>
              <a:pathLst>
                <a:path extrusionOk="0" h="2027" w="1810">
                  <a:moveTo>
                    <a:pt x="941" y="0"/>
                  </a:moveTo>
                  <a:cubicBezTo>
                    <a:pt x="679" y="96"/>
                    <a:pt x="405" y="167"/>
                    <a:pt x="131" y="215"/>
                  </a:cubicBezTo>
                  <a:lnTo>
                    <a:pt x="393" y="1191"/>
                  </a:lnTo>
                  <a:lnTo>
                    <a:pt x="357" y="1203"/>
                  </a:lnTo>
                  <a:cubicBezTo>
                    <a:pt x="131" y="1263"/>
                    <a:pt x="0" y="1489"/>
                    <a:pt x="60" y="1715"/>
                  </a:cubicBezTo>
                  <a:cubicBezTo>
                    <a:pt x="110" y="1896"/>
                    <a:pt x="279" y="2026"/>
                    <a:pt x="467" y="2026"/>
                  </a:cubicBezTo>
                  <a:cubicBezTo>
                    <a:pt x="502" y="2026"/>
                    <a:pt x="537" y="2022"/>
                    <a:pt x="572" y="2013"/>
                  </a:cubicBezTo>
                  <a:lnTo>
                    <a:pt x="1453" y="1774"/>
                  </a:lnTo>
                  <a:cubicBezTo>
                    <a:pt x="1679" y="1715"/>
                    <a:pt x="1810" y="1477"/>
                    <a:pt x="1750" y="1263"/>
                  </a:cubicBezTo>
                  <a:cubicBezTo>
                    <a:pt x="1701" y="1084"/>
                    <a:pt x="1536" y="947"/>
                    <a:pt x="1352" y="947"/>
                  </a:cubicBezTo>
                  <a:cubicBezTo>
                    <a:pt x="1315" y="947"/>
                    <a:pt x="1277" y="953"/>
                    <a:pt x="1238" y="965"/>
                  </a:cubicBezTo>
                  <a:lnTo>
                    <a:pt x="1203" y="977"/>
                  </a:lnTo>
                  <a:lnTo>
                    <a:pt x="941"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84" name="Google Shape;2784;gd6373dda26_0_399"/>
            <p:cNvSpPr/>
            <p:nvPr/>
          </p:nvSpPr>
          <p:spPr>
            <a:xfrm>
              <a:off x="7442051" y="1328539"/>
              <a:ext cx="66688" cy="65440"/>
            </a:xfrm>
            <a:custGeom>
              <a:rect b="b" l="l" r="r" t="t"/>
              <a:pathLst>
                <a:path extrusionOk="0" h="2045" w="2084">
                  <a:moveTo>
                    <a:pt x="596" y="0"/>
                  </a:moveTo>
                  <a:cubicBezTo>
                    <a:pt x="417" y="214"/>
                    <a:pt x="215" y="417"/>
                    <a:pt x="0" y="595"/>
                  </a:cubicBezTo>
                  <a:lnTo>
                    <a:pt x="715" y="1310"/>
                  </a:lnTo>
                  <a:lnTo>
                    <a:pt x="691" y="1334"/>
                  </a:lnTo>
                  <a:cubicBezTo>
                    <a:pt x="524" y="1500"/>
                    <a:pt x="524" y="1762"/>
                    <a:pt x="691" y="1929"/>
                  </a:cubicBezTo>
                  <a:cubicBezTo>
                    <a:pt x="768" y="2006"/>
                    <a:pt x="875" y="2045"/>
                    <a:pt x="982" y="2045"/>
                  </a:cubicBezTo>
                  <a:cubicBezTo>
                    <a:pt x="1090" y="2045"/>
                    <a:pt x="1197" y="2006"/>
                    <a:pt x="1274" y="1929"/>
                  </a:cubicBezTo>
                  <a:lnTo>
                    <a:pt x="1929" y="1274"/>
                  </a:lnTo>
                  <a:cubicBezTo>
                    <a:pt x="2084" y="1119"/>
                    <a:pt x="2084" y="845"/>
                    <a:pt x="1929" y="691"/>
                  </a:cubicBezTo>
                  <a:cubicBezTo>
                    <a:pt x="1846" y="607"/>
                    <a:pt x="1739" y="566"/>
                    <a:pt x="1631" y="566"/>
                  </a:cubicBezTo>
                  <a:cubicBezTo>
                    <a:pt x="1524" y="566"/>
                    <a:pt x="1417" y="607"/>
                    <a:pt x="1334" y="691"/>
                  </a:cubicBezTo>
                  <a:lnTo>
                    <a:pt x="1310" y="714"/>
                  </a:lnTo>
                  <a:lnTo>
                    <a:pt x="596"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85" name="Google Shape;2785;gd6373dda26_0_399"/>
            <p:cNvSpPr/>
            <p:nvPr/>
          </p:nvSpPr>
          <p:spPr>
            <a:xfrm>
              <a:off x="7493091" y="1244603"/>
              <a:ext cx="66336" cy="55072"/>
            </a:xfrm>
            <a:custGeom>
              <a:rect b="b" l="l" r="r" t="t"/>
              <a:pathLst>
                <a:path extrusionOk="0" h="1721" w="2073">
                  <a:moveTo>
                    <a:pt x="1604" y="0"/>
                  </a:moveTo>
                  <a:cubicBezTo>
                    <a:pt x="1424" y="0"/>
                    <a:pt x="1253" y="116"/>
                    <a:pt x="1203" y="313"/>
                  </a:cubicBezTo>
                  <a:lnTo>
                    <a:pt x="1191" y="349"/>
                  </a:lnTo>
                  <a:lnTo>
                    <a:pt x="215" y="87"/>
                  </a:lnTo>
                  <a:cubicBezTo>
                    <a:pt x="167" y="361"/>
                    <a:pt x="96" y="635"/>
                    <a:pt x="1" y="897"/>
                  </a:cubicBezTo>
                  <a:lnTo>
                    <a:pt x="965" y="1159"/>
                  </a:lnTo>
                  <a:lnTo>
                    <a:pt x="965" y="1194"/>
                  </a:lnTo>
                  <a:cubicBezTo>
                    <a:pt x="906" y="1409"/>
                    <a:pt x="1037" y="1647"/>
                    <a:pt x="1263" y="1706"/>
                  </a:cubicBezTo>
                  <a:cubicBezTo>
                    <a:pt x="1298" y="1716"/>
                    <a:pt x="1333" y="1721"/>
                    <a:pt x="1368" y="1721"/>
                  </a:cubicBezTo>
                  <a:cubicBezTo>
                    <a:pt x="1550" y="1721"/>
                    <a:pt x="1725" y="1598"/>
                    <a:pt x="1775" y="1409"/>
                  </a:cubicBezTo>
                  <a:lnTo>
                    <a:pt x="2013" y="528"/>
                  </a:lnTo>
                  <a:cubicBezTo>
                    <a:pt x="2072" y="301"/>
                    <a:pt x="1929" y="75"/>
                    <a:pt x="1715" y="16"/>
                  </a:cubicBezTo>
                  <a:cubicBezTo>
                    <a:pt x="1678" y="5"/>
                    <a:pt x="1641" y="0"/>
                    <a:pt x="16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86" name="Google Shape;2786;gd6373dda26_0_399"/>
            <p:cNvSpPr/>
            <p:nvPr/>
          </p:nvSpPr>
          <p:spPr>
            <a:xfrm>
              <a:off x="7493091" y="1131100"/>
              <a:ext cx="66336" cy="55072"/>
            </a:xfrm>
            <a:custGeom>
              <a:rect b="b" l="l" r="r" t="t"/>
              <a:pathLst>
                <a:path extrusionOk="0" h="1721" w="2073">
                  <a:moveTo>
                    <a:pt x="1368" y="0"/>
                  </a:moveTo>
                  <a:cubicBezTo>
                    <a:pt x="1333" y="0"/>
                    <a:pt x="1298" y="5"/>
                    <a:pt x="1263" y="14"/>
                  </a:cubicBezTo>
                  <a:cubicBezTo>
                    <a:pt x="1037" y="74"/>
                    <a:pt x="906" y="300"/>
                    <a:pt x="965" y="526"/>
                  </a:cubicBezTo>
                  <a:lnTo>
                    <a:pt x="965" y="562"/>
                  </a:lnTo>
                  <a:lnTo>
                    <a:pt x="1" y="824"/>
                  </a:lnTo>
                  <a:cubicBezTo>
                    <a:pt x="96" y="1086"/>
                    <a:pt x="167" y="1360"/>
                    <a:pt x="215" y="1634"/>
                  </a:cubicBezTo>
                  <a:lnTo>
                    <a:pt x="1191" y="1372"/>
                  </a:lnTo>
                  <a:lnTo>
                    <a:pt x="1203" y="1408"/>
                  </a:lnTo>
                  <a:cubicBezTo>
                    <a:pt x="1253" y="1605"/>
                    <a:pt x="1424" y="1720"/>
                    <a:pt x="1604" y="1720"/>
                  </a:cubicBezTo>
                  <a:cubicBezTo>
                    <a:pt x="1641" y="1720"/>
                    <a:pt x="1678" y="1715"/>
                    <a:pt x="1715" y="1705"/>
                  </a:cubicBezTo>
                  <a:cubicBezTo>
                    <a:pt x="1929" y="1646"/>
                    <a:pt x="2072" y="1419"/>
                    <a:pt x="2013" y="1193"/>
                  </a:cubicBezTo>
                  <a:lnTo>
                    <a:pt x="1775" y="312"/>
                  </a:lnTo>
                  <a:cubicBezTo>
                    <a:pt x="1725" y="123"/>
                    <a:pt x="1550" y="0"/>
                    <a:pt x="1368"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87" name="Google Shape;2787;gd6373dda26_0_399"/>
            <p:cNvSpPr/>
            <p:nvPr/>
          </p:nvSpPr>
          <p:spPr>
            <a:xfrm>
              <a:off x="7442051" y="1036476"/>
              <a:ext cx="66688" cy="65760"/>
            </a:xfrm>
            <a:custGeom>
              <a:rect b="b" l="l" r="r" t="t"/>
              <a:pathLst>
                <a:path extrusionOk="0" h="2055" w="2084">
                  <a:moveTo>
                    <a:pt x="982" y="1"/>
                  </a:moveTo>
                  <a:cubicBezTo>
                    <a:pt x="875" y="1"/>
                    <a:pt x="768" y="43"/>
                    <a:pt x="691" y="126"/>
                  </a:cubicBezTo>
                  <a:cubicBezTo>
                    <a:pt x="524" y="293"/>
                    <a:pt x="524" y="555"/>
                    <a:pt x="691" y="721"/>
                  </a:cubicBezTo>
                  <a:lnTo>
                    <a:pt x="715" y="745"/>
                  </a:lnTo>
                  <a:lnTo>
                    <a:pt x="0" y="1459"/>
                  </a:lnTo>
                  <a:cubicBezTo>
                    <a:pt x="215" y="1638"/>
                    <a:pt x="417" y="1840"/>
                    <a:pt x="596" y="2055"/>
                  </a:cubicBezTo>
                  <a:lnTo>
                    <a:pt x="1310" y="1340"/>
                  </a:lnTo>
                  <a:lnTo>
                    <a:pt x="1334" y="1364"/>
                  </a:lnTo>
                  <a:cubicBezTo>
                    <a:pt x="1417" y="1447"/>
                    <a:pt x="1524" y="1489"/>
                    <a:pt x="1631" y="1489"/>
                  </a:cubicBezTo>
                  <a:cubicBezTo>
                    <a:pt x="1739" y="1489"/>
                    <a:pt x="1846" y="1447"/>
                    <a:pt x="1929" y="1364"/>
                  </a:cubicBezTo>
                  <a:cubicBezTo>
                    <a:pt x="2084" y="1197"/>
                    <a:pt x="2084" y="936"/>
                    <a:pt x="1929" y="769"/>
                  </a:cubicBezTo>
                  <a:lnTo>
                    <a:pt x="1274" y="126"/>
                  </a:lnTo>
                  <a:cubicBezTo>
                    <a:pt x="1197" y="43"/>
                    <a:pt x="1090" y="1"/>
                    <a:pt x="982"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88" name="Google Shape;2788;gd6373dda26_0_399"/>
            <p:cNvSpPr/>
            <p:nvPr/>
          </p:nvSpPr>
          <p:spPr>
            <a:xfrm>
              <a:off x="7356707" y="986300"/>
              <a:ext cx="57920" cy="64896"/>
            </a:xfrm>
            <a:custGeom>
              <a:rect b="b" l="l" r="r" t="t"/>
              <a:pathLst>
                <a:path extrusionOk="0" h="2028" w="1810">
                  <a:moveTo>
                    <a:pt x="462" y="1"/>
                  </a:moveTo>
                  <a:cubicBezTo>
                    <a:pt x="276" y="1"/>
                    <a:pt x="110" y="123"/>
                    <a:pt x="60" y="313"/>
                  </a:cubicBezTo>
                  <a:cubicBezTo>
                    <a:pt x="0" y="539"/>
                    <a:pt x="131" y="765"/>
                    <a:pt x="357" y="825"/>
                  </a:cubicBezTo>
                  <a:lnTo>
                    <a:pt x="393" y="837"/>
                  </a:lnTo>
                  <a:lnTo>
                    <a:pt x="131" y="1801"/>
                  </a:lnTo>
                  <a:cubicBezTo>
                    <a:pt x="405" y="1861"/>
                    <a:pt x="679" y="1932"/>
                    <a:pt x="941" y="2027"/>
                  </a:cubicBezTo>
                  <a:lnTo>
                    <a:pt x="1203" y="1051"/>
                  </a:lnTo>
                  <a:lnTo>
                    <a:pt x="1238" y="1063"/>
                  </a:lnTo>
                  <a:cubicBezTo>
                    <a:pt x="1273" y="1072"/>
                    <a:pt x="1309" y="1076"/>
                    <a:pt x="1343" y="1076"/>
                  </a:cubicBezTo>
                  <a:cubicBezTo>
                    <a:pt x="1531" y="1076"/>
                    <a:pt x="1700" y="946"/>
                    <a:pt x="1750" y="765"/>
                  </a:cubicBezTo>
                  <a:cubicBezTo>
                    <a:pt x="1810" y="539"/>
                    <a:pt x="1679" y="313"/>
                    <a:pt x="1453" y="253"/>
                  </a:cubicBezTo>
                  <a:lnTo>
                    <a:pt x="572" y="15"/>
                  </a:lnTo>
                  <a:cubicBezTo>
                    <a:pt x="535" y="5"/>
                    <a:pt x="498" y="1"/>
                    <a:pt x="462"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89" name="Google Shape;2789;gd6373dda26_0_399"/>
            <p:cNvSpPr/>
            <p:nvPr/>
          </p:nvSpPr>
          <p:spPr>
            <a:xfrm>
              <a:off x="7243172" y="986300"/>
              <a:ext cx="57920" cy="64896"/>
            </a:xfrm>
            <a:custGeom>
              <a:rect b="b" l="l" r="r" t="t"/>
              <a:pathLst>
                <a:path extrusionOk="0" h="2028" w="1810">
                  <a:moveTo>
                    <a:pt x="1348" y="1"/>
                  </a:moveTo>
                  <a:cubicBezTo>
                    <a:pt x="1312" y="1"/>
                    <a:pt x="1275" y="5"/>
                    <a:pt x="1238" y="15"/>
                  </a:cubicBezTo>
                  <a:lnTo>
                    <a:pt x="357" y="253"/>
                  </a:lnTo>
                  <a:cubicBezTo>
                    <a:pt x="131" y="313"/>
                    <a:pt x="0" y="539"/>
                    <a:pt x="60" y="765"/>
                  </a:cubicBezTo>
                  <a:cubicBezTo>
                    <a:pt x="110" y="946"/>
                    <a:pt x="271" y="1076"/>
                    <a:pt x="463" y="1076"/>
                  </a:cubicBezTo>
                  <a:cubicBezTo>
                    <a:pt x="499" y="1076"/>
                    <a:pt x="535" y="1072"/>
                    <a:pt x="572" y="1063"/>
                  </a:cubicBezTo>
                  <a:lnTo>
                    <a:pt x="607" y="1051"/>
                  </a:lnTo>
                  <a:lnTo>
                    <a:pt x="869" y="2027"/>
                  </a:lnTo>
                  <a:cubicBezTo>
                    <a:pt x="1131" y="1932"/>
                    <a:pt x="1405" y="1861"/>
                    <a:pt x="1679" y="1801"/>
                  </a:cubicBezTo>
                  <a:lnTo>
                    <a:pt x="1417" y="837"/>
                  </a:lnTo>
                  <a:lnTo>
                    <a:pt x="1453" y="825"/>
                  </a:lnTo>
                  <a:cubicBezTo>
                    <a:pt x="1679" y="765"/>
                    <a:pt x="1810" y="539"/>
                    <a:pt x="1750" y="313"/>
                  </a:cubicBezTo>
                  <a:cubicBezTo>
                    <a:pt x="1701" y="123"/>
                    <a:pt x="1534" y="1"/>
                    <a:pt x="1348"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90" name="Google Shape;2790;gd6373dda26_0_399"/>
            <p:cNvSpPr/>
            <p:nvPr/>
          </p:nvSpPr>
          <p:spPr>
            <a:xfrm>
              <a:off x="7148676" y="1036476"/>
              <a:ext cx="67072" cy="65760"/>
            </a:xfrm>
            <a:custGeom>
              <a:rect b="b" l="l" r="r" t="t"/>
              <a:pathLst>
                <a:path extrusionOk="0" h="2055" w="2096">
                  <a:moveTo>
                    <a:pt x="1108" y="1"/>
                  </a:moveTo>
                  <a:cubicBezTo>
                    <a:pt x="1001" y="1"/>
                    <a:pt x="893" y="43"/>
                    <a:pt x="810" y="126"/>
                  </a:cubicBezTo>
                  <a:lnTo>
                    <a:pt x="167" y="769"/>
                  </a:lnTo>
                  <a:cubicBezTo>
                    <a:pt x="0" y="936"/>
                    <a:pt x="0" y="1197"/>
                    <a:pt x="167" y="1364"/>
                  </a:cubicBezTo>
                  <a:cubicBezTo>
                    <a:pt x="250" y="1447"/>
                    <a:pt x="358" y="1489"/>
                    <a:pt x="465" y="1489"/>
                  </a:cubicBezTo>
                  <a:cubicBezTo>
                    <a:pt x="572" y="1489"/>
                    <a:pt x="679" y="1447"/>
                    <a:pt x="762" y="1364"/>
                  </a:cubicBezTo>
                  <a:lnTo>
                    <a:pt x="786" y="1340"/>
                  </a:lnTo>
                  <a:lnTo>
                    <a:pt x="1501" y="2055"/>
                  </a:lnTo>
                  <a:cubicBezTo>
                    <a:pt x="1679" y="1840"/>
                    <a:pt x="1882" y="1638"/>
                    <a:pt x="2096" y="1459"/>
                  </a:cubicBezTo>
                  <a:lnTo>
                    <a:pt x="1382" y="745"/>
                  </a:lnTo>
                  <a:lnTo>
                    <a:pt x="1405" y="721"/>
                  </a:lnTo>
                  <a:cubicBezTo>
                    <a:pt x="1572" y="555"/>
                    <a:pt x="1572" y="293"/>
                    <a:pt x="1405" y="126"/>
                  </a:cubicBezTo>
                  <a:cubicBezTo>
                    <a:pt x="1322" y="43"/>
                    <a:pt x="1215" y="1"/>
                    <a:pt x="1108"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91" name="Google Shape;2791;gd6373dda26_0_399"/>
            <p:cNvSpPr/>
            <p:nvPr/>
          </p:nvSpPr>
          <p:spPr>
            <a:xfrm>
              <a:off x="7098372" y="1131100"/>
              <a:ext cx="66336" cy="55072"/>
            </a:xfrm>
            <a:custGeom>
              <a:rect b="b" l="l" r="r" t="t"/>
              <a:pathLst>
                <a:path extrusionOk="0" h="1721" w="2073">
                  <a:moveTo>
                    <a:pt x="701" y="0"/>
                  </a:moveTo>
                  <a:cubicBezTo>
                    <a:pt x="515" y="0"/>
                    <a:pt x="348" y="123"/>
                    <a:pt x="298" y="312"/>
                  </a:cubicBezTo>
                  <a:lnTo>
                    <a:pt x="60" y="1193"/>
                  </a:lnTo>
                  <a:cubicBezTo>
                    <a:pt x="1" y="1419"/>
                    <a:pt x="132" y="1646"/>
                    <a:pt x="358" y="1705"/>
                  </a:cubicBezTo>
                  <a:cubicBezTo>
                    <a:pt x="395" y="1715"/>
                    <a:pt x="432" y="1720"/>
                    <a:pt x="469" y="1720"/>
                  </a:cubicBezTo>
                  <a:cubicBezTo>
                    <a:pt x="649" y="1720"/>
                    <a:pt x="821" y="1605"/>
                    <a:pt x="870" y="1408"/>
                  </a:cubicBezTo>
                  <a:lnTo>
                    <a:pt x="882" y="1372"/>
                  </a:lnTo>
                  <a:lnTo>
                    <a:pt x="1846" y="1634"/>
                  </a:lnTo>
                  <a:cubicBezTo>
                    <a:pt x="1906" y="1360"/>
                    <a:pt x="1977" y="1086"/>
                    <a:pt x="2072" y="824"/>
                  </a:cubicBezTo>
                  <a:lnTo>
                    <a:pt x="1096" y="562"/>
                  </a:lnTo>
                  <a:lnTo>
                    <a:pt x="1108" y="526"/>
                  </a:lnTo>
                  <a:cubicBezTo>
                    <a:pt x="1168" y="300"/>
                    <a:pt x="1037" y="74"/>
                    <a:pt x="810" y="14"/>
                  </a:cubicBezTo>
                  <a:cubicBezTo>
                    <a:pt x="774" y="5"/>
                    <a:pt x="737" y="0"/>
                    <a:pt x="701"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92" name="Google Shape;2792;gd6373dda26_0_399"/>
            <p:cNvSpPr/>
            <p:nvPr/>
          </p:nvSpPr>
          <p:spPr>
            <a:xfrm>
              <a:off x="7098372" y="1244603"/>
              <a:ext cx="66336" cy="55072"/>
            </a:xfrm>
            <a:custGeom>
              <a:rect b="b" l="l" r="r" t="t"/>
              <a:pathLst>
                <a:path extrusionOk="0" h="1721" w="2073">
                  <a:moveTo>
                    <a:pt x="469" y="0"/>
                  </a:moveTo>
                  <a:cubicBezTo>
                    <a:pt x="432" y="0"/>
                    <a:pt x="395" y="5"/>
                    <a:pt x="358" y="16"/>
                  </a:cubicBezTo>
                  <a:cubicBezTo>
                    <a:pt x="132" y="75"/>
                    <a:pt x="1" y="301"/>
                    <a:pt x="60" y="528"/>
                  </a:cubicBezTo>
                  <a:lnTo>
                    <a:pt x="298" y="1409"/>
                  </a:lnTo>
                  <a:cubicBezTo>
                    <a:pt x="348" y="1598"/>
                    <a:pt x="515" y="1721"/>
                    <a:pt x="701" y="1721"/>
                  </a:cubicBezTo>
                  <a:cubicBezTo>
                    <a:pt x="737" y="1721"/>
                    <a:pt x="774" y="1716"/>
                    <a:pt x="810" y="1706"/>
                  </a:cubicBezTo>
                  <a:cubicBezTo>
                    <a:pt x="1037" y="1647"/>
                    <a:pt x="1168" y="1409"/>
                    <a:pt x="1108" y="1194"/>
                  </a:cubicBezTo>
                  <a:lnTo>
                    <a:pt x="1096" y="1159"/>
                  </a:lnTo>
                  <a:lnTo>
                    <a:pt x="2072" y="897"/>
                  </a:lnTo>
                  <a:cubicBezTo>
                    <a:pt x="1977" y="635"/>
                    <a:pt x="1906" y="361"/>
                    <a:pt x="1846" y="87"/>
                  </a:cubicBezTo>
                  <a:lnTo>
                    <a:pt x="882" y="349"/>
                  </a:lnTo>
                  <a:lnTo>
                    <a:pt x="870" y="313"/>
                  </a:lnTo>
                  <a:cubicBezTo>
                    <a:pt x="821" y="116"/>
                    <a:pt x="649" y="0"/>
                    <a:pt x="46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93" name="Google Shape;2793;gd6373dda26_0_399"/>
            <p:cNvSpPr/>
            <p:nvPr/>
          </p:nvSpPr>
          <p:spPr>
            <a:xfrm>
              <a:off x="7148676" y="1328539"/>
              <a:ext cx="67072" cy="65440"/>
            </a:xfrm>
            <a:custGeom>
              <a:rect b="b" l="l" r="r" t="t"/>
              <a:pathLst>
                <a:path extrusionOk="0" h="2045" w="2096">
                  <a:moveTo>
                    <a:pt x="1501" y="0"/>
                  </a:moveTo>
                  <a:lnTo>
                    <a:pt x="786" y="714"/>
                  </a:lnTo>
                  <a:lnTo>
                    <a:pt x="762" y="691"/>
                  </a:lnTo>
                  <a:cubicBezTo>
                    <a:pt x="679" y="607"/>
                    <a:pt x="572" y="566"/>
                    <a:pt x="465" y="566"/>
                  </a:cubicBezTo>
                  <a:cubicBezTo>
                    <a:pt x="358" y="566"/>
                    <a:pt x="250" y="607"/>
                    <a:pt x="167" y="691"/>
                  </a:cubicBezTo>
                  <a:cubicBezTo>
                    <a:pt x="0" y="845"/>
                    <a:pt x="0" y="1119"/>
                    <a:pt x="167" y="1274"/>
                  </a:cubicBezTo>
                  <a:lnTo>
                    <a:pt x="810" y="1929"/>
                  </a:lnTo>
                  <a:cubicBezTo>
                    <a:pt x="893" y="2006"/>
                    <a:pt x="1001" y="2045"/>
                    <a:pt x="1108" y="2045"/>
                  </a:cubicBezTo>
                  <a:cubicBezTo>
                    <a:pt x="1215" y="2045"/>
                    <a:pt x="1322" y="2006"/>
                    <a:pt x="1405" y="1929"/>
                  </a:cubicBezTo>
                  <a:cubicBezTo>
                    <a:pt x="1572" y="1762"/>
                    <a:pt x="1572" y="1500"/>
                    <a:pt x="1405" y="1334"/>
                  </a:cubicBezTo>
                  <a:lnTo>
                    <a:pt x="1382" y="1310"/>
                  </a:lnTo>
                  <a:lnTo>
                    <a:pt x="2096" y="595"/>
                  </a:lnTo>
                  <a:cubicBezTo>
                    <a:pt x="1882" y="417"/>
                    <a:pt x="1679" y="214"/>
                    <a:pt x="1501"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94" name="Google Shape;2794;gd6373dda26_0_399"/>
            <p:cNvSpPr/>
            <p:nvPr/>
          </p:nvSpPr>
          <p:spPr>
            <a:xfrm>
              <a:off x="7243172" y="1379579"/>
              <a:ext cx="57920" cy="64864"/>
            </a:xfrm>
            <a:custGeom>
              <a:rect b="b" l="l" r="r" t="t"/>
              <a:pathLst>
                <a:path extrusionOk="0" h="2027" w="1810">
                  <a:moveTo>
                    <a:pt x="869" y="0"/>
                  </a:moveTo>
                  <a:lnTo>
                    <a:pt x="607" y="977"/>
                  </a:lnTo>
                  <a:lnTo>
                    <a:pt x="572" y="965"/>
                  </a:lnTo>
                  <a:cubicBezTo>
                    <a:pt x="532" y="953"/>
                    <a:pt x="492" y="947"/>
                    <a:pt x="454" y="947"/>
                  </a:cubicBezTo>
                  <a:cubicBezTo>
                    <a:pt x="266" y="947"/>
                    <a:pt x="109" y="1084"/>
                    <a:pt x="60" y="1263"/>
                  </a:cubicBezTo>
                  <a:cubicBezTo>
                    <a:pt x="0" y="1477"/>
                    <a:pt x="131" y="1715"/>
                    <a:pt x="357" y="1774"/>
                  </a:cubicBezTo>
                  <a:lnTo>
                    <a:pt x="1238" y="2013"/>
                  </a:lnTo>
                  <a:cubicBezTo>
                    <a:pt x="1273" y="2022"/>
                    <a:pt x="1308" y="2026"/>
                    <a:pt x="1343" y="2026"/>
                  </a:cubicBezTo>
                  <a:cubicBezTo>
                    <a:pt x="1531" y="2026"/>
                    <a:pt x="1700" y="1896"/>
                    <a:pt x="1750" y="1715"/>
                  </a:cubicBezTo>
                  <a:cubicBezTo>
                    <a:pt x="1810" y="1489"/>
                    <a:pt x="1679" y="1263"/>
                    <a:pt x="1453" y="1203"/>
                  </a:cubicBezTo>
                  <a:lnTo>
                    <a:pt x="1417" y="1191"/>
                  </a:lnTo>
                  <a:lnTo>
                    <a:pt x="1679" y="215"/>
                  </a:lnTo>
                  <a:cubicBezTo>
                    <a:pt x="1405" y="167"/>
                    <a:pt x="1131" y="96"/>
                    <a:pt x="86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2795" name="Google Shape;2795;gd6373dda26_0_399"/>
          <p:cNvPicPr preferRelativeResize="0"/>
          <p:nvPr/>
        </p:nvPicPr>
        <p:blipFill rotWithShape="1">
          <a:blip r:embed="rId3">
            <a:alphaModFix/>
          </a:blip>
          <a:srcRect b="0" l="0" r="64150" t="0"/>
          <a:stretch/>
        </p:blipFill>
        <p:spPr>
          <a:xfrm>
            <a:off x="8405185" y="5957846"/>
            <a:ext cx="3694057" cy="9615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9" name="Shape 3759"/>
        <p:cNvGrpSpPr/>
        <p:nvPr/>
      </p:nvGrpSpPr>
      <p:grpSpPr>
        <a:xfrm>
          <a:off x="0" y="0"/>
          <a:ext cx="0" cy="0"/>
          <a:chOff x="0" y="0"/>
          <a:chExt cx="0" cy="0"/>
        </a:xfrm>
      </p:grpSpPr>
      <p:sp>
        <p:nvSpPr>
          <p:cNvPr id="3760" name="Google Shape;3760;gd778a894d7_0_4442"/>
          <p:cNvSpPr/>
          <p:nvPr/>
        </p:nvSpPr>
        <p:spPr>
          <a:xfrm>
            <a:off x="9099573" y="5111303"/>
            <a:ext cx="217015" cy="216503"/>
          </a:xfrm>
          <a:custGeom>
            <a:rect b="b" l="l" r="r" t="t"/>
            <a:pathLst>
              <a:path extrusionOk="0" h="5073" w="5085">
                <a:moveTo>
                  <a:pt x="2537" y="1"/>
                </a:moveTo>
                <a:cubicBezTo>
                  <a:pt x="1132" y="1"/>
                  <a:pt x="1" y="1132"/>
                  <a:pt x="1" y="2537"/>
                </a:cubicBezTo>
                <a:cubicBezTo>
                  <a:pt x="1" y="3942"/>
                  <a:pt x="1132" y="5073"/>
                  <a:pt x="2537" y="5073"/>
                </a:cubicBezTo>
                <a:cubicBezTo>
                  <a:pt x="3942" y="5073"/>
                  <a:pt x="5085" y="3942"/>
                  <a:pt x="5085" y="2537"/>
                </a:cubicBezTo>
                <a:cubicBezTo>
                  <a:pt x="5085" y="1132"/>
                  <a:pt x="3942" y="1"/>
                  <a:pt x="2537"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61" name="Google Shape;3761;gd778a894d7_0_4442"/>
          <p:cNvSpPr/>
          <p:nvPr/>
        </p:nvSpPr>
        <p:spPr>
          <a:xfrm>
            <a:off x="8146348" y="1571229"/>
            <a:ext cx="87958" cy="88470"/>
          </a:xfrm>
          <a:custGeom>
            <a:rect b="b" l="l" r="r" t="t"/>
            <a:pathLst>
              <a:path extrusionOk="0" h="2073" w="2061">
                <a:moveTo>
                  <a:pt x="1024" y="1"/>
                </a:moveTo>
                <a:cubicBezTo>
                  <a:pt x="453" y="1"/>
                  <a:pt x="0" y="465"/>
                  <a:pt x="0" y="1037"/>
                </a:cubicBezTo>
                <a:cubicBezTo>
                  <a:pt x="0" y="1608"/>
                  <a:pt x="453" y="2073"/>
                  <a:pt x="1024" y="2073"/>
                </a:cubicBezTo>
                <a:cubicBezTo>
                  <a:pt x="1596" y="2073"/>
                  <a:pt x="2060" y="1608"/>
                  <a:pt x="2060" y="1037"/>
                </a:cubicBezTo>
                <a:cubicBezTo>
                  <a:pt x="2060" y="465"/>
                  <a:pt x="1596" y="1"/>
                  <a:pt x="1024"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62" name="Google Shape;3762;gd778a894d7_0_4442"/>
          <p:cNvSpPr/>
          <p:nvPr/>
        </p:nvSpPr>
        <p:spPr>
          <a:xfrm>
            <a:off x="8286583" y="1571229"/>
            <a:ext cx="87958" cy="88470"/>
          </a:xfrm>
          <a:custGeom>
            <a:rect b="b" l="l" r="r" t="t"/>
            <a:pathLst>
              <a:path extrusionOk="0" h="2073" w="2061">
                <a:moveTo>
                  <a:pt x="1025" y="1"/>
                </a:moveTo>
                <a:cubicBezTo>
                  <a:pt x="465" y="1"/>
                  <a:pt x="1" y="465"/>
                  <a:pt x="1" y="1037"/>
                </a:cubicBezTo>
                <a:cubicBezTo>
                  <a:pt x="1" y="1608"/>
                  <a:pt x="465" y="2073"/>
                  <a:pt x="1025" y="2073"/>
                </a:cubicBezTo>
                <a:cubicBezTo>
                  <a:pt x="1596" y="2073"/>
                  <a:pt x="2060" y="1608"/>
                  <a:pt x="2060" y="1037"/>
                </a:cubicBezTo>
                <a:cubicBezTo>
                  <a:pt x="2060" y="465"/>
                  <a:pt x="1596" y="1"/>
                  <a:pt x="1025"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63" name="Google Shape;3763;gd778a894d7_0_4442"/>
          <p:cNvSpPr txBox="1"/>
          <p:nvPr>
            <p:ph type="title"/>
          </p:nvPr>
        </p:nvSpPr>
        <p:spPr>
          <a:xfrm>
            <a:off x="367700" y="677175"/>
            <a:ext cx="11132700" cy="7779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4000"/>
              <a:buNone/>
            </a:pPr>
            <a:r>
              <a:rPr lang="en-US"/>
              <a:t>Interviews</a:t>
            </a:r>
            <a:endParaRPr/>
          </a:p>
        </p:txBody>
      </p:sp>
      <p:sp>
        <p:nvSpPr>
          <p:cNvPr id="3764" name="Google Shape;3764;gd778a894d7_0_4442"/>
          <p:cNvSpPr txBox="1"/>
          <p:nvPr/>
        </p:nvSpPr>
        <p:spPr>
          <a:xfrm>
            <a:off x="1670075" y="2349868"/>
            <a:ext cx="3270300" cy="646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lang="en-US" sz="2500">
                <a:solidFill>
                  <a:schemeClr val="dk1"/>
                </a:solidFill>
                <a:latin typeface="Passion One"/>
                <a:ea typeface="Passion One"/>
                <a:cs typeface="Passion One"/>
                <a:sym typeface="Passion One"/>
              </a:rPr>
              <a:t>Us</a:t>
            </a:r>
            <a:r>
              <a:rPr b="0" i="0" lang="en-US" sz="2500" u="none" cap="none" strike="noStrike">
                <a:solidFill>
                  <a:schemeClr val="dk1"/>
                </a:solidFill>
                <a:latin typeface="Passion One"/>
                <a:ea typeface="Passion One"/>
                <a:cs typeface="Passion One"/>
                <a:sym typeface="Passion One"/>
              </a:rPr>
              <a:t>er</a:t>
            </a:r>
            <a:r>
              <a:rPr lang="en-US" sz="2500">
                <a:solidFill>
                  <a:schemeClr val="dk1"/>
                </a:solidFill>
                <a:latin typeface="Passion One"/>
                <a:ea typeface="Passion One"/>
                <a:cs typeface="Passion One"/>
                <a:sym typeface="Passion One"/>
              </a:rPr>
              <a:t> Perspectives</a:t>
            </a:r>
            <a:endParaRPr b="0" i="0" sz="2500" u="none" cap="none" strike="noStrike">
              <a:solidFill>
                <a:schemeClr val="dk1"/>
              </a:solidFill>
              <a:latin typeface="Passion One"/>
              <a:ea typeface="Passion One"/>
              <a:cs typeface="Passion One"/>
              <a:sym typeface="Passion One"/>
            </a:endParaRPr>
          </a:p>
          <a:p>
            <a:pPr indent="0" lvl="0" marL="0" marR="0" rtl="0" algn="l">
              <a:lnSpc>
                <a:spcPct val="100000"/>
              </a:lnSpc>
              <a:spcBef>
                <a:spcPts val="0"/>
              </a:spcBef>
              <a:spcAft>
                <a:spcPts val="0"/>
              </a:spcAft>
              <a:buClr>
                <a:srgbClr val="000000"/>
              </a:buClr>
              <a:buSzPts val="2100"/>
              <a:buFont typeface="Arial"/>
              <a:buNone/>
            </a:pPr>
            <a:r>
              <a:rPr b="0" i="0" lang="en-US" sz="1800" u="none" cap="none" strike="noStrike">
                <a:solidFill>
                  <a:schemeClr val="dk1"/>
                </a:solidFill>
                <a:latin typeface="Passion One"/>
                <a:ea typeface="Passion One"/>
                <a:cs typeface="Passion One"/>
                <a:sym typeface="Passion One"/>
              </a:rPr>
              <a:t>n = 20 UC</a:t>
            </a:r>
            <a:r>
              <a:rPr lang="en-US" sz="1800">
                <a:solidFill>
                  <a:schemeClr val="dk1"/>
                </a:solidFill>
                <a:latin typeface="Passion One"/>
                <a:ea typeface="Passion One"/>
                <a:cs typeface="Passion One"/>
                <a:sym typeface="Passion One"/>
              </a:rPr>
              <a:t>D students</a:t>
            </a:r>
            <a:endParaRPr b="0" i="0" sz="1800" u="none" cap="none" strike="noStrike">
              <a:solidFill>
                <a:schemeClr val="dk1"/>
              </a:solidFill>
              <a:latin typeface="Passion One"/>
              <a:ea typeface="Passion One"/>
              <a:cs typeface="Passion One"/>
              <a:sym typeface="Passion One"/>
            </a:endParaRPr>
          </a:p>
        </p:txBody>
      </p:sp>
      <p:sp>
        <p:nvSpPr>
          <p:cNvPr id="3765" name="Google Shape;3765;gd778a894d7_0_4442"/>
          <p:cNvSpPr/>
          <p:nvPr/>
        </p:nvSpPr>
        <p:spPr>
          <a:xfrm>
            <a:off x="7251547" y="5754568"/>
            <a:ext cx="151462" cy="151462"/>
          </a:xfrm>
          <a:custGeom>
            <a:rect b="b" l="l" r="r" t="t"/>
            <a:pathLst>
              <a:path extrusionOk="0" h="3549" w="3549">
                <a:moveTo>
                  <a:pt x="1775" y="1"/>
                </a:moveTo>
                <a:cubicBezTo>
                  <a:pt x="798" y="1"/>
                  <a:pt x="1" y="799"/>
                  <a:pt x="1" y="1775"/>
                </a:cubicBezTo>
                <a:cubicBezTo>
                  <a:pt x="1" y="2751"/>
                  <a:pt x="798" y="3549"/>
                  <a:pt x="1775" y="3549"/>
                </a:cubicBezTo>
                <a:cubicBezTo>
                  <a:pt x="2763" y="3549"/>
                  <a:pt x="3549" y="2751"/>
                  <a:pt x="3549" y="1775"/>
                </a:cubicBezTo>
                <a:cubicBezTo>
                  <a:pt x="3549" y="799"/>
                  <a:pt x="2763" y="1"/>
                  <a:pt x="1775"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66" name="Google Shape;3766;gd778a894d7_0_4442"/>
          <p:cNvSpPr/>
          <p:nvPr/>
        </p:nvSpPr>
        <p:spPr>
          <a:xfrm>
            <a:off x="7017293" y="3284100"/>
            <a:ext cx="61541" cy="61541"/>
          </a:xfrm>
          <a:custGeom>
            <a:rect b="b" l="l" r="r" t="t"/>
            <a:pathLst>
              <a:path extrusionOk="0" h="1442" w="1442">
                <a:moveTo>
                  <a:pt x="715" y="1"/>
                </a:moveTo>
                <a:cubicBezTo>
                  <a:pt x="322" y="1"/>
                  <a:pt x="1" y="334"/>
                  <a:pt x="1" y="727"/>
                </a:cubicBezTo>
                <a:cubicBezTo>
                  <a:pt x="1" y="1120"/>
                  <a:pt x="322" y="1442"/>
                  <a:pt x="715" y="1442"/>
                </a:cubicBezTo>
                <a:cubicBezTo>
                  <a:pt x="1120" y="1442"/>
                  <a:pt x="1441" y="1120"/>
                  <a:pt x="1441" y="727"/>
                </a:cubicBezTo>
                <a:cubicBezTo>
                  <a:pt x="1441" y="334"/>
                  <a:pt x="1120" y="1"/>
                  <a:pt x="715"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67" name="Google Shape;3767;gd778a894d7_0_4442"/>
          <p:cNvSpPr/>
          <p:nvPr/>
        </p:nvSpPr>
        <p:spPr>
          <a:xfrm>
            <a:off x="7165680" y="3303945"/>
            <a:ext cx="328275" cy="22406"/>
          </a:xfrm>
          <a:custGeom>
            <a:rect b="b" l="l" r="r" t="t"/>
            <a:pathLst>
              <a:path extrusionOk="0" h="525" w="7692">
                <a:moveTo>
                  <a:pt x="262" y="0"/>
                </a:moveTo>
                <a:cubicBezTo>
                  <a:pt x="119" y="0"/>
                  <a:pt x="0" y="119"/>
                  <a:pt x="0" y="262"/>
                </a:cubicBezTo>
                <a:cubicBezTo>
                  <a:pt x="0" y="405"/>
                  <a:pt x="119" y="524"/>
                  <a:pt x="262" y="524"/>
                </a:cubicBezTo>
                <a:lnTo>
                  <a:pt x="7430" y="524"/>
                </a:lnTo>
                <a:cubicBezTo>
                  <a:pt x="7573" y="524"/>
                  <a:pt x="7692" y="405"/>
                  <a:pt x="7692" y="262"/>
                </a:cubicBezTo>
                <a:cubicBezTo>
                  <a:pt x="7692" y="119"/>
                  <a:pt x="7573" y="0"/>
                  <a:pt x="7430"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68" name="Google Shape;3768;gd778a894d7_0_4442"/>
          <p:cNvSpPr/>
          <p:nvPr/>
        </p:nvSpPr>
        <p:spPr>
          <a:xfrm>
            <a:off x="8743906" y="3188079"/>
            <a:ext cx="142287" cy="43"/>
          </a:xfrm>
          <a:custGeom>
            <a:rect b="b" l="l" r="r" t="t"/>
            <a:pathLst>
              <a:path extrusionOk="0" h="1" w="3334">
                <a:moveTo>
                  <a:pt x="3334" y="1"/>
                </a:moveTo>
                <a:lnTo>
                  <a:pt x="0" y="1"/>
                </a:lnTo>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3769" name="Google Shape;3769;gd778a894d7_0_4442"/>
          <p:cNvGrpSpPr/>
          <p:nvPr/>
        </p:nvGrpSpPr>
        <p:grpSpPr>
          <a:xfrm>
            <a:off x="11500406" y="6207784"/>
            <a:ext cx="584869" cy="580984"/>
            <a:chOff x="7865052" y="4412880"/>
            <a:chExt cx="438663" cy="435749"/>
          </a:xfrm>
        </p:grpSpPr>
        <p:sp>
          <p:nvSpPr>
            <p:cNvPr id="3770" name="Google Shape;3770;gd778a894d7_0_4442"/>
            <p:cNvSpPr/>
            <p:nvPr/>
          </p:nvSpPr>
          <p:spPr>
            <a:xfrm>
              <a:off x="7944335" y="4490690"/>
              <a:ext cx="280130" cy="280514"/>
            </a:xfrm>
            <a:custGeom>
              <a:rect b="b" l="l" r="r" t="t"/>
              <a:pathLst>
                <a:path extrusionOk="0" h="8764" w="8752">
                  <a:moveTo>
                    <a:pt x="4382" y="989"/>
                  </a:moveTo>
                  <a:cubicBezTo>
                    <a:pt x="4596" y="989"/>
                    <a:pt x="4775" y="1167"/>
                    <a:pt x="4775" y="1393"/>
                  </a:cubicBezTo>
                  <a:cubicBezTo>
                    <a:pt x="4775" y="1608"/>
                    <a:pt x="4596" y="1786"/>
                    <a:pt x="4382" y="1786"/>
                  </a:cubicBezTo>
                  <a:cubicBezTo>
                    <a:pt x="4155" y="1786"/>
                    <a:pt x="3977" y="1608"/>
                    <a:pt x="3977" y="1393"/>
                  </a:cubicBezTo>
                  <a:cubicBezTo>
                    <a:pt x="3977" y="1167"/>
                    <a:pt x="4155" y="989"/>
                    <a:pt x="4382" y="989"/>
                  </a:cubicBezTo>
                  <a:close/>
                  <a:moveTo>
                    <a:pt x="2262" y="1870"/>
                  </a:moveTo>
                  <a:cubicBezTo>
                    <a:pt x="2489" y="1870"/>
                    <a:pt x="2667" y="2048"/>
                    <a:pt x="2667" y="2263"/>
                  </a:cubicBezTo>
                  <a:cubicBezTo>
                    <a:pt x="2667" y="2489"/>
                    <a:pt x="2489" y="2667"/>
                    <a:pt x="2262" y="2667"/>
                  </a:cubicBezTo>
                  <a:cubicBezTo>
                    <a:pt x="2048" y="2667"/>
                    <a:pt x="1869" y="2489"/>
                    <a:pt x="1869" y="2263"/>
                  </a:cubicBezTo>
                  <a:cubicBezTo>
                    <a:pt x="1869" y="2048"/>
                    <a:pt x="2048" y="1870"/>
                    <a:pt x="2262" y="1870"/>
                  </a:cubicBezTo>
                  <a:close/>
                  <a:moveTo>
                    <a:pt x="6489" y="1870"/>
                  </a:moveTo>
                  <a:cubicBezTo>
                    <a:pt x="6715" y="1870"/>
                    <a:pt x="6894" y="2048"/>
                    <a:pt x="6894" y="2263"/>
                  </a:cubicBezTo>
                  <a:cubicBezTo>
                    <a:pt x="6894" y="2489"/>
                    <a:pt x="6715" y="2667"/>
                    <a:pt x="6489" y="2667"/>
                  </a:cubicBezTo>
                  <a:cubicBezTo>
                    <a:pt x="6275" y="2667"/>
                    <a:pt x="6096" y="2489"/>
                    <a:pt x="6096" y="2263"/>
                  </a:cubicBezTo>
                  <a:cubicBezTo>
                    <a:pt x="6096" y="2048"/>
                    <a:pt x="6275" y="1870"/>
                    <a:pt x="6489" y="1870"/>
                  </a:cubicBezTo>
                  <a:close/>
                  <a:moveTo>
                    <a:pt x="3524" y="3120"/>
                  </a:moveTo>
                  <a:cubicBezTo>
                    <a:pt x="3739" y="3120"/>
                    <a:pt x="3917" y="3298"/>
                    <a:pt x="3917" y="3525"/>
                  </a:cubicBezTo>
                  <a:cubicBezTo>
                    <a:pt x="3917" y="3739"/>
                    <a:pt x="3739" y="3918"/>
                    <a:pt x="3524" y="3918"/>
                  </a:cubicBezTo>
                  <a:cubicBezTo>
                    <a:pt x="3298" y="3918"/>
                    <a:pt x="3120" y="3739"/>
                    <a:pt x="3120" y="3525"/>
                  </a:cubicBezTo>
                  <a:cubicBezTo>
                    <a:pt x="3120" y="3298"/>
                    <a:pt x="3298" y="3120"/>
                    <a:pt x="3524" y="3120"/>
                  </a:cubicBezTo>
                  <a:close/>
                  <a:moveTo>
                    <a:pt x="5227" y="3120"/>
                  </a:moveTo>
                  <a:cubicBezTo>
                    <a:pt x="5453" y="3120"/>
                    <a:pt x="5632" y="3298"/>
                    <a:pt x="5632" y="3525"/>
                  </a:cubicBezTo>
                  <a:cubicBezTo>
                    <a:pt x="5632" y="3739"/>
                    <a:pt x="5453" y="3918"/>
                    <a:pt x="5227" y="3918"/>
                  </a:cubicBezTo>
                  <a:cubicBezTo>
                    <a:pt x="5013" y="3918"/>
                    <a:pt x="4834" y="3739"/>
                    <a:pt x="4834" y="3525"/>
                  </a:cubicBezTo>
                  <a:cubicBezTo>
                    <a:pt x="4834" y="3298"/>
                    <a:pt x="5013" y="3120"/>
                    <a:pt x="5227" y="3120"/>
                  </a:cubicBezTo>
                  <a:close/>
                  <a:moveTo>
                    <a:pt x="1381" y="3977"/>
                  </a:moveTo>
                  <a:cubicBezTo>
                    <a:pt x="1607" y="3977"/>
                    <a:pt x="1786" y="4156"/>
                    <a:pt x="1786" y="4382"/>
                  </a:cubicBezTo>
                  <a:cubicBezTo>
                    <a:pt x="1786" y="4596"/>
                    <a:pt x="1607" y="4775"/>
                    <a:pt x="1381" y="4775"/>
                  </a:cubicBezTo>
                  <a:cubicBezTo>
                    <a:pt x="1167" y="4775"/>
                    <a:pt x="988" y="4596"/>
                    <a:pt x="988" y="4382"/>
                  </a:cubicBezTo>
                  <a:cubicBezTo>
                    <a:pt x="988" y="4156"/>
                    <a:pt x="1167" y="3977"/>
                    <a:pt x="1381" y="3977"/>
                  </a:cubicBezTo>
                  <a:close/>
                  <a:moveTo>
                    <a:pt x="7370" y="3977"/>
                  </a:moveTo>
                  <a:cubicBezTo>
                    <a:pt x="7584" y="3977"/>
                    <a:pt x="7763" y="4156"/>
                    <a:pt x="7763" y="4382"/>
                  </a:cubicBezTo>
                  <a:cubicBezTo>
                    <a:pt x="7763" y="4596"/>
                    <a:pt x="7584" y="4775"/>
                    <a:pt x="7370" y="4775"/>
                  </a:cubicBezTo>
                  <a:cubicBezTo>
                    <a:pt x="7144" y="4775"/>
                    <a:pt x="6965" y="4596"/>
                    <a:pt x="6965" y="4382"/>
                  </a:cubicBezTo>
                  <a:cubicBezTo>
                    <a:pt x="6965" y="4156"/>
                    <a:pt x="7144" y="3977"/>
                    <a:pt x="7370" y="3977"/>
                  </a:cubicBezTo>
                  <a:close/>
                  <a:moveTo>
                    <a:pt x="3524" y="4834"/>
                  </a:moveTo>
                  <a:cubicBezTo>
                    <a:pt x="3739" y="4834"/>
                    <a:pt x="3917" y="5013"/>
                    <a:pt x="3917" y="5227"/>
                  </a:cubicBezTo>
                  <a:cubicBezTo>
                    <a:pt x="3917" y="5453"/>
                    <a:pt x="3739" y="5632"/>
                    <a:pt x="3524" y="5632"/>
                  </a:cubicBezTo>
                  <a:cubicBezTo>
                    <a:pt x="3298" y="5632"/>
                    <a:pt x="3120" y="5453"/>
                    <a:pt x="3120" y="5227"/>
                  </a:cubicBezTo>
                  <a:cubicBezTo>
                    <a:pt x="3120" y="5013"/>
                    <a:pt x="3298" y="4834"/>
                    <a:pt x="3524" y="4834"/>
                  </a:cubicBezTo>
                  <a:close/>
                  <a:moveTo>
                    <a:pt x="5227" y="4834"/>
                  </a:moveTo>
                  <a:cubicBezTo>
                    <a:pt x="5453" y="4834"/>
                    <a:pt x="5632" y="5013"/>
                    <a:pt x="5632" y="5227"/>
                  </a:cubicBezTo>
                  <a:cubicBezTo>
                    <a:pt x="5632" y="5453"/>
                    <a:pt x="5453" y="5632"/>
                    <a:pt x="5227" y="5632"/>
                  </a:cubicBezTo>
                  <a:cubicBezTo>
                    <a:pt x="5013" y="5632"/>
                    <a:pt x="4834" y="5453"/>
                    <a:pt x="4834" y="5227"/>
                  </a:cubicBezTo>
                  <a:cubicBezTo>
                    <a:pt x="4834" y="5013"/>
                    <a:pt x="5013" y="4834"/>
                    <a:pt x="5227" y="4834"/>
                  </a:cubicBezTo>
                  <a:close/>
                  <a:moveTo>
                    <a:pt x="2262" y="6096"/>
                  </a:moveTo>
                  <a:cubicBezTo>
                    <a:pt x="2489" y="6096"/>
                    <a:pt x="2667" y="6275"/>
                    <a:pt x="2667" y="6489"/>
                  </a:cubicBezTo>
                  <a:cubicBezTo>
                    <a:pt x="2667" y="6716"/>
                    <a:pt x="2489" y="6894"/>
                    <a:pt x="2262" y="6894"/>
                  </a:cubicBezTo>
                  <a:cubicBezTo>
                    <a:pt x="2048" y="6894"/>
                    <a:pt x="1869" y="6716"/>
                    <a:pt x="1869" y="6489"/>
                  </a:cubicBezTo>
                  <a:cubicBezTo>
                    <a:pt x="1869" y="6275"/>
                    <a:pt x="2048" y="6096"/>
                    <a:pt x="2262" y="6096"/>
                  </a:cubicBezTo>
                  <a:close/>
                  <a:moveTo>
                    <a:pt x="6489" y="6096"/>
                  </a:moveTo>
                  <a:cubicBezTo>
                    <a:pt x="6715" y="6096"/>
                    <a:pt x="6894" y="6275"/>
                    <a:pt x="6894" y="6489"/>
                  </a:cubicBezTo>
                  <a:cubicBezTo>
                    <a:pt x="6894" y="6716"/>
                    <a:pt x="6715" y="6894"/>
                    <a:pt x="6489" y="6894"/>
                  </a:cubicBezTo>
                  <a:cubicBezTo>
                    <a:pt x="6275" y="6894"/>
                    <a:pt x="6096" y="6716"/>
                    <a:pt x="6096" y="6489"/>
                  </a:cubicBezTo>
                  <a:cubicBezTo>
                    <a:pt x="6096" y="6275"/>
                    <a:pt x="6275" y="6096"/>
                    <a:pt x="6489" y="6096"/>
                  </a:cubicBezTo>
                  <a:close/>
                  <a:moveTo>
                    <a:pt x="4382" y="6966"/>
                  </a:moveTo>
                  <a:cubicBezTo>
                    <a:pt x="4596" y="6966"/>
                    <a:pt x="4775" y="7144"/>
                    <a:pt x="4775" y="7370"/>
                  </a:cubicBezTo>
                  <a:cubicBezTo>
                    <a:pt x="4775" y="7585"/>
                    <a:pt x="4596" y="7763"/>
                    <a:pt x="4382" y="7763"/>
                  </a:cubicBezTo>
                  <a:cubicBezTo>
                    <a:pt x="4155" y="7763"/>
                    <a:pt x="3977" y="7585"/>
                    <a:pt x="3977" y="7370"/>
                  </a:cubicBezTo>
                  <a:cubicBezTo>
                    <a:pt x="3977" y="7144"/>
                    <a:pt x="4155" y="6966"/>
                    <a:pt x="4382" y="6966"/>
                  </a:cubicBezTo>
                  <a:close/>
                  <a:moveTo>
                    <a:pt x="4382" y="0"/>
                  </a:moveTo>
                  <a:cubicBezTo>
                    <a:pt x="1965" y="0"/>
                    <a:pt x="0" y="1965"/>
                    <a:pt x="0" y="4382"/>
                  </a:cubicBezTo>
                  <a:cubicBezTo>
                    <a:pt x="0" y="6799"/>
                    <a:pt x="1965" y="8763"/>
                    <a:pt x="4382" y="8763"/>
                  </a:cubicBezTo>
                  <a:cubicBezTo>
                    <a:pt x="6787" y="8763"/>
                    <a:pt x="8751" y="6799"/>
                    <a:pt x="8751" y="4382"/>
                  </a:cubicBezTo>
                  <a:cubicBezTo>
                    <a:pt x="8751" y="1965"/>
                    <a:pt x="6787" y="0"/>
                    <a:pt x="438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1" name="Google Shape;3771;gd778a894d7_0_4442"/>
            <p:cNvSpPr/>
            <p:nvPr/>
          </p:nvSpPr>
          <p:spPr>
            <a:xfrm>
              <a:off x="8003004" y="4412880"/>
              <a:ext cx="54925" cy="61838"/>
            </a:xfrm>
            <a:custGeom>
              <a:rect b="b" l="l" r="r" t="t"/>
              <a:pathLst>
                <a:path extrusionOk="0" h="1932" w="1716">
                  <a:moveTo>
                    <a:pt x="1280" y="0"/>
                  </a:moveTo>
                  <a:cubicBezTo>
                    <a:pt x="1246" y="0"/>
                    <a:pt x="1213" y="5"/>
                    <a:pt x="1179" y="14"/>
                  </a:cubicBezTo>
                  <a:lnTo>
                    <a:pt x="334" y="241"/>
                  </a:lnTo>
                  <a:cubicBezTo>
                    <a:pt x="120" y="300"/>
                    <a:pt x="1" y="515"/>
                    <a:pt x="48" y="729"/>
                  </a:cubicBezTo>
                  <a:cubicBezTo>
                    <a:pt x="99" y="900"/>
                    <a:pt x="259" y="1028"/>
                    <a:pt x="437" y="1028"/>
                  </a:cubicBezTo>
                  <a:cubicBezTo>
                    <a:pt x="470" y="1028"/>
                    <a:pt x="503" y="1024"/>
                    <a:pt x="536" y="1015"/>
                  </a:cubicBezTo>
                  <a:lnTo>
                    <a:pt x="572" y="1003"/>
                  </a:lnTo>
                  <a:lnTo>
                    <a:pt x="822" y="1931"/>
                  </a:lnTo>
                  <a:cubicBezTo>
                    <a:pt x="1072" y="1836"/>
                    <a:pt x="1334" y="1765"/>
                    <a:pt x="1596" y="1717"/>
                  </a:cubicBezTo>
                  <a:lnTo>
                    <a:pt x="1346" y="800"/>
                  </a:lnTo>
                  <a:lnTo>
                    <a:pt x="1382" y="788"/>
                  </a:lnTo>
                  <a:cubicBezTo>
                    <a:pt x="1596" y="729"/>
                    <a:pt x="1715" y="515"/>
                    <a:pt x="1668" y="300"/>
                  </a:cubicBezTo>
                  <a:cubicBezTo>
                    <a:pt x="1618" y="121"/>
                    <a:pt x="1451" y="0"/>
                    <a:pt x="128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2" name="Google Shape;3772;gd778a894d7_0_4442"/>
            <p:cNvSpPr/>
            <p:nvPr/>
          </p:nvSpPr>
          <p:spPr>
            <a:xfrm>
              <a:off x="7913063" y="4460667"/>
              <a:ext cx="63695" cy="62447"/>
            </a:xfrm>
            <a:custGeom>
              <a:rect b="b" l="l" r="r" t="t"/>
              <a:pathLst>
                <a:path extrusionOk="0" h="1951" w="1990">
                  <a:moveTo>
                    <a:pt x="1055" y="1"/>
                  </a:moveTo>
                  <a:cubicBezTo>
                    <a:pt x="953" y="1"/>
                    <a:pt x="852" y="40"/>
                    <a:pt x="775" y="117"/>
                  </a:cubicBezTo>
                  <a:lnTo>
                    <a:pt x="156" y="736"/>
                  </a:lnTo>
                  <a:cubicBezTo>
                    <a:pt x="1" y="891"/>
                    <a:pt x="1" y="1141"/>
                    <a:pt x="156" y="1296"/>
                  </a:cubicBezTo>
                  <a:cubicBezTo>
                    <a:pt x="233" y="1373"/>
                    <a:pt x="334" y="1412"/>
                    <a:pt x="435" y="1412"/>
                  </a:cubicBezTo>
                  <a:cubicBezTo>
                    <a:pt x="537" y="1412"/>
                    <a:pt x="638" y="1373"/>
                    <a:pt x="715" y="1296"/>
                  </a:cubicBezTo>
                  <a:lnTo>
                    <a:pt x="751" y="1272"/>
                  </a:lnTo>
                  <a:lnTo>
                    <a:pt x="1430" y="1950"/>
                  </a:lnTo>
                  <a:cubicBezTo>
                    <a:pt x="1596" y="1748"/>
                    <a:pt x="1787" y="1558"/>
                    <a:pt x="1989" y="1391"/>
                  </a:cubicBezTo>
                  <a:lnTo>
                    <a:pt x="1311" y="712"/>
                  </a:lnTo>
                  <a:lnTo>
                    <a:pt x="1334" y="688"/>
                  </a:lnTo>
                  <a:cubicBezTo>
                    <a:pt x="1489" y="522"/>
                    <a:pt x="1489" y="272"/>
                    <a:pt x="1334" y="117"/>
                  </a:cubicBezTo>
                  <a:cubicBezTo>
                    <a:pt x="1257" y="40"/>
                    <a:pt x="1156" y="1"/>
                    <a:pt x="1055"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3" name="Google Shape;3773;gd778a894d7_0_4442"/>
            <p:cNvSpPr/>
            <p:nvPr/>
          </p:nvSpPr>
          <p:spPr>
            <a:xfrm>
              <a:off x="7865052" y="4550576"/>
              <a:ext cx="62927" cy="52524"/>
            </a:xfrm>
            <a:custGeom>
              <a:rect b="b" l="l" r="r" t="t"/>
              <a:pathLst>
                <a:path extrusionOk="0" h="1641" w="1966">
                  <a:moveTo>
                    <a:pt x="680" y="0"/>
                  </a:moveTo>
                  <a:cubicBezTo>
                    <a:pt x="500" y="0"/>
                    <a:pt x="337" y="114"/>
                    <a:pt x="286" y="296"/>
                  </a:cubicBezTo>
                  <a:lnTo>
                    <a:pt x="60" y="1142"/>
                  </a:lnTo>
                  <a:cubicBezTo>
                    <a:pt x="1" y="1344"/>
                    <a:pt x="132" y="1570"/>
                    <a:pt x="346" y="1630"/>
                  </a:cubicBezTo>
                  <a:cubicBezTo>
                    <a:pt x="376" y="1637"/>
                    <a:pt x="406" y="1640"/>
                    <a:pt x="436" y="1640"/>
                  </a:cubicBezTo>
                  <a:cubicBezTo>
                    <a:pt x="611" y="1640"/>
                    <a:pt x="783" y="1527"/>
                    <a:pt x="834" y="1344"/>
                  </a:cubicBezTo>
                  <a:lnTo>
                    <a:pt x="846" y="1308"/>
                  </a:lnTo>
                  <a:lnTo>
                    <a:pt x="1763" y="1558"/>
                  </a:lnTo>
                  <a:cubicBezTo>
                    <a:pt x="1810" y="1296"/>
                    <a:pt x="1882" y="1035"/>
                    <a:pt x="1965" y="785"/>
                  </a:cubicBezTo>
                  <a:lnTo>
                    <a:pt x="1048" y="534"/>
                  </a:lnTo>
                  <a:lnTo>
                    <a:pt x="1060" y="499"/>
                  </a:lnTo>
                  <a:cubicBezTo>
                    <a:pt x="1120" y="296"/>
                    <a:pt x="989" y="70"/>
                    <a:pt x="775" y="11"/>
                  </a:cubicBezTo>
                  <a:cubicBezTo>
                    <a:pt x="743" y="4"/>
                    <a:pt x="711" y="0"/>
                    <a:pt x="68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4" name="Google Shape;3774;gd778a894d7_0_4442"/>
            <p:cNvSpPr/>
            <p:nvPr/>
          </p:nvSpPr>
          <p:spPr>
            <a:xfrm>
              <a:off x="7865052" y="4658633"/>
              <a:ext cx="62927" cy="52428"/>
            </a:xfrm>
            <a:custGeom>
              <a:rect b="b" l="l" r="r" t="t"/>
              <a:pathLst>
                <a:path extrusionOk="0" h="1638" w="1966">
                  <a:moveTo>
                    <a:pt x="453" y="1"/>
                  </a:moveTo>
                  <a:cubicBezTo>
                    <a:pt x="417" y="1"/>
                    <a:pt x="381" y="6"/>
                    <a:pt x="346" y="16"/>
                  </a:cubicBezTo>
                  <a:cubicBezTo>
                    <a:pt x="132" y="76"/>
                    <a:pt x="1" y="290"/>
                    <a:pt x="60" y="504"/>
                  </a:cubicBezTo>
                  <a:lnTo>
                    <a:pt x="286" y="1338"/>
                  </a:lnTo>
                  <a:cubicBezTo>
                    <a:pt x="336" y="1517"/>
                    <a:pt x="494" y="1638"/>
                    <a:pt x="670" y="1638"/>
                  </a:cubicBezTo>
                  <a:cubicBezTo>
                    <a:pt x="704" y="1638"/>
                    <a:pt x="739" y="1633"/>
                    <a:pt x="775" y="1623"/>
                  </a:cubicBezTo>
                  <a:cubicBezTo>
                    <a:pt x="989" y="1564"/>
                    <a:pt x="1120" y="1349"/>
                    <a:pt x="1060" y="1135"/>
                  </a:cubicBezTo>
                  <a:lnTo>
                    <a:pt x="1048" y="1099"/>
                  </a:lnTo>
                  <a:lnTo>
                    <a:pt x="1965" y="849"/>
                  </a:lnTo>
                  <a:cubicBezTo>
                    <a:pt x="1882" y="599"/>
                    <a:pt x="1810" y="349"/>
                    <a:pt x="1763" y="87"/>
                  </a:cubicBezTo>
                  <a:lnTo>
                    <a:pt x="846" y="326"/>
                  </a:lnTo>
                  <a:lnTo>
                    <a:pt x="834" y="290"/>
                  </a:lnTo>
                  <a:cubicBezTo>
                    <a:pt x="785" y="113"/>
                    <a:pt x="622" y="1"/>
                    <a:pt x="45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5" name="Google Shape;3775;gd778a894d7_0_4442"/>
            <p:cNvSpPr/>
            <p:nvPr/>
          </p:nvSpPr>
          <p:spPr>
            <a:xfrm>
              <a:off x="7913063" y="4738396"/>
              <a:ext cx="63695" cy="62447"/>
            </a:xfrm>
            <a:custGeom>
              <a:rect b="b" l="l" r="r" t="t"/>
              <a:pathLst>
                <a:path extrusionOk="0" h="1951" w="1990">
                  <a:moveTo>
                    <a:pt x="1430" y="0"/>
                  </a:moveTo>
                  <a:lnTo>
                    <a:pt x="751" y="679"/>
                  </a:lnTo>
                  <a:lnTo>
                    <a:pt x="715" y="655"/>
                  </a:lnTo>
                  <a:cubicBezTo>
                    <a:pt x="638" y="578"/>
                    <a:pt x="537" y="539"/>
                    <a:pt x="435" y="539"/>
                  </a:cubicBezTo>
                  <a:cubicBezTo>
                    <a:pt x="334" y="539"/>
                    <a:pt x="233" y="578"/>
                    <a:pt x="156" y="655"/>
                  </a:cubicBezTo>
                  <a:cubicBezTo>
                    <a:pt x="1" y="810"/>
                    <a:pt x="1" y="1060"/>
                    <a:pt x="156" y="1227"/>
                  </a:cubicBezTo>
                  <a:lnTo>
                    <a:pt x="775" y="1834"/>
                  </a:lnTo>
                  <a:cubicBezTo>
                    <a:pt x="852" y="1911"/>
                    <a:pt x="953" y="1950"/>
                    <a:pt x="1055" y="1950"/>
                  </a:cubicBezTo>
                  <a:cubicBezTo>
                    <a:pt x="1156" y="1950"/>
                    <a:pt x="1257" y="1911"/>
                    <a:pt x="1334" y="1834"/>
                  </a:cubicBezTo>
                  <a:cubicBezTo>
                    <a:pt x="1489" y="1679"/>
                    <a:pt x="1489" y="1429"/>
                    <a:pt x="1334" y="1274"/>
                  </a:cubicBezTo>
                  <a:lnTo>
                    <a:pt x="1311" y="1251"/>
                  </a:lnTo>
                  <a:lnTo>
                    <a:pt x="1989" y="572"/>
                  </a:lnTo>
                  <a:cubicBezTo>
                    <a:pt x="1787" y="393"/>
                    <a:pt x="1596" y="203"/>
                    <a:pt x="143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6" name="Google Shape;3776;gd778a894d7_0_4442"/>
            <p:cNvSpPr/>
            <p:nvPr/>
          </p:nvSpPr>
          <p:spPr>
            <a:xfrm>
              <a:off x="8003004" y="4787175"/>
              <a:ext cx="54925" cy="61454"/>
            </a:xfrm>
            <a:custGeom>
              <a:rect b="b" l="l" r="r" t="t"/>
              <a:pathLst>
                <a:path extrusionOk="0" h="1920" w="1716">
                  <a:moveTo>
                    <a:pt x="822" y="0"/>
                  </a:moveTo>
                  <a:lnTo>
                    <a:pt x="572" y="917"/>
                  </a:lnTo>
                  <a:lnTo>
                    <a:pt x="536" y="905"/>
                  </a:lnTo>
                  <a:cubicBezTo>
                    <a:pt x="507" y="899"/>
                    <a:pt x="477" y="896"/>
                    <a:pt x="447" y="896"/>
                  </a:cubicBezTo>
                  <a:cubicBezTo>
                    <a:pt x="266" y="896"/>
                    <a:pt x="100" y="1017"/>
                    <a:pt x="48" y="1191"/>
                  </a:cubicBezTo>
                  <a:cubicBezTo>
                    <a:pt x="1" y="1405"/>
                    <a:pt x="120" y="1620"/>
                    <a:pt x="334" y="1679"/>
                  </a:cubicBezTo>
                  <a:lnTo>
                    <a:pt x="1179" y="1905"/>
                  </a:lnTo>
                  <a:cubicBezTo>
                    <a:pt x="1213" y="1915"/>
                    <a:pt x="1246" y="1920"/>
                    <a:pt x="1280" y="1920"/>
                  </a:cubicBezTo>
                  <a:cubicBezTo>
                    <a:pt x="1451" y="1920"/>
                    <a:pt x="1618" y="1799"/>
                    <a:pt x="1668" y="1620"/>
                  </a:cubicBezTo>
                  <a:cubicBezTo>
                    <a:pt x="1715" y="1417"/>
                    <a:pt x="1596" y="1191"/>
                    <a:pt x="1382" y="1132"/>
                  </a:cubicBezTo>
                  <a:lnTo>
                    <a:pt x="1346" y="1132"/>
                  </a:lnTo>
                  <a:lnTo>
                    <a:pt x="1596" y="203"/>
                  </a:lnTo>
                  <a:cubicBezTo>
                    <a:pt x="1334" y="155"/>
                    <a:pt x="1072" y="84"/>
                    <a:pt x="82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7" name="Google Shape;3777;gd778a894d7_0_4442"/>
            <p:cNvSpPr/>
            <p:nvPr/>
          </p:nvSpPr>
          <p:spPr>
            <a:xfrm>
              <a:off x="8110870" y="4787175"/>
              <a:ext cx="55277" cy="61454"/>
            </a:xfrm>
            <a:custGeom>
              <a:rect b="b" l="l" r="r" t="t"/>
              <a:pathLst>
                <a:path extrusionOk="0" h="1920" w="1727">
                  <a:moveTo>
                    <a:pt x="893" y="0"/>
                  </a:moveTo>
                  <a:cubicBezTo>
                    <a:pt x="643" y="84"/>
                    <a:pt x="393" y="155"/>
                    <a:pt x="119" y="203"/>
                  </a:cubicBezTo>
                  <a:lnTo>
                    <a:pt x="369" y="1132"/>
                  </a:lnTo>
                  <a:lnTo>
                    <a:pt x="334" y="1132"/>
                  </a:lnTo>
                  <a:cubicBezTo>
                    <a:pt x="119" y="1191"/>
                    <a:pt x="0" y="1417"/>
                    <a:pt x="60" y="1620"/>
                  </a:cubicBezTo>
                  <a:cubicBezTo>
                    <a:pt x="100" y="1799"/>
                    <a:pt x="264" y="1920"/>
                    <a:pt x="442" y="1920"/>
                  </a:cubicBezTo>
                  <a:cubicBezTo>
                    <a:pt x="477" y="1920"/>
                    <a:pt x="513" y="1915"/>
                    <a:pt x="548" y="1905"/>
                  </a:cubicBezTo>
                  <a:lnTo>
                    <a:pt x="1381" y="1679"/>
                  </a:lnTo>
                  <a:cubicBezTo>
                    <a:pt x="1596" y="1620"/>
                    <a:pt x="1727" y="1405"/>
                    <a:pt x="1667" y="1191"/>
                  </a:cubicBezTo>
                  <a:cubicBezTo>
                    <a:pt x="1616" y="1017"/>
                    <a:pt x="1450" y="896"/>
                    <a:pt x="1268" y="896"/>
                  </a:cubicBezTo>
                  <a:cubicBezTo>
                    <a:pt x="1239" y="896"/>
                    <a:pt x="1209" y="899"/>
                    <a:pt x="1179" y="905"/>
                  </a:cubicBezTo>
                  <a:lnTo>
                    <a:pt x="1143" y="917"/>
                  </a:lnTo>
                  <a:lnTo>
                    <a:pt x="893"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8" name="Google Shape;3778;gd778a894d7_0_4442"/>
            <p:cNvSpPr/>
            <p:nvPr/>
          </p:nvSpPr>
          <p:spPr>
            <a:xfrm>
              <a:off x="8192041" y="4738396"/>
              <a:ext cx="63663" cy="62447"/>
            </a:xfrm>
            <a:custGeom>
              <a:rect b="b" l="l" r="r" t="t"/>
              <a:pathLst>
                <a:path extrusionOk="0" h="1951" w="1989">
                  <a:moveTo>
                    <a:pt x="572" y="0"/>
                  </a:moveTo>
                  <a:cubicBezTo>
                    <a:pt x="393" y="203"/>
                    <a:pt x="203" y="393"/>
                    <a:pt x="0" y="572"/>
                  </a:cubicBezTo>
                  <a:lnTo>
                    <a:pt x="679" y="1251"/>
                  </a:lnTo>
                  <a:lnTo>
                    <a:pt x="655" y="1274"/>
                  </a:lnTo>
                  <a:cubicBezTo>
                    <a:pt x="500" y="1429"/>
                    <a:pt x="500" y="1679"/>
                    <a:pt x="655" y="1834"/>
                  </a:cubicBezTo>
                  <a:cubicBezTo>
                    <a:pt x="732" y="1911"/>
                    <a:pt x="834" y="1950"/>
                    <a:pt x="935" y="1950"/>
                  </a:cubicBezTo>
                  <a:cubicBezTo>
                    <a:pt x="1036" y="1950"/>
                    <a:pt x="1137" y="1911"/>
                    <a:pt x="1215" y="1834"/>
                  </a:cubicBezTo>
                  <a:lnTo>
                    <a:pt x="1834" y="1215"/>
                  </a:lnTo>
                  <a:cubicBezTo>
                    <a:pt x="1989" y="1060"/>
                    <a:pt x="1989" y="810"/>
                    <a:pt x="1834" y="655"/>
                  </a:cubicBezTo>
                  <a:cubicBezTo>
                    <a:pt x="1756" y="578"/>
                    <a:pt x="1655" y="539"/>
                    <a:pt x="1554" y="539"/>
                  </a:cubicBezTo>
                  <a:cubicBezTo>
                    <a:pt x="1453" y="539"/>
                    <a:pt x="1352" y="578"/>
                    <a:pt x="1274" y="655"/>
                  </a:cubicBezTo>
                  <a:lnTo>
                    <a:pt x="1250" y="679"/>
                  </a:lnTo>
                  <a:lnTo>
                    <a:pt x="572"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79" name="Google Shape;3779;gd778a894d7_0_4442"/>
            <p:cNvSpPr/>
            <p:nvPr/>
          </p:nvSpPr>
          <p:spPr>
            <a:xfrm>
              <a:off x="8240820" y="4658633"/>
              <a:ext cx="62895" cy="52428"/>
            </a:xfrm>
            <a:custGeom>
              <a:rect b="b" l="l" r="r" t="t"/>
              <a:pathLst>
                <a:path extrusionOk="0" h="1638" w="1965">
                  <a:moveTo>
                    <a:pt x="1513" y="1"/>
                  </a:moveTo>
                  <a:cubicBezTo>
                    <a:pt x="1343" y="1"/>
                    <a:pt x="1180" y="113"/>
                    <a:pt x="1131" y="290"/>
                  </a:cubicBezTo>
                  <a:lnTo>
                    <a:pt x="1131" y="326"/>
                  </a:lnTo>
                  <a:lnTo>
                    <a:pt x="203" y="87"/>
                  </a:lnTo>
                  <a:cubicBezTo>
                    <a:pt x="155" y="349"/>
                    <a:pt x="84" y="599"/>
                    <a:pt x="0" y="849"/>
                  </a:cubicBezTo>
                  <a:lnTo>
                    <a:pt x="917" y="1099"/>
                  </a:lnTo>
                  <a:lnTo>
                    <a:pt x="905" y="1135"/>
                  </a:lnTo>
                  <a:cubicBezTo>
                    <a:pt x="857" y="1349"/>
                    <a:pt x="977" y="1564"/>
                    <a:pt x="1191" y="1623"/>
                  </a:cubicBezTo>
                  <a:cubicBezTo>
                    <a:pt x="1226" y="1633"/>
                    <a:pt x="1261" y="1638"/>
                    <a:pt x="1295" y="1638"/>
                  </a:cubicBezTo>
                  <a:cubicBezTo>
                    <a:pt x="1471" y="1638"/>
                    <a:pt x="1629" y="1517"/>
                    <a:pt x="1679" y="1338"/>
                  </a:cubicBezTo>
                  <a:lnTo>
                    <a:pt x="1905" y="504"/>
                  </a:lnTo>
                  <a:cubicBezTo>
                    <a:pt x="1965" y="290"/>
                    <a:pt x="1834" y="64"/>
                    <a:pt x="1619" y="16"/>
                  </a:cubicBezTo>
                  <a:cubicBezTo>
                    <a:pt x="1584" y="6"/>
                    <a:pt x="1548" y="1"/>
                    <a:pt x="151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0" name="Google Shape;3780;gd778a894d7_0_4442"/>
            <p:cNvSpPr/>
            <p:nvPr/>
          </p:nvSpPr>
          <p:spPr>
            <a:xfrm>
              <a:off x="8240820" y="4550576"/>
              <a:ext cx="62895" cy="52524"/>
            </a:xfrm>
            <a:custGeom>
              <a:rect b="b" l="l" r="r" t="t"/>
              <a:pathLst>
                <a:path extrusionOk="0" h="1641" w="1965">
                  <a:moveTo>
                    <a:pt x="1285" y="0"/>
                  </a:moveTo>
                  <a:cubicBezTo>
                    <a:pt x="1254" y="0"/>
                    <a:pt x="1222" y="4"/>
                    <a:pt x="1191" y="11"/>
                  </a:cubicBezTo>
                  <a:cubicBezTo>
                    <a:pt x="977" y="70"/>
                    <a:pt x="857" y="296"/>
                    <a:pt x="905" y="499"/>
                  </a:cubicBezTo>
                  <a:lnTo>
                    <a:pt x="917" y="534"/>
                  </a:lnTo>
                  <a:lnTo>
                    <a:pt x="0" y="785"/>
                  </a:lnTo>
                  <a:cubicBezTo>
                    <a:pt x="84" y="1035"/>
                    <a:pt x="155" y="1296"/>
                    <a:pt x="203" y="1558"/>
                  </a:cubicBezTo>
                  <a:lnTo>
                    <a:pt x="1131" y="1308"/>
                  </a:lnTo>
                  <a:lnTo>
                    <a:pt x="1131" y="1344"/>
                  </a:lnTo>
                  <a:cubicBezTo>
                    <a:pt x="1182" y="1527"/>
                    <a:pt x="1354" y="1640"/>
                    <a:pt x="1529" y="1640"/>
                  </a:cubicBezTo>
                  <a:cubicBezTo>
                    <a:pt x="1559" y="1640"/>
                    <a:pt x="1590" y="1637"/>
                    <a:pt x="1619" y="1630"/>
                  </a:cubicBezTo>
                  <a:cubicBezTo>
                    <a:pt x="1834" y="1570"/>
                    <a:pt x="1965" y="1344"/>
                    <a:pt x="1905" y="1142"/>
                  </a:cubicBezTo>
                  <a:lnTo>
                    <a:pt x="1679" y="296"/>
                  </a:lnTo>
                  <a:cubicBezTo>
                    <a:pt x="1628" y="114"/>
                    <a:pt x="1465" y="0"/>
                    <a:pt x="128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1" name="Google Shape;3781;gd778a894d7_0_4442"/>
            <p:cNvSpPr/>
            <p:nvPr/>
          </p:nvSpPr>
          <p:spPr>
            <a:xfrm>
              <a:off x="8192041" y="4460667"/>
              <a:ext cx="63663" cy="62447"/>
            </a:xfrm>
            <a:custGeom>
              <a:rect b="b" l="l" r="r" t="t"/>
              <a:pathLst>
                <a:path extrusionOk="0" h="1951" w="1989">
                  <a:moveTo>
                    <a:pt x="935" y="1"/>
                  </a:moveTo>
                  <a:cubicBezTo>
                    <a:pt x="834" y="1"/>
                    <a:pt x="732" y="40"/>
                    <a:pt x="655" y="117"/>
                  </a:cubicBezTo>
                  <a:cubicBezTo>
                    <a:pt x="500" y="272"/>
                    <a:pt x="500" y="522"/>
                    <a:pt x="655" y="688"/>
                  </a:cubicBezTo>
                  <a:lnTo>
                    <a:pt x="679" y="712"/>
                  </a:lnTo>
                  <a:lnTo>
                    <a:pt x="0" y="1391"/>
                  </a:lnTo>
                  <a:cubicBezTo>
                    <a:pt x="203" y="1558"/>
                    <a:pt x="393" y="1748"/>
                    <a:pt x="572" y="1950"/>
                  </a:cubicBezTo>
                  <a:lnTo>
                    <a:pt x="1250" y="1272"/>
                  </a:lnTo>
                  <a:lnTo>
                    <a:pt x="1274" y="1296"/>
                  </a:lnTo>
                  <a:cubicBezTo>
                    <a:pt x="1352" y="1373"/>
                    <a:pt x="1453" y="1412"/>
                    <a:pt x="1554" y="1412"/>
                  </a:cubicBezTo>
                  <a:cubicBezTo>
                    <a:pt x="1655" y="1412"/>
                    <a:pt x="1756" y="1373"/>
                    <a:pt x="1834" y="1296"/>
                  </a:cubicBezTo>
                  <a:cubicBezTo>
                    <a:pt x="1989" y="1141"/>
                    <a:pt x="1989" y="891"/>
                    <a:pt x="1834" y="736"/>
                  </a:cubicBezTo>
                  <a:lnTo>
                    <a:pt x="1215" y="117"/>
                  </a:lnTo>
                  <a:cubicBezTo>
                    <a:pt x="1137" y="40"/>
                    <a:pt x="1036" y="1"/>
                    <a:pt x="935"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2" name="Google Shape;3782;gd778a894d7_0_4442"/>
            <p:cNvSpPr/>
            <p:nvPr/>
          </p:nvSpPr>
          <p:spPr>
            <a:xfrm>
              <a:off x="8110870" y="4412880"/>
              <a:ext cx="55277" cy="61838"/>
            </a:xfrm>
            <a:custGeom>
              <a:rect b="b" l="l" r="r" t="t"/>
              <a:pathLst>
                <a:path extrusionOk="0" h="1932" w="1727">
                  <a:moveTo>
                    <a:pt x="442" y="0"/>
                  </a:moveTo>
                  <a:cubicBezTo>
                    <a:pt x="264" y="0"/>
                    <a:pt x="100" y="121"/>
                    <a:pt x="60" y="300"/>
                  </a:cubicBezTo>
                  <a:cubicBezTo>
                    <a:pt x="0" y="515"/>
                    <a:pt x="119" y="729"/>
                    <a:pt x="334" y="788"/>
                  </a:cubicBezTo>
                  <a:lnTo>
                    <a:pt x="369" y="800"/>
                  </a:lnTo>
                  <a:lnTo>
                    <a:pt x="119" y="1717"/>
                  </a:lnTo>
                  <a:cubicBezTo>
                    <a:pt x="393" y="1765"/>
                    <a:pt x="643" y="1836"/>
                    <a:pt x="893" y="1931"/>
                  </a:cubicBezTo>
                  <a:lnTo>
                    <a:pt x="1143" y="1003"/>
                  </a:lnTo>
                  <a:lnTo>
                    <a:pt x="1179" y="1015"/>
                  </a:lnTo>
                  <a:cubicBezTo>
                    <a:pt x="1212" y="1024"/>
                    <a:pt x="1246" y="1028"/>
                    <a:pt x="1278" y="1028"/>
                  </a:cubicBezTo>
                  <a:cubicBezTo>
                    <a:pt x="1456" y="1028"/>
                    <a:pt x="1617" y="900"/>
                    <a:pt x="1667" y="729"/>
                  </a:cubicBezTo>
                  <a:cubicBezTo>
                    <a:pt x="1727" y="515"/>
                    <a:pt x="1596" y="300"/>
                    <a:pt x="1381" y="241"/>
                  </a:cubicBezTo>
                  <a:lnTo>
                    <a:pt x="548" y="14"/>
                  </a:lnTo>
                  <a:cubicBezTo>
                    <a:pt x="513" y="5"/>
                    <a:pt x="477" y="0"/>
                    <a:pt x="44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783" name="Google Shape;3783;gd778a894d7_0_4442"/>
          <p:cNvGrpSpPr/>
          <p:nvPr/>
        </p:nvGrpSpPr>
        <p:grpSpPr>
          <a:xfrm>
            <a:off x="3896203" y="185470"/>
            <a:ext cx="1484435" cy="1474226"/>
            <a:chOff x="7865052" y="4412880"/>
            <a:chExt cx="438663" cy="435749"/>
          </a:xfrm>
        </p:grpSpPr>
        <p:sp>
          <p:nvSpPr>
            <p:cNvPr id="3784" name="Google Shape;3784;gd778a894d7_0_4442"/>
            <p:cNvSpPr/>
            <p:nvPr/>
          </p:nvSpPr>
          <p:spPr>
            <a:xfrm>
              <a:off x="7944335" y="4490690"/>
              <a:ext cx="280130" cy="280514"/>
            </a:xfrm>
            <a:custGeom>
              <a:rect b="b" l="l" r="r" t="t"/>
              <a:pathLst>
                <a:path extrusionOk="0" h="8764" w="8752">
                  <a:moveTo>
                    <a:pt x="4382" y="989"/>
                  </a:moveTo>
                  <a:cubicBezTo>
                    <a:pt x="4596" y="989"/>
                    <a:pt x="4775" y="1167"/>
                    <a:pt x="4775" y="1393"/>
                  </a:cubicBezTo>
                  <a:cubicBezTo>
                    <a:pt x="4775" y="1608"/>
                    <a:pt x="4596" y="1786"/>
                    <a:pt x="4382" y="1786"/>
                  </a:cubicBezTo>
                  <a:cubicBezTo>
                    <a:pt x="4155" y="1786"/>
                    <a:pt x="3977" y="1608"/>
                    <a:pt x="3977" y="1393"/>
                  </a:cubicBezTo>
                  <a:cubicBezTo>
                    <a:pt x="3977" y="1167"/>
                    <a:pt x="4155" y="989"/>
                    <a:pt x="4382" y="989"/>
                  </a:cubicBezTo>
                  <a:close/>
                  <a:moveTo>
                    <a:pt x="2262" y="1870"/>
                  </a:moveTo>
                  <a:cubicBezTo>
                    <a:pt x="2489" y="1870"/>
                    <a:pt x="2667" y="2048"/>
                    <a:pt x="2667" y="2263"/>
                  </a:cubicBezTo>
                  <a:cubicBezTo>
                    <a:pt x="2667" y="2489"/>
                    <a:pt x="2489" y="2667"/>
                    <a:pt x="2262" y="2667"/>
                  </a:cubicBezTo>
                  <a:cubicBezTo>
                    <a:pt x="2048" y="2667"/>
                    <a:pt x="1869" y="2489"/>
                    <a:pt x="1869" y="2263"/>
                  </a:cubicBezTo>
                  <a:cubicBezTo>
                    <a:pt x="1869" y="2048"/>
                    <a:pt x="2048" y="1870"/>
                    <a:pt x="2262" y="1870"/>
                  </a:cubicBezTo>
                  <a:close/>
                  <a:moveTo>
                    <a:pt x="6489" y="1870"/>
                  </a:moveTo>
                  <a:cubicBezTo>
                    <a:pt x="6715" y="1870"/>
                    <a:pt x="6894" y="2048"/>
                    <a:pt x="6894" y="2263"/>
                  </a:cubicBezTo>
                  <a:cubicBezTo>
                    <a:pt x="6894" y="2489"/>
                    <a:pt x="6715" y="2667"/>
                    <a:pt x="6489" y="2667"/>
                  </a:cubicBezTo>
                  <a:cubicBezTo>
                    <a:pt x="6275" y="2667"/>
                    <a:pt x="6096" y="2489"/>
                    <a:pt x="6096" y="2263"/>
                  </a:cubicBezTo>
                  <a:cubicBezTo>
                    <a:pt x="6096" y="2048"/>
                    <a:pt x="6275" y="1870"/>
                    <a:pt x="6489" y="1870"/>
                  </a:cubicBezTo>
                  <a:close/>
                  <a:moveTo>
                    <a:pt x="3524" y="3120"/>
                  </a:moveTo>
                  <a:cubicBezTo>
                    <a:pt x="3739" y="3120"/>
                    <a:pt x="3917" y="3298"/>
                    <a:pt x="3917" y="3525"/>
                  </a:cubicBezTo>
                  <a:cubicBezTo>
                    <a:pt x="3917" y="3739"/>
                    <a:pt x="3739" y="3918"/>
                    <a:pt x="3524" y="3918"/>
                  </a:cubicBezTo>
                  <a:cubicBezTo>
                    <a:pt x="3298" y="3918"/>
                    <a:pt x="3120" y="3739"/>
                    <a:pt x="3120" y="3525"/>
                  </a:cubicBezTo>
                  <a:cubicBezTo>
                    <a:pt x="3120" y="3298"/>
                    <a:pt x="3298" y="3120"/>
                    <a:pt x="3524" y="3120"/>
                  </a:cubicBezTo>
                  <a:close/>
                  <a:moveTo>
                    <a:pt x="5227" y="3120"/>
                  </a:moveTo>
                  <a:cubicBezTo>
                    <a:pt x="5453" y="3120"/>
                    <a:pt x="5632" y="3298"/>
                    <a:pt x="5632" y="3525"/>
                  </a:cubicBezTo>
                  <a:cubicBezTo>
                    <a:pt x="5632" y="3739"/>
                    <a:pt x="5453" y="3918"/>
                    <a:pt x="5227" y="3918"/>
                  </a:cubicBezTo>
                  <a:cubicBezTo>
                    <a:pt x="5013" y="3918"/>
                    <a:pt x="4834" y="3739"/>
                    <a:pt x="4834" y="3525"/>
                  </a:cubicBezTo>
                  <a:cubicBezTo>
                    <a:pt x="4834" y="3298"/>
                    <a:pt x="5013" y="3120"/>
                    <a:pt x="5227" y="3120"/>
                  </a:cubicBezTo>
                  <a:close/>
                  <a:moveTo>
                    <a:pt x="1381" y="3977"/>
                  </a:moveTo>
                  <a:cubicBezTo>
                    <a:pt x="1607" y="3977"/>
                    <a:pt x="1786" y="4156"/>
                    <a:pt x="1786" y="4382"/>
                  </a:cubicBezTo>
                  <a:cubicBezTo>
                    <a:pt x="1786" y="4596"/>
                    <a:pt x="1607" y="4775"/>
                    <a:pt x="1381" y="4775"/>
                  </a:cubicBezTo>
                  <a:cubicBezTo>
                    <a:pt x="1167" y="4775"/>
                    <a:pt x="988" y="4596"/>
                    <a:pt x="988" y="4382"/>
                  </a:cubicBezTo>
                  <a:cubicBezTo>
                    <a:pt x="988" y="4156"/>
                    <a:pt x="1167" y="3977"/>
                    <a:pt x="1381" y="3977"/>
                  </a:cubicBezTo>
                  <a:close/>
                  <a:moveTo>
                    <a:pt x="7370" y="3977"/>
                  </a:moveTo>
                  <a:cubicBezTo>
                    <a:pt x="7584" y="3977"/>
                    <a:pt x="7763" y="4156"/>
                    <a:pt x="7763" y="4382"/>
                  </a:cubicBezTo>
                  <a:cubicBezTo>
                    <a:pt x="7763" y="4596"/>
                    <a:pt x="7584" y="4775"/>
                    <a:pt x="7370" y="4775"/>
                  </a:cubicBezTo>
                  <a:cubicBezTo>
                    <a:pt x="7144" y="4775"/>
                    <a:pt x="6965" y="4596"/>
                    <a:pt x="6965" y="4382"/>
                  </a:cubicBezTo>
                  <a:cubicBezTo>
                    <a:pt x="6965" y="4156"/>
                    <a:pt x="7144" y="3977"/>
                    <a:pt x="7370" y="3977"/>
                  </a:cubicBezTo>
                  <a:close/>
                  <a:moveTo>
                    <a:pt x="3524" y="4834"/>
                  </a:moveTo>
                  <a:cubicBezTo>
                    <a:pt x="3739" y="4834"/>
                    <a:pt x="3917" y="5013"/>
                    <a:pt x="3917" y="5227"/>
                  </a:cubicBezTo>
                  <a:cubicBezTo>
                    <a:pt x="3917" y="5453"/>
                    <a:pt x="3739" y="5632"/>
                    <a:pt x="3524" y="5632"/>
                  </a:cubicBezTo>
                  <a:cubicBezTo>
                    <a:pt x="3298" y="5632"/>
                    <a:pt x="3120" y="5453"/>
                    <a:pt x="3120" y="5227"/>
                  </a:cubicBezTo>
                  <a:cubicBezTo>
                    <a:pt x="3120" y="5013"/>
                    <a:pt x="3298" y="4834"/>
                    <a:pt x="3524" y="4834"/>
                  </a:cubicBezTo>
                  <a:close/>
                  <a:moveTo>
                    <a:pt x="5227" y="4834"/>
                  </a:moveTo>
                  <a:cubicBezTo>
                    <a:pt x="5453" y="4834"/>
                    <a:pt x="5632" y="5013"/>
                    <a:pt x="5632" y="5227"/>
                  </a:cubicBezTo>
                  <a:cubicBezTo>
                    <a:pt x="5632" y="5453"/>
                    <a:pt x="5453" y="5632"/>
                    <a:pt x="5227" y="5632"/>
                  </a:cubicBezTo>
                  <a:cubicBezTo>
                    <a:pt x="5013" y="5632"/>
                    <a:pt x="4834" y="5453"/>
                    <a:pt x="4834" y="5227"/>
                  </a:cubicBezTo>
                  <a:cubicBezTo>
                    <a:pt x="4834" y="5013"/>
                    <a:pt x="5013" y="4834"/>
                    <a:pt x="5227" y="4834"/>
                  </a:cubicBezTo>
                  <a:close/>
                  <a:moveTo>
                    <a:pt x="2262" y="6096"/>
                  </a:moveTo>
                  <a:cubicBezTo>
                    <a:pt x="2489" y="6096"/>
                    <a:pt x="2667" y="6275"/>
                    <a:pt x="2667" y="6489"/>
                  </a:cubicBezTo>
                  <a:cubicBezTo>
                    <a:pt x="2667" y="6716"/>
                    <a:pt x="2489" y="6894"/>
                    <a:pt x="2262" y="6894"/>
                  </a:cubicBezTo>
                  <a:cubicBezTo>
                    <a:pt x="2048" y="6894"/>
                    <a:pt x="1869" y="6716"/>
                    <a:pt x="1869" y="6489"/>
                  </a:cubicBezTo>
                  <a:cubicBezTo>
                    <a:pt x="1869" y="6275"/>
                    <a:pt x="2048" y="6096"/>
                    <a:pt x="2262" y="6096"/>
                  </a:cubicBezTo>
                  <a:close/>
                  <a:moveTo>
                    <a:pt x="6489" y="6096"/>
                  </a:moveTo>
                  <a:cubicBezTo>
                    <a:pt x="6715" y="6096"/>
                    <a:pt x="6894" y="6275"/>
                    <a:pt x="6894" y="6489"/>
                  </a:cubicBezTo>
                  <a:cubicBezTo>
                    <a:pt x="6894" y="6716"/>
                    <a:pt x="6715" y="6894"/>
                    <a:pt x="6489" y="6894"/>
                  </a:cubicBezTo>
                  <a:cubicBezTo>
                    <a:pt x="6275" y="6894"/>
                    <a:pt x="6096" y="6716"/>
                    <a:pt x="6096" y="6489"/>
                  </a:cubicBezTo>
                  <a:cubicBezTo>
                    <a:pt x="6096" y="6275"/>
                    <a:pt x="6275" y="6096"/>
                    <a:pt x="6489" y="6096"/>
                  </a:cubicBezTo>
                  <a:close/>
                  <a:moveTo>
                    <a:pt x="4382" y="6966"/>
                  </a:moveTo>
                  <a:cubicBezTo>
                    <a:pt x="4596" y="6966"/>
                    <a:pt x="4775" y="7144"/>
                    <a:pt x="4775" y="7370"/>
                  </a:cubicBezTo>
                  <a:cubicBezTo>
                    <a:pt x="4775" y="7585"/>
                    <a:pt x="4596" y="7763"/>
                    <a:pt x="4382" y="7763"/>
                  </a:cubicBezTo>
                  <a:cubicBezTo>
                    <a:pt x="4155" y="7763"/>
                    <a:pt x="3977" y="7585"/>
                    <a:pt x="3977" y="7370"/>
                  </a:cubicBezTo>
                  <a:cubicBezTo>
                    <a:pt x="3977" y="7144"/>
                    <a:pt x="4155" y="6966"/>
                    <a:pt x="4382" y="6966"/>
                  </a:cubicBezTo>
                  <a:close/>
                  <a:moveTo>
                    <a:pt x="4382" y="0"/>
                  </a:moveTo>
                  <a:cubicBezTo>
                    <a:pt x="1965" y="0"/>
                    <a:pt x="0" y="1965"/>
                    <a:pt x="0" y="4382"/>
                  </a:cubicBezTo>
                  <a:cubicBezTo>
                    <a:pt x="0" y="6799"/>
                    <a:pt x="1965" y="8763"/>
                    <a:pt x="4382" y="8763"/>
                  </a:cubicBezTo>
                  <a:cubicBezTo>
                    <a:pt x="6787" y="8763"/>
                    <a:pt x="8751" y="6799"/>
                    <a:pt x="8751" y="4382"/>
                  </a:cubicBezTo>
                  <a:cubicBezTo>
                    <a:pt x="8751" y="1965"/>
                    <a:pt x="6787" y="0"/>
                    <a:pt x="438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5" name="Google Shape;3785;gd778a894d7_0_4442"/>
            <p:cNvSpPr/>
            <p:nvPr/>
          </p:nvSpPr>
          <p:spPr>
            <a:xfrm>
              <a:off x="8003004" y="4412880"/>
              <a:ext cx="54925" cy="61838"/>
            </a:xfrm>
            <a:custGeom>
              <a:rect b="b" l="l" r="r" t="t"/>
              <a:pathLst>
                <a:path extrusionOk="0" h="1932" w="1716">
                  <a:moveTo>
                    <a:pt x="1280" y="0"/>
                  </a:moveTo>
                  <a:cubicBezTo>
                    <a:pt x="1246" y="0"/>
                    <a:pt x="1213" y="5"/>
                    <a:pt x="1179" y="14"/>
                  </a:cubicBezTo>
                  <a:lnTo>
                    <a:pt x="334" y="241"/>
                  </a:lnTo>
                  <a:cubicBezTo>
                    <a:pt x="120" y="300"/>
                    <a:pt x="1" y="515"/>
                    <a:pt x="48" y="729"/>
                  </a:cubicBezTo>
                  <a:cubicBezTo>
                    <a:pt x="99" y="900"/>
                    <a:pt x="259" y="1028"/>
                    <a:pt x="437" y="1028"/>
                  </a:cubicBezTo>
                  <a:cubicBezTo>
                    <a:pt x="470" y="1028"/>
                    <a:pt x="503" y="1024"/>
                    <a:pt x="536" y="1015"/>
                  </a:cubicBezTo>
                  <a:lnTo>
                    <a:pt x="572" y="1003"/>
                  </a:lnTo>
                  <a:lnTo>
                    <a:pt x="822" y="1931"/>
                  </a:lnTo>
                  <a:cubicBezTo>
                    <a:pt x="1072" y="1836"/>
                    <a:pt x="1334" y="1765"/>
                    <a:pt x="1596" y="1717"/>
                  </a:cubicBezTo>
                  <a:lnTo>
                    <a:pt x="1346" y="800"/>
                  </a:lnTo>
                  <a:lnTo>
                    <a:pt x="1382" y="788"/>
                  </a:lnTo>
                  <a:cubicBezTo>
                    <a:pt x="1596" y="729"/>
                    <a:pt x="1715" y="515"/>
                    <a:pt x="1668" y="300"/>
                  </a:cubicBezTo>
                  <a:cubicBezTo>
                    <a:pt x="1618" y="121"/>
                    <a:pt x="1451" y="0"/>
                    <a:pt x="1280"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6" name="Google Shape;3786;gd778a894d7_0_4442"/>
            <p:cNvSpPr/>
            <p:nvPr/>
          </p:nvSpPr>
          <p:spPr>
            <a:xfrm>
              <a:off x="7913063" y="4460667"/>
              <a:ext cx="63695" cy="62447"/>
            </a:xfrm>
            <a:custGeom>
              <a:rect b="b" l="l" r="r" t="t"/>
              <a:pathLst>
                <a:path extrusionOk="0" h="1951" w="1990">
                  <a:moveTo>
                    <a:pt x="1055" y="1"/>
                  </a:moveTo>
                  <a:cubicBezTo>
                    <a:pt x="953" y="1"/>
                    <a:pt x="852" y="40"/>
                    <a:pt x="775" y="117"/>
                  </a:cubicBezTo>
                  <a:lnTo>
                    <a:pt x="156" y="736"/>
                  </a:lnTo>
                  <a:cubicBezTo>
                    <a:pt x="1" y="891"/>
                    <a:pt x="1" y="1141"/>
                    <a:pt x="156" y="1296"/>
                  </a:cubicBezTo>
                  <a:cubicBezTo>
                    <a:pt x="233" y="1373"/>
                    <a:pt x="334" y="1412"/>
                    <a:pt x="435" y="1412"/>
                  </a:cubicBezTo>
                  <a:cubicBezTo>
                    <a:pt x="537" y="1412"/>
                    <a:pt x="638" y="1373"/>
                    <a:pt x="715" y="1296"/>
                  </a:cubicBezTo>
                  <a:lnTo>
                    <a:pt x="751" y="1272"/>
                  </a:lnTo>
                  <a:lnTo>
                    <a:pt x="1430" y="1950"/>
                  </a:lnTo>
                  <a:cubicBezTo>
                    <a:pt x="1596" y="1748"/>
                    <a:pt x="1787" y="1558"/>
                    <a:pt x="1989" y="1391"/>
                  </a:cubicBezTo>
                  <a:lnTo>
                    <a:pt x="1311" y="712"/>
                  </a:lnTo>
                  <a:lnTo>
                    <a:pt x="1334" y="688"/>
                  </a:lnTo>
                  <a:cubicBezTo>
                    <a:pt x="1489" y="522"/>
                    <a:pt x="1489" y="272"/>
                    <a:pt x="1334" y="117"/>
                  </a:cubicBezTo>
                  <a:cubicBezTo>
                    <a:pt x="1257" y="40"/>
                    <a:pt x="1156" y="1"/>
                    <a:pt x="1055"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7" name="Google Shape;3787;gd778a894d7_0_4442"/>
            <p:cNvSpPr/>
            <p:nvPr/>
          </p:nvSpPr>
          <p:spPr>
            <a:xfrm>
              <a:off x="7865052" y="4550576"/>
              <a:ext cx="62927" cy="52524"/>
            </a:xfrm>
            <a:custGeom>
              <a:rect b="b" l="l" r="r" t="t"/>
              <a:pathLst>
                <a:path extrusionOk="0" h="1641" w="1966">
                  <a:moveTo>
                    <a:pt x="680" y="0"/>
                  </a:moveTo>
                  <a:cubicBezTo>
                    <a:pt x="500" y="0"/>
                    <a:pt x="337" y="114"/>
                    <a:pt x="286" y="296"/>
                  </a:cubicBezTo>
                  <a:lnTo>
                    <a:pt x="60" y="1142"/>
                  </a:lnTo>
                  <a:cubicBezTo>
                    <a:pt x="1" y="1344"/>
                    <a:pt x="132" y="1570"/>
                    <a:pt x="346" y="1630"/>
                  </a:cubicBezTo>
                  <a:cubicBezTo>
                    <a:pt x="376" y="1637"/>
                    <a:pt x="406" y="1640"/>
                    <a:pt x="436" y="1640"/>
                  </a:cubicBezTo>
                  <a:cubicBezTo>
                    <a:pt x="611" y="1640"/>
                    <a:pt x="783" y="1527"/>
                    <a:pt x="834" y="1344"/>
                  </a:cubicBezTo>
                  <a:lnTo>
                    <a:pt x="846" y="1308"/>
                  </a:lnTo>
                  <a:lnTo>
                    <a:pt x="1763" y="1558"/>
                  </a:lnTo>
                  <a:cubicBezTo>
                    <a:pt x="1810" y="1296"/>
                    <a:pt x="1882" y="1035"/>
                    <a:pt x="1965" y="785"/>
                  </a:cubicBezTo>
                  <a:lnTo>
                    <a:pt x="1048" y="534"/>
                  </a:lnTo>
                  <a:lnTo>
                    <a:pt x="1060" y="499"/>
                  </a:lnTo>
                  <a:cubicBezTo>
                    <a:pt x="1120" y="296"/>
                    <a:pt x="989" y="70"/>
                    <a:pt x="775" y="11"/>
                  </a:cubicBezTo>
                  <a:cubicBezTo>
                    <a:pt x="743" y="4"/>
                    <a:pt x="711" y="0"/>
                    <a:pt x="680"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8" name="Google Shape;3788;gd778a894d7_0_4442"/>
            <p:cNvSpPr/>
            <p:nvPr/>
          </p:nvSpPr>
          <p:spPr>
            <a:xfrm>
              <a:off x="7865052" y="4658633"/>
              <a:ext cx="62927" cy="52428"/>
            </a:xfrm>
            <a:custGeom>
              <a:rect b="b" l="l" r="r" t="t"/>
              <a:pathLst>
                <a:path extrusionOk="0" h="1638" w="1966">
                  <a:moveTo>
                    <a:pt x="453" y="1"/>
                  </a:moveTo>
                  <a:cubicBezTo>
                    <a:pt x="417" y="1"/>
                    <a:pt x="381" y="6"/>
                    <a:pt x="346" y="16"/>
                  </a:cubicBezTo>
                  <a:cubicBezTo>
                    <a:pt x="132" y="76"/>
                    <a:pt x="1" y="290"/>
                    <a:pt x="60" y="504"/>
                  </a:cubicBezTo>
                  <a:lnTo>
                    <a:pt x="286" y="1338"/>
                  </a:lnTo>
                  <a:cubicBezTo>
                    <a:pt x="336" y="1517"/>
                    <a:pt x="494" y="1638"/>
                    <a:pt x="670" y="1638"/>
                  </a:cubicBezTo>
                  <a:cubicBezTo>
                    <a:pt x="704" y="1638"/>
                    <a:pt x="739" y="1633"/>
                    <a:pt x="775" y="1623"/>
                  </a:cubicBezTo>
                  <a:cubicBezTo>
                    <a:pt x="989" y="1564"/>
                    <a:pt x="1120" y="1349"/>
                    <a:pt x="1060" y="1135"/>
                  </a:cubicBezTo>
                  <a:lnTo>
                    <a:pt x="1048" y="1099"/>
                  </a:lnTo>
                  <a:lnTo>
                    <a:pt x="1965" y="849"/>
                  </a:lnTo>
                  <a:cubicBezTo>
                    <a:pt x="1882" y="599"/>
                    <a:pt x="1810" y="349"/>
                    <a:pt x="1763" y="87"/>
                  </a:cubicBezTo>
                  <a:lnTo>
                    <a:pt x="846" y="326"/>
                  </a:lnTo>
                  <a:lnTo>
                    <a:pt x="834" y="290"/>
                  </a:lnTo>
                  <a:cubicBezTo>
                    <a:pt x="785" y="113"/>
                    <a:pt x="622" y="1"/>
                    <a:pt x="453"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89" name="Google Shape;3789;gd778a894d7_0_4442"/>
            <p:cNvSpPr/>
            <p:nvPr/>
          </p:nvSpPr>
          <p:spPr>
            <a:xfrm>
              <a:off x="7913063" y="4738396"/>
              <a:ext cx="63695" cy="62447"/>
            </a:xfrm>
            <a:custGeom>
              <a:rect b="b" l="l" r="r" t="t"/>
              <a:pathLst>
                <a:path extrusionOk="0" h="1951" w="1990">
                  <a:moveTo>
                    <a:pt x="1430" y="0"/>
                  </a:moveTo>
                  <a:lnTo>
                    <a:pt x="751" y="679"/>
                  </a:lnTo>
                  <a:lnTo>
                    <a:pt x="715" y="655"/>
                  </a:lnTo>
                  <a:cubicBezTo>
                    <a:pt x="638" y="578"/>
                    <a:pt x="537" y="539"/>
                    <a:pt x="435" y="539"/>
                  </a:cubicBezTo>
                  <a:cubicBezTo>
                    <a:pt x="334" y="539"/>
                    <a:pt x="233" y="578"/>
                    <a:pt x="156" y="655"/>
                  </a:cubicBezTo>
                  <a:cubicBezTo>
                    <a:pt x="1" y="810"/>
                    <a:pt x="1" y="1060"/>
                    <a:pt x="156" y="1227"/>
                  </a:cubicBezTo>
                  <a:lnTo>
                    <a:pt x="775" y="1834"/>
                  </a:lnTo>
                  <a:cubicBezTo>
                    <a:pt x="852" y="1911"/>
                    <a:pt x="953" y="1950"/>
                    <a:pt x="1055" y="1950"/>
                  </a:cubicBezTo>
                  <a:cubicBezTo>
                    <a:pt x="1156" y="1950"/>
                    <a:pt x="1257" y="1911"/>
                    <a:pt x="1334" y="1834"/>
                  </a:cubicBezTo>
                  <a:cubicBezTo>
                    <a:pt x="1489" y="1679"/>
                    <a:pt x="1489" y="1429"/>
                    <a:pt x="1334" y="1274"/>
                  </a:cubicBezTo>
                  <a:lnTo>
                    <a:pt x="1311" y="1251"/>
                  </a:lnTo>
                  <a:lnTo>
                    <a:pt x="1989" y="572"/>
                  </a:lnTo>
                  <a:cubicBezTo>
                    <a:pt x="1787" y="393"/>
                    <a:pt x="1596" y="203"/>
                    <a:pt x="1430"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90" name="Google Shape;3790;gd778a894d7_0_4442"/>
            <p:cNvSpPr/>
            <p:nvPr/>
          </p:nvSpPr>
          <p:spPr>
            <a:xfrm>
              <a:off x="8003004" y="4787175"/>
              <a:ext cx="54925" cy="61454"/>
            </a:xfrm>
            <a:custGeom>
              <a:rect b="b" l="l" r="r" t="t"/>
              <a:pathLst>
                <a:path extrusionOk="0" h="1920" w="1716">
                  <a:moveTo>
                    <a:pt x="822" y="0"/>
                  </a:moveTo>
                  <a:lnTo>
                    <a:pt x="572" y="917"/>
                  </a:lnTo>
                  <a:lnTo>
                    <a:pt x="536" y="905"/>
                  </a:lnTo>
                  <a:cubicBezTo>
                    <a:pt x="507" y="899"/>
                    <a:pt x="477" y="896"/>
                    <a:pt x="447" y="896"/>
                  </a:cubicBezTo>
                  <a:cubicBezTo>
                    <a:pt x="266" y="896"/>
                    <a:pt x="100" y="1017"/>
                    <a:pt x="48" y="1191"/>
                  </a:cubicBezTo>
                  <a:cubicBezTo>
                    <a:pt x="1" y="1405"/>
                    <a:pt x="120" y="1620"/>
                    <a:pt x="334" y="1679"/>
                  </a:cubicBezTo>
                  <a:lnTo>
                    <a:pt x="1179" y="1905"/>
                  </a:lnTo>
                  <a:cubicBezTo>
                    <a:pt x="1213" y="1915"/>
                    <a:pt x="1246" y="1920"/>
                    <a:pt x="1280" y="1920"/>
                  </a:cubicBezTo>
                  <a:cubicBezTo>
                    <a:pt x="1451" y="1920"/>
                    <a:pt x="1618" y="1799"/>
                    <a:pt x="1668" y="1620"/>
                  </a:cubicBezTo>
                  <a:cubicBezTo>
                    <a:pt x="1715" y="1417"/>
                    <a:pt x="1596" y="1191"/>
                    <a:pt x="1382" y="1132"/>
                  </a:cubicBezTo>
                  <a:lnTo>
                    <a:pt x="1346" y="1132"/>
                  </a:lnTo>
                  <a:lnTo>
                    <a:pt x="1596" y="203"/>
                  </a:lnTo>
                  <a:cubicBezTo>
                    <a:pt x="1334" y="155"/>
                    <a:pt x="1072" y="84"/>
                    <a:pt x="82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91" name="Google Shape;3791;gd778a894d7_0_4442"/>
            <p:cNvSpPr/>
            <p:nvPr/>
          </p:nvSpPr>
          <p:spPr>
            <a:xfrm>
              <a:off x="8110870" y="4787175"/>
              <a:ext cx="55277" cy="61454"/>
            </a:xfrm>
            <a:custGeom>
              <a:rect b="b" l="l" r="r" t="t"/>
              <a:pathLst>
                <a:path extrusionOk="0" h="1920" w="1727">
                  <a:moveTo>
                    <a:pt x="893" y="0"/>
                  </a:moveTo>
                  <a:cubicBezTo>
                    <a:pt x="643" y="84"/>
                    <a:pt x="393" y="155"/>
                    <a:pt x="119" y="203"/>
                  </a:cubicBezTo>
                  <a:lnTo>
                    <a:pt x="369" y="1132"/>
                  </a:lnTo>
                  <a:lnTo>
                    <a:pt x="334" y="1132"/>
                  </a:lnTo>
                  <a:cubicBezTo>
                    <a:pt x="119" y="1191"/>
                    <a:pt x="0" y="1417"/>
                    <a:pt x="60" y="1620"/>
                  </a:cubicBezTo>
                  <a:cubicBezTo>
                    <a:pt x="100" y="1799"/>
                    <a:pt x="264" y="1920"/>
                    <a:pt x="442" y="1920"/>
                  </a:cubicBezTo>
                  <a:cubicBezTo>
                    <a:pt x="477" y="1920"/>
                    <a:pt x="513" y="1915"/>
                    <a:pt x="548" y="1905"/>
                  </a:cubicBezTo>
                  <a:lnTo>
                    <a:pt x="1381" y="1679"/>
                  </a:lnTo>
                  <a:cubicBezTo>
                    <a:pt x="1596" y="1620"/>
                    <a:pt x="1727" y="1405"/>
                    <a:pt x="1667" y="1191"/>
                  </a:cubicBezTo>
                  <a:cubicBezTo>
                    <a:pt x="1616" y="1017"/>
                    <a:pt x="1450" y="896"/>
                    <a:pt x="1268" y="896"/>
                  </a:cubicBezTo>
                  <a:cubicBezTo>
                    <a:pt x="1239" y="896"/>
                    <a:pt x="1209" y="899"/>
                    <a:pt x="1179" y="905"/>
                  </a:cubicBezTo>
                  <a:lnTo>
                    <a:pt x="1143" y="917"/>
                  </a:lnTo>
                  <a:lnTo>
                    <a:pt x="893"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92" name="Google Shape;3792;gd778a894d7_0_4442"/>
            <p:cNvSpPr/>
            <p:nvPr/>
          </p:nvSpPr>
          <p:spPr>
            <a:xfrm>
              <a:off x="8192041" y="4738396"/>
              <a:ext cx="63663" cy="62447"/>
            </a:xfrm>
            <a:custGeom>
              <a:rect b="b" l="l" r="r" t="t"/>
              <a:pathLst>
                <a:path extrusionOk="0" h="1951" w="1989">
                  <a:moveTo>
                    <a:pt x="572" y="0"/>
                  </a:moveTo>
                  <a:cubicBezTo>
                    <a:pt x="393" y="203"/>
                    <a:pt x="203" y="393"/>
                    <a:pt x="0" y="572"/>
                  </a:cubicBezTo>
                  <a:lnTo>
                    <a:pt x="679" y="1251"/>
                  </a:lnTo>
                  <a:lnTo>
                    <a:pt x="655" y="1274"/>
                  </a:lnTo>
                  <a:cubicBezTo>
                    <a:pt x="500" y="1429"/>
                    <a:pt x="500" y="1679"/>
                    <a:pt x="655" y="1834"/>
                  </a:cubicBezTo>
                  <a:cubicBezTo>
                    <a:pt x="732" y="1911"/>
                    <a:pt x="834" y="1950"/>
                    <a:pt x="935" y="1950"/>
                  </a:cubicBezTo>
                  <a:cubicBezTo>
                    <a:pt x="1036" y="1950"/>
                    <a:pt x="1137" y="1911"/>
                    <a:pt x="1215" y="1834"/>
                  </a:cubicBezTo>
                  <a:lnTo>
                    <a:pt x="1834" y="1215"/>
                  </a:lnTo>
                  <a:cubicBezTo>
                    <a:pt x="1989" y="1060"/>
                    <a:pt x="1989" y="810"/>
                    <a:pt x="1834" y="655"/>
                  </a:cubicBezTo>
                  <a:cubicBezTo>
                    <a:pt x="1756" y="578"/>
                    <a:pt x="1655" y="539"/>
                    <a:pt x="1554" y="539"/>
                  </a:cubicBezTo>
                  <a:cubicBezTo>
                    <a:pt x="1453" y="539"/>
                    <a:pt x="1352" y="578"/>
                    <a:pt x="1274" y="655"/>
                  </a:cubicBezTo>
                  <a:lnTo>
                    <a:pt x="1250" y="679"/>
                  </a:lnTo>
                  <a:lnTo>
                    <a:pt x="572"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93" name="Google Shape;3793;gd778a894d7_0_4442"/>
            <p:cNvSpPr/>
            <p:nvPr/>
          </p:nvSpPr>
          <p:spPr>
            <a:xfrm>
              <a:off x="8240820" y="4658633"/>
              <a:ext cx="62895" cy="52428"/>
            </a:xfrm>
            <a:custGeom>
              <a:rect b="b" l="l" r="r" t="t"/>
              <a:pathLst>
                <a:path extrusionOk="0" h="1638" w="1965">
                  <a:moveTo>
                    <a:pt x="1513" y="1"/>
                  </a:moveTo>
                  <a:cubicBezTo>
                    <a:pt x="1343" y="1"/>
                    <a:pt x="1180" y="113"/>
                    <a:pt x="1131" y="290"/>
                  </a:cubicBezTo>
                  <a:lnTo>
                    <a:pt x="1131" y="326"/>
                  </a:lnTo>
                  <a:lnTo>
                    <a:pt x="203" y="87"/>
                  </a:lnTo>
                  <a:cubicBezTo>
                    <a:pt x="155" y="349"/>
                    <a:pt x="84" y="599"/>
                    <a:pt x="0" y="849"/>
                  </a:cubicBezTo>
                  <a:lnTo>
                    <a:pt x="917" y="1099"/>
                  </a:lnTo>
                  <a:lnTo>
                    <a:pt x="905" y="1135"/>
                  </a:lnTo>
                  <a:cubicBezTo>
                    <a:pt x="857" y="1349"/>
                    <a:pt x="977" y="1564"/>
                    <a:pt x="1191" y="1623"/>
                  </a:cubicBezTo>
                  <a:cubicBezTo>
                    <a:pt x="1226" y="1633"/>
                    <a:pt x="1261" y="1638"/>
                    <a:pt x="1295" y="1638"/>
                  </a:cubicBezTo>
                  <a:cubicBezTo>
                    <a:pt x="1471" y="1638"/>
                    <a:pt x="1629" y="1517"/>
                    <a:pt x="1679" y="1338"/>
                  </a:cubicBezTo>
                  <a:lnTo>
                    <a:pt x="1905" y="504"/>
                  </a:lnTo>
                  <a:cubicBezTo>
                    <a:pt x="1965" y="290"/>
                    <a:pt x="1834" y="64"/>
                    <a:pt x="1619" y="16"/>
                  </a:cubicBezTo>
                  <a:cubicBezTo>
                    <a:pt x="1584" y="6"/>
                    <a:pt x="1548" y="1"/>
                    <a:pt x="1513"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94" name="Google Shape;3794;gd778a894d7_0_4442"/>
            <p:cNvSpPr/>
            <p:nvPr/>
          </p:nvSpPr>
          <p:spPr>
            <a:xfrm>
              <a:off x="8240820" y="4550576"/>
              <a:ext cx="62895" cy="52524"/>
            </a:xfrm>
            <a:custGeom>
              <a:rect b="b" l="l" r="r" t="t"/>
              <a:pathLst>
                <a:path extrusionOk="0" h="1641" w="1965">
                  <a:moveTo>
                    <a:pt x="1285" y="0"/>
                  </a:moveTo>
                  <a:cubicBezTo>
                    <a:pt x="1254" y="0"/>
                    <a:pt x="1222" y="4"/>
                    <a:pt x="1191" y="11"/>
                  </a:cubicBezTo>
                  <a:cubicBezTo>
                    <a:pt x="977" y="70"/>
                    <a:pt x="857" y="296"/>
                    <a:pt x="905" y="499"/>
                  </a:cubicBezTo>
                  <a:lnTo>
                    <a:pt x="917" y="534"/>
                  </a:lnTo>
                  <a:lnTo>
                    <a:pt x="0" y="785"/>
                  </a:lnTo>
                  <a:cubicBezTo>
                    <a:pt x="84" y="1035"/>
                    <a:pt x="155" y="1296"/>
                    <a:pt x="203" y="1558"/>
                  </a:cubicBezTo>
                  <a:lnTo>
                    <a:pt x="1131" y="1308"/>
                  </a:lnTo>
                  <a:lnTo>
                    <a:pt x="1131" y="1344"/>
                  </a:lnTo>
                  <a:cubicBezTo>
                    <a:pt x="1182" y="1527"/>
                    <a:pt x="1354" y="1640"/>
                    <a:pt x="1529" y="1640"/>
                  </a:cubicBezTo>
                  <a:cubicBezTo>
                    <a:pt x="1559" y="1640"/>
                    <a:pt x="1590" y="1637"/>
                    <a:pt x="1619" y="1630"/>
                  </a:cubicBezTo>
                  <a:cubicBezTo>
                    <a:pt x="1834" y="1570"/>
                    <a:pt x="1965" y="1344"/>
                    <a:pt x="1905" y="1142"/>
                  </a:cubicBezTo>
                  <a:lnTo>
                    <a:pt x="1679" y="296"/>
                  </a:lnTo>
                  <a:cubicBezTo>
                    <a:pt x="1628" y="114"/>
                    <a:pt x="1465" y="0"/>
                    <a:pt x="1285"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95" name="Google Shape;3795;gd778a894d7_0_4442"/>
            <p:cNvSpPr/>
            <p:nvPr/>
          </p:nvSpPr>
          <p:spPr>
            <a:xfrm>
              <a:off x="8192041" y="4460667"/>
              <a:ext cx="63663" cy="62447"/>
            </a:xfrm>
            <a:custGeom>
              <a:rect b="b" l="l" r="r" t="t"/>
              <a:pathLst>
                <a:path extrusionOk="0" h="1951" w="1989">
                  <a:moveTo>
                    <a:pt x="935" y="1"/>
                  </a:moveTo>
                  <a:cubicBezTo>
                    <a:pt x="834" y="1"/>
                    <a:pt x="732" y="40"/>
                    <a:pt x="655" y="117"/>
                  </a:cubicBezTo>
                  <a:cubicBezTo>
                    <a:pt x="500" y="272"/>
                    <a:pt x="500" y="522"/>
                    <a:pt x="655" y="688"/>
                  </a:cubicBezTo>
                  <a:lnTo>
                    <a:pt x="679" y="712"/>
                  </a:lnTo>
                  <a:lnTo>
                    <a:pt x="0" y="1391"/>
                  </a:lnTo>
                  <a:cubicBezTo>
                    <a:pt x="203" y="1558"/>
                    <a:pt x="393" y="1748"/>
                    <a:pt x="572" y="1950"/>
                  </a:cubicBezTo>
                  <a:lnTo>
                    <a:pt x="1250" y="1272"/>
                  </a:lnTo>
                  <a:lnTo>
                    <a:pt x="1274" y="1296"/>
                  </a:lnTo>
                  <a:cubicBezTo>
                    <a:pt x="1352" y="1373"/>
                    <a:pt x="1453" y="1412"/>
                    <a:pt x="1554" y="1412"/>
                  </a:cubicBezTo>
                  <a:cubicBezTo>
                    <a:pt x="1655" y="1412"/>
                    <a:pt x="1756" y="1373"/>
                    <a:pt x="1834" y="1296"/>
                  </a:cubicBezTo>
                  <a:cubicBezTo>
                    <a:pt x="1989" y="1141"/>
                    <a:pt x="1989" y="891"/>
                    <a:pt x="1834" y="736"/>
                  </a:cubicBezTo>
                  <a:lnTo>
                    <a:pt x="1215" y="117"/>
                  </a:lnTo>
                  <a:cubicBezTo>
                    <a:pt x="1137" y="40"/>
                    <a:pt x="1036" y="1"/>
                    <a:pt x="935"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96" name="Google Shape;3796;gd778a894d7_0_4442"/>
            <p:cNvSpPr/>
            <p:nvPr/>
          </p:nvSpPr>
          <p:spPr>
            <a:xfrm>
              <a:off x="8110870" y="4412880"/>
              <a:ext cx="55277" cy="61838"/>
            </a:xfrm>
            <a:custGeom>
              <a:rect b="b" l="l" r="r" t="t"/>
              <a:pathLst>
                <a:path extrusionOk="0" h="1932" w="1727">
                  <a:moveTo>
                    <a:pt x="442" y="0"/>
                  </a:moveTo>
                  <a:cubicBezTo>
                    <a:pt x="264" y="0"/>
                    <a:pt x="100" y="121"/>
                    <a:pt x="60" y="300"/>
                  </a:cubicBezTo>
                  <a:cubicBezTo>
                    <a:pt x="0" y="515"/>
                    <a:pt x="119" y="729"/>
                    <a:pt x="334" y="788"/>
                  </a:cubicBezTo>
                  <a:lnTo>
                    <a:pt x="369" y="800"/>
                  </a:lnTo>
                  <a:lnTo>
                    <a:pt x="119" y="1717"/>
                  </a:lnTo>
                  <a:cubicBezTo>
                    <a:pt x="393" y="1765"/>
                    <a:pt x="643" y="1836"/>
                    <a:pt x="893" y="1931"/>
                  </a:cubicBezTo>
                  <a:lnTo>
                    <a:pt x="1143" y="1003"/>
                  </a:lnTo>
                  <a:lnTo>
                    <a:pt x="1179" y="1015"/>
                  </a:lnTo>
                  <a:cubicBezTo>
                    <a:pt x="1212" y="1024"/>
                    <a:pt x="1246" y="1028"/>
                    <a:pt x="1278" y="1028"/>
                  </a:cubicBezTo>
                  <a:cubicBezTo>
                    <a:pt x="1456" y="1028"/>
                    <a:pt x="1617" y="900"/>
                    <a:pt x="1667" y="729"/>
                  </a:cubicBezTo>
                  <a:cubicBezTo>
                    <a:pt x="1727" y="515"/>
                    <a:pt x="1596" y="300"/>
                    <a:pt x="1381" y="241"/>
                  </a:cubicBezTo>
                  <a:lnTo>
                    <a:pt x="548" y="14"/>
                  </a:lnTo>
                  <a:cubicBezTo>
                    <a:pt x="513" y="5"/>
                    <a:pt x="477" y="0"/>
                    <a:pt x="44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797" name="Google Shape;3797;gd778a894d7_0_4442"/>
          <p:cNvGrpSpPr/>
          <p:nvPr/>
        </p:nvGrpSpPr>
        <p:grpSpPr>
          <a:xfrm>
            <a:off x="400532" y="2306833"/>
            <a:ext cx="950852" cy="793634"/>
            <a:chOff x="4880567" y="1535870"/>
            <a:chExt cx="356245" cy="317606"/>
          </a:xfrm>
        </p:grpSpPr>
        <p:sp>
          <p:nvSpPr>
            <p:cNvPr id="3798" name="Google Shape;3798;gd778a894d7_0_4442"/>
            <p:cNvSpPr/>
            <p:nvPr/>
          </p:nvSpPr>
          <p:spPr>
            <a:xfrm>
              <a:off x="5103774" y="1535870"/>
              <a:ext cx="100448" cy="128138"/>
            </a:xfrm>
            <a:custGeom>
              <a:rect b="b" l="l" r="r" t="t"/>
              <a:pathLst>
                <a:path extrusionOk="0" h="4026" w="3156">
                  <a:moveTo>
                    <a:pt x="1560" y="334"/>
                  </a:moveTo>
                  <a:cubicBezTo>
                    <a:pt x="2251" y="334"/>
                    <a:pt x="2799" y="882"/>
                    <a:pt x="2799" y="1561"/>
                  </a:cubicBezTo>
                  <a:cubicBezTo>
                    <a:pt x="2799" y="2120"/>
                    <a:pt x="2453" y="2573"/>
                    <a:pt x="1965" y="2739"/>
                  </a:cubicBezTo>
                  <a:lnTo>
                    <a:pt x="2251" y="1608"/>
                  </a:lnTo>
                  <a:cubicBezTo>
                    <a:pt x="2275" y="1513"/>
                    <a:pt x="2215" y="1430"/>
                    <a:pt x="2132" y="1418"/>
                  </a:cubicBezTo>
                  <a:cubicBezTo>
                    <a:pt x="2113" y="1410"/>
                    <a:pt x="2094" y="1407"/>
                    <a:pt x="2076" y="1407"/>
                  </a:cubicBezTo>
                  <a:cubicBezTo>
                    <a:pt x="2006" y="1407"/>
                    <a:pt x="1948" y="1461"/>
                    <a:pt x="1929" y="1537"/>
                  </a:cubicBezTo>
                  <a:lnTo>
                    <a:pt x="1917" y="1584"/>
                  </a:lnTo>
                  <a:lnTo>
                    <a:pt x="1215" y="1584"/>
                  </a:lnTo>
                  <a:lnTo>
                    <a:pt x="1203" y="1537"/>
                  </a:lnTo>
                  <a:cubicBezTo>
                    <a:pt x="1182" y="1453"/>
                    <a:pt x="1106" y="1415"/>
                    <a:pt x="1040" y="1415"/>
                  </a:cubicBezTo>
                  <a:cubicBezTo>
                    <a:pt x="1031" y="1415"/>
                    <a:pt x="1021" y="1416"/>
                    <a:pt x="1013" y="1418"/>
                  </a:cubicBezTo>
                  <a:cubicBezTo>
                    <a:pt x="917" y="1441"/>
                    <a:pt x="882" y="1537"/>
                    <a:pt x="894" y="1608"/>
                  </a:cubicBezTo>
                  <a:lnTo>
                    <a:pt x="1179" y="2739"/>
                  </a:lnTo>
                  <a:cubicBezTo>
                    <a:pt x="679" y="2573"/>
                    <a:pt x="322" y="2120"/>
                    <a:pt x="322" y="1561"/>
                  </a:cubicBezTo>
                  <a:cubicBezTo>
                    <a:pt x="322" y="882"/>
                    <a:pt x="882" y="334"/>
                    <a:pt x="1560" y="334"/>
                  </a:cubicBezTo>
                  <a:close/>
                  <a:moveTo>
                    <a:pt x="1822" y="1906"/>
                  </a:moveTo>
                  <a:lnTo>
                    <a:pt x="1608" y="2799"/>
                  </a:lnTo>
                  <a:lnTo>
                    <a:pt x="1513" y="2799"/>
                  </a:lnTo>
                  <a:lnTo>
                    <a:pt x="1286" y="1906"/>
                  </a:lnTo>
                  <a:close/>
                  <a:moveTo>
                    <a:pt x="1906" y="3096"/>
                  </a:moveTo>
                  <a:lnTo>
                    <a:pt x="1906" y="3501"/>
                  </a:lnTo>
                  <a:lnTo>
                    <a:pt x="1917" y="3501"/>
                  </a:lnTo>
                  <a:lnTo>
                    <a:pt x="1203" y="3513"/>
                  </a:lnTo>
                  <a:cubicBezTo>
                    <a:pt x="1203" y="3513"/>
                    <a:pt x="1191" y="3513"/>
                    <a:pt x="1191" y="3501"/>
                  </a:cubicBezTo>
                  <a:lnTo>
                    <a:pt x="1191" y="3096"/>
                  </a:lnTo>
                  <a:cubicBezTo>
                    <a:pt x="1310" y="3120"/>
                    <a:pt x="1429" y="3144"/>
                    <a:pt x="1548" y="3144"/>
                  </a:cubicBezTo>
                  <a:cubicBezTo>
                    <a:pt x="1667" y="3144"/>
                    <a:pt x="1798" y="3120"/>
                    <a:pt x="1906" y="3096"/>
                  </a:cubicBezTo>
                  <a:close/>
                  <a:moveTo>
                    <a:pt x="1560" y="1"/>
                  </a:moveTo>
                  <a:cubicBezTo>
                    <a:pt x="703" y="1"/>
                    <a:pt x="1" y="703"/>
                    <a:pt x="1" y="1561"/>
                  </a:cubicBezTo>
                  <a:cubicBezTo>
                    <a:pt x="1" y="2180"/>
                    <a:pt x="358" y="2704"/>
                    <a:pt x="882" y="2977"/>
                  </a:cubicBezTo>
                  <a:lnTo>
                    <a:pt x="882" y="3501"/>
                  </a:lnTo>
                  <a:cubicBezTo>
                    <a:pt x="882" y="3692"/>
                    <a:pt x="1024" y="3847"/>
                    <a:pt x="1215" y="3847"/>
                  </a:cubicBezTo>
                  <a:lnTo>
                    <a:pt x="1417" y="3847"/>
                  </a:lnTo>
                  <a:lnTo>
                    <a:pt x="1417" y="3858"/>
                  </a:lnTo>
                  <a:cubicBezTo>
                    <a:pt x="1417" y="3942"/>
                    <a:pt x="1489" y="4025"/>
                    <a:pt x="1572" y="4025"/>
                  </a:cubicBezTo>
                  <a:cubicBezTo>
                    <a:pt x="1667" y="4025"/>
                    <a:pt x="1739" y="3942"/>
                    <a:pt x="1739" y="3858"/>
                  </a:cubicBezTo>
                  <a:lnTo>
                    <a:pt x="1739" y="3847"/>
                  </a:lnTo>
                  <a:lnTo>
                    <a:pt x="1929" y="3847"/>
                  </a:lnTo>
                  <a:cubicBezTo>
                    <a:pt x="2120" y="3847"/>
                    <a:pt x="2275" y="3692"/>
                    <a:pt x="2275" y="3501"/>
                  </a:cubicBezTo>
                  <a:lnTo>
                    <a:pt x="2275" y="2977"/>
                  </a:lnTo>
                  <a:cubicBezTo>
                    <a:pt x="2799" y="2727"/>
                    <a:pt x="3156" y="2192"/>
                    <a:pt x="3156" y="1561"/>
                  </a:cubicBezTo>
                  <a:cubicBezTo>
                    <a:pt x="3120" y="703"/>
                    <a:pt x="2429" y="1"/>
                    <a:pt x="1560"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9" name="Google Shape;3799;gd778a894d7_0_4442"/>
            <p:cNvSpPr/>
            <p:nvPr/>
          </p:nvSpPr>
          <p:spPr>
            <a:xfrm>
              <a:off x="4880567" y="1552929"/>
              <a:ext cx="200895" cy="300547"/>
            </a:xfrm>
            <a:custGeom>
              <a:rect b="b" l="l" r="r" t="t"/>
              <a:pathLst>
                <a:path extrusionOk="0" h="9443" w="6312">
                  <a:moveTo>
                    <a:pt x="3144" y="310"/>
                  </a:moveTo>
                  <a:cubicBezTo>
                    <a:pt x="3632" y="310"/>
                    <a:pt x="4037" y="632"/>
                    <a:pt x="4037" y="1025"/>
                  </a:cubicBezTo>
                  <a:cubicBezTo>
                    <a:pt x="3751" y="929"/>
                    <a:pt x="3454" y="870"/>
                    <a:pt x="3144" y="870"/>
                  </a:cubicBezTo>
                  <a:cubicBezTo>
                    <a:pt x="2834" y="870"/>
                    <a:pt x="2537" y="929"/>
                    <a:pt x="2251" y="1025"/>
                  </a:cubicBezTo>
                  <a:cubicBezTo>
                    <a:pt x="2251" y="644"/>
                    <a:pt x="2644" y="310"/>
                    <a:pt x="3144" y="310"/>
                  </a:cubicBezTo>
                  <a:close/>
                  <a:moveTo>
                    <a:pt x="3144" y="1191"/>
                  </a:moveTo>
                  <a:cubicBezTo>
                    <a:pt x="4299" y="1191"/>
                    <a:pt x="5251" y="2144"/>
                    <a:pt x="5251" y="3311"/>
                  </a:cubicBezTo>
                  <a:cubicBezTo>
                    <a:pt x="5251" y="3620"/>
                    <a:pt x="5180" y="3918"/>
                    <a:pt x="5061" y="4203"/>
                  </a:cubicBezTo>
                  <a:lnTo>
                    <a:pt x="5061" y="4049"/>
                  </a:lnTo>
                  <a:cubicBezTo>
                    <a:pt x="5061" y="3858"/>
                    <a:pt x="4978" y="3668"/>
                    <a:pt x="4823" y="3525"/>
                  </a:cubicBezTo>
                  <a:cubicBezTo>
                    <a:pt x="4501" y="3251"/>
                    <a:pt x="3751" y="2739"/>
                    <a:pt x="2453" y="2608"/>
                  </a:cubicBezTo>
                  <a:cubicBezTo>
                    <a:pt x="2447" y="2607"/>
                    <a:pt x="2441" y="2607"/>
                    <a:pt x="2435" y="2607"/>
                  </a:cubicBezTo>
                  <a:cubicBezTo>
                    <a:pt x="2360" y="2607"/>
                    <a:pt x="2297" y="2674"/>
                    <a:pt x="2275" y="2751"/>
                  </a:cubicBezTo>
                  <a:cubicBezTo>
                    <a:pt x="2263" y="2846"/>
                    <a:pt x="2334" y="2918"/>
                    <a:pt x="2430" y="2930"/>
                  </a:cubicBezTo>
                  <a:cubicBezTo>
                    <a:pt x="3632" y="3049"/>
                    <a:pt x="4323" y="3513"/>
                    <a:pt x="4620" y="3763"/>
                  </a:cubicBezTo>
                  <a:cubicBezTo>
                    <a:pt x="4692" y="3822"/>
                    <a:pt x="4728" y="3930"/>
                    <a:pt x="4728" y="4037"/>
                  </a:cubicBezTo>
                  <a:lnTo>
                    <a:pt x="4728" y="4346"/>
                  </a:lnTo>
                  <a:cubicBezTo>
                    <a:pt x="4728" y="5227"/>
                    <a:pt x="4025" y="5942"/>
                    <a:pt x="3144" y="5942"/>
                  </a:cubicBezTo>
                  <a:cubicBezTo>
                    <a:pt x="3137" y="5942"/>
                    <a:pt x="3130" y="5942"/>
                    <a:pt x="3122" y="5942"/>
                  </a:cubicBezTo>
                  <a:cubicBezTo>
                    <a:pt x="2251" y="5942"/>
                    <a:pt x="1549" y="5232"/>
                    <a:pt x="1549" y="4358"/>
                  </a:cubicBezTo>
                  <a:lnTo>
                    <a:pt x="1549" y="4227"/>
                  </a:lnTo>
                  <a:cubicBezTo>
                    <a:pt x="1549" y="4168"/>
                    <a:pt x="1584" y="4108"/>
                    <a:pt x="1644" y="4084"/>
                  </a:cubicBezTo>
                  <a:cubicBezTo>
                    <a:pt x="1846" y="3965"/>
                    <a:pt x="2120" y="3739"/>
                    <a:pt x="2239" y="3370"/>
                  </a:cubicBezTo>
                  <a:cubicBezTo>
                    <a:pt x="2263" y="3275"/>
                    <a:pt x="2215" y="3191"/>
                    <a:pt x="2132" y="3156"/>
                  </a:cubicBezTo>
                  <a:cubicBezTo>
                    <a:pt x="2113" y="3151"/>
                    <a:pt x="2094" y="3149"/>
                    <a:pt x="2077" y="3149"/>
                  </a:cubicBezTo>
                  <a:cubicBezTo>
                    <a:pt x="2005" y="3149"/>
                    <a:pt x="1946" y="3187"/>
                    <a:pt x="1918" y="3263"/>
                  </a:cubicBezTo>
                  <a:cubicBezTo>
                    <a:pt x="1834" y="3525"/>
                    <a:pt x="1620" y="3692"/>
                    <a:pt x="1477" y="3787"/>
                  </a:cubicBezTo>
                  <a:cubicBezTo>
                    <a:pt x="1322" y="3870"/>
                    <a:pt x="1215" y="4037"/>
                    <a:pt x="1215" y="4203"/>
                  </a:cubicBezTo>
                  <a:cubicBezTo>
                    <a:pt x="1084" y="3918"/>
                    <a:pt x="1025" y="3620"/>
                    <a:pt x="1025" y="3311"/>
                  </a:cubicBezTo>
                  <a:cubicBezTo>
                    <a:pt x="1025" y="2144"/>
                    <a:pt x="1977" y="1191"/>
                    <a:pt x="3144" y="1191"/>
                  </a:cubicBezTo>
                  <a:close/>
                  <a:moveTo>
                    <a:pt x="3858" y="6144"/>
                  </a:moveTo>
                  <a:lnTo>
                    <a:pt x="3858" y="6537"/>
                  </a:lnTo>
                  <a:cubicBezTo>
                    <a:pt x="3858" y="6740"/>
                    <a:pt x="3977" y="6918"/>
                    <a:pt x="4168" y="7013"/>
                  </a:cubicBezTo>
                  <a:lnTo>
                    <a:pt x="4406" y="7121"/>
                  </a:lnTo>
                  <a:cubicBezTo>
                    <a:pt x="4156" y="7597"/>
                    <a:pt x="3680" y="7894"/>
                    <a:pt x="3144" y="7894"/>
                  </a:cubicBezTo>
                  <a:cubicBezTo>
                    <a:pt x="2608" y="7894"/>
                    <a:pt x="2132" y="7597"/>
                    <a:pt x="1882" y="7121"/>
                  </a:cubicBezTo>
                  <a:lnTo>
                    <a:pt x="2120" y="7013"/>
                  </a:lnTo>
                  <a:cubicBezTo>
                    <a:pt x="2311" y="6918"/>
                    <a:pt x="2430" y="6740"/>
                    <a:pt x="2430" y="6537"/>
                  </a:cubicBezTo>
                  <a:lnTo>
                    <a:pt x="2430" y="6144"/>
                  </a:lnTo>
                  <a:cubicBezTo>
                    <a:pt x="2644" y="6239"/>
                    <a:pt x="2882" y="6287"/>
                    <a:pt x="3144" y="6287"/>
                  </a:cubicBezTo>
                  <a:cubicBezTo>
                    <a:pt x="3394" y="6287"/>
                    <a:pt x="3632" y="6239"/>
                    <a:pt x="3858" y="6144"/>
                  </a:cubicBezTo>
                  <a:close/>
                  <a:moveTo>
                    <a:pt x="3144" y="1"/>
                  </a:moveTo>
                  <a:cubicBezTo>
                    <a:pt x="2465" y="1"/>
                    <a:pt x="1918" y="465"/>
                    <a:pt x="1918" y="1048"/>
                  </a:cubicBezTo>
                  <a:cubicBezTo>
                    <a:pt x="1918" y="1084"/>
                    <a:pt x="1918" y="1144"/>
                    <a:pt x="1930" y="1191"/>
                  </a:cubicBezTo>
                  <a:cubicBezTo>
                    <a:pt x="1191" y="1608"/>
                    <a:pt x="703" y="2418"/>
                    <a:pt x="703" y="3322"/>
                  </a:cubicBezTo>
                  <a:cubicBezTo>
                    <a:pt x="703" y="3918"/>
                    <a:pt x="918" y="4501"/>
                    <a:pt x="1310" y="4942"/>
                  </a:cubicBezTo>
                  <a:cubicBezTo>
                    <a:pt x="1441" y="5370"/>
                    <a:pt x="1727" y="5739"/>
                    <a:pt x="2096" y="5989"/>
                  </a:cubicBezTo>
                  <a:lnTo>
                    <a:pt x="2096" y="6549"/>
                  </a:lnTo>
                  <a:cubicBezTo>
                    <a:pt x="2096" y="6620"/>
                    <a:pt x="2049" y="6680"/>
                    <a:pt x="1989" y="6716"/>
                  </a:cubicBezTo>
                  <a:lnTo>
                    <a:pt x="525" y="7371"/>
                  </a:lnTo>
                  <a:cubicBezTo>
                    <a:pt x="203" y="7501"/>
                    <a:pt x="1" y="7811"/>
                    <a:pt x="1" y="8156"/>
                  </a:cubicBezTo>
                  <a:lnTo>
                    <a:pt x="1" y="9276"/>
                  </a:lnTo>
                  <a:cubicBezTo>
                    <a:pt x="1" y="9359"/>
                    <a:pt x="72" y="9442"/>
                    <a:pt x="167" y="9442"/>
                  </a:cubicBezTo>
                  <a:cubicBezTo>
                    <a:pt x="251" y="9442"/>
                    <a:pt x="322" y="9359"/>
                    <a:pt x="322" y="9276"/>
                  </a:cubicBezTo>
                  <a:lnTo>
                    <a:pt x="322" y="8156"/>
                  </a:lnTo>
                  <a:cubicBezTo>
                    <a:pt x="322" y="7954"/>
                    <a:pt x="441" y="7752"/>
                    <a:pt x="656" y="7668"/>
                  </a:cubicBezTo>
                  <a:lnTo>
                    <a:pt x="1596" y="7251"/>
                  </a:lnTo>
                  <a:cubicBezTo>
                    <a:pt x="1894" y="7847"/>
                    <a:pt x="2489" y="8216"/>
                    <a:pt x="3156" y="8216"/>
                  </a:cubicBezTo>
                  <a:cubicBezTo>
                    <a:pt x="3823" y="8216"/>
                    <a:pt x="4418" y="7847"/>
                    <a:pt x="4716" y="7251"/>
                  </a:cubicBezTo>
                  <a:lnTo>
                    <a:pt x="5656" y="7668"/>
                  </a:lnTo>
                  <a:cubicBezTo>
                    <a:pt x="5847" y="7752"/>
                    <a:pt x="5978" y="7942"/>
                    <a:pt x="5978" y="8156"/>
                  </a:cubicBezTo>
                  <a:lnTo>
                    <a:pt x="5978" y="9276"/>
                  </a:lnTo>
                  <a:cubicBezTo>
                    <a:pt x="5978" y="9359"/>
                    <a:pt x="6061" y="9442"/>
                    <a:pt x="6144" y="9442"/>
                  </a:cubicBezTo>
                  <a:cubicBezTo>
                    <a:pt x="6240" y="9442"/>
                    <a:pt x="6311" y="9359"/>
                    <a:pt x="6311" y="9276"/>
                  </a:cubicBezTo>
                  <a:lnTo>
                    <a:pt x="6311" y="8156"/>
                  </a:lnTo>
                  <a:cubicBezTo>
                    <a:pt x="6287" y="7811"/>
                    <a:pt x="6073" y="7501"/>
                    <a:pt x="5763" y="7371"/>
                  </a:cubicBezTo>
                  <a:lnTo>
                    <a:pt x="4287" y="6716"/>
                  </a:lnTo>
                  <a:cubicBezTo>
                    <a:pt x="4216" y="6680"/>
                    <a:pt x="4180" y="6609"/>
                    <a:pt x="4180" y="6549"/>
                  </a:cubicBezTo>
                  <a:lnTo>
                    <a:pt x="4180" y="5989"/>
                  </a:lnTo>
                  <a:cubicBezTo>
                    <a:pt x="4549" y="5739"/>
                    <a:pt x="4835" y="5370"/>
                    <a:pt x="4966" y="4942"/>
                  </a:cubicBezTo>
                  <a:cubicBezTo>
                    <a:pt x="5359" y="4501"/>
                    <a:pt x="5585" y="3918"/>
                    <a:pt x="5585" y="3322"/>
                  </a:cubicBezTo>
                  <a:cubicBezTo>
                    <a:pt x="5585" y="2418"/>
                    <a:pt x="5073" y="1608"/>
                    <a:pt x="4347" y="1191"/>
                  </a:cubicBezTo>
                  <a:cubicBezTo>
                    <a:pt x="4358" y="1144"/>
                    <a:pt x="4358" y="1084"/>
                    <a:pt x="4358" y="1048"/>
                  </a:cubicBezTo>
                  <a:cubicBezTo>
                    <a:pt x="4358" y="465"/>
                    <a:pt x="3811" y="1"/>
                    <a:pt x="3144"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0" name="Google Shape;3800;gd778a894d7_0_4442"/>
            <p:cNvSpPr/>
            <p:nvPr/>
          </p:nvSpPr>
          <p:spPr>
            <a:xfrm>
              <a:off x="4919620" y="1820471"/>
              <a:ext cx="10248" cy="33005"/>
            </a:xfrm>
            <a:custGeom>
              <a:rect b="b" l="l" r="r" t="t"/>
              <a:pathLst>
                <a:path extrusionOk="0" h="1037" w="322">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1" name="Google Shape;3801;gd778a894d7_0_4442"/>
            <p:cNvSpPr/>
            <p:nvPr/>
          </p:nvSpPr>
          <p:spPr>
            <a:xfrm>
              <a:off x="5031398" y="1820471"/>
              <a:ext cx="10248" cy="33005"/>
            </a:xfrm>
            <a:custGeom>
              <a:rect b="b" l="l" r="r" t="t"/>
              <a:pathLst>
                <a:path extrusionOk="0" h="1037" w="322">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2" name="Google Shape;3802;gd778a894d7_0_4442"/>
            <p:cNvSpPr/>
            <p:nvPr/>
          </p:nvSpPr>
          <p:spPr>
            <a:xfrm>
              <a:off x="5070418" y="1552547"/>
              <a:ext cx="166394" cy="173969"/>
            </a:xfrm>
            <a:custGeom>
              <a:rect b="b" l="l" r="r" t="t"/>
              <a:pathLst>
                <a:path extrusionOk="0" h="5466" w="5228">
                  <a:moveTo>
                    <a:pt x="691" y="1"/>
                  </a:moveTo>
                  <a:cubicBezTo>
                    <a:pt x="298" y="1"/>
                    <a:pt x="1" y="310"/>
                    <a:pt x="1" y="679"/>
                  </a:cubicBezTo>
                  <a:lnTo>
                    <a:pt x="1" y="3501"/>
                  </a:lnTo>
                  <a:cubicBezTo>
                    <a:pt x="1" y="3882"/>
                    <a:pt x="322" y="4180"/>
                    <a:pt x="691" y="4180"/>
                  </a:cubicBezTo>
                  <a:lnTo>
                    <a:pt x="1001" y="4180"/>
                  </a:lnTo>
                  <a:lnTo>
                    <a:pt x="763" y="5144"/>
                  </a:lnTo>
                  <a:cubicBezTo>
                    <a:pt x="739" y="5251"/>
                    <a:pt x="775" y="5358"/>
                    <a:pt x="870" y="5418"/>
                  </a:cubicBezTo>
                  <a:cubicBezTo>
                    <a:pt x="918" y="5442"/>
                    <a:pt x="953" y="5466"/>
                    <a:pt x="1001" y="5466"/>
                  </a:cubicBezTo>
                  <a:cubicBezTo>
                    <a:pt x="1049" y="5466"/>
                    <a:pt x="1108" y="5442"/>
                    <a:pt x="1156" y="5418"/>
                  </a:cubicBezTo>
                  <a:lnTo>
                    <a:pt x="2846" y="4180"/>
                  </a:lnTo>
                  <a:lnTo>
                    <a:pt x="4549" y="4180"/>
                  </a:lnTo>
                  <a:cubicBezTo>
                    <a:pt x="4930" y="4180"/>
                    <a:pt x="5228" y="3870"/>
                    <a:pt x="5228" y="3501"/>
                  </a:cubicBezTo>
                  <a:lnTo>
                    <a:pt x="5228" y="679"/>
                  </a:lnTo>
                  <a:cubicBezTo>
                    <a:pt x="5228" y="310"/>
                    <a:pt x="4918" y="1"/>
                    <a:pt x="4549" y="1"/>
                  </a:cubicBezTo>
                  <a:cubicBezTo>
                    <a:pt x="4454" y="1"/>
                    <a:pt x="4382" y="72"/>
                    <a:pt x="4382" y="167"/>
                  </a:cubicBezTo>
                  <a:cubicBezTo>
                    <a:pt x="4382" y="251"/>
                    <a:pt x="4454" y="322"/>
                    <a:pt x="4549" y="322"/>
                  </a:cubicBezTo>
                  <a:cubicBezTo>
                    <a:pt x="4739" y="322"/>
                    <a:pt x="4906" y="489"/>
                    <a:pt x="4906" y="679"/>
                  </a:cubicBezTo>
                  <a:lnTo>
                    <a:pt x="4906" y="3489"/>
                  </a:lnTo>
                  <a:cubicBezTo>
                    <a:pt x="4906" y="3692"/>
                    <a:pt x="4739" y="3846"/>
                    <a:pt x="4549" y="3846"/>
                  </a:cubicBezTo>
                  <a:lnTo>
                    <a:pt x="2787" y="3846"/>
                  </a:lnTo>
                  <a:cubicBezTo>
                    <a:pt x="2763" y="3846"/>
                    <a:pt x="2715" y="3870"/>
                    <a:pt x="2704" y="3882"/>
                  </a:cubicBezTo>
                  <a:lnTo>
                    <a:pt x="1132" y="5013"/>
                  </a:lnTo>
                  <a:lnTo>
                    <a:pt x="1370" y="4049"/>
                  </a:lnTo>
                  <a:cubicBezTo>
                    <a:pt x="1394" y="4001"/>
                    <a:pt x="1370" y="3942"/>
                    <a:pt x="1346" y="3918"/>
                  </a:cubicBezTo>
                  <a:cubicBezTo>
                    <a:pt x="1310" y="3870"/>
                    <a:pt x="1275" y="3858"/>
                    <a:pt x="1215" y="3858"/>
                  </a:cubicBezTo>
                  <a:lnTo>
                    <a:pt x="691" y="3858"/>
                  </a:lnTo>
                  <a:cubicBezTo>
                    <a:pt x="501" y="3858"/>
                    <a:pt x="334" y="3692"/>
                    <a:pt x="334" y="3501"/>
                  </a:cubicBezTo>
                  <a:lnTo>
                    <a:pt x="334" y="679"/>
                  </a:lnTo>
                  <a:cubicBezTo>
                    <a:pt x="334" y="489"/>
                    <a:pt x="489" y="322"/>
                    <a:pt x="691" y="322"/>
                  </a:cubicBezTo>
                  <a:cubicBezTo>
                    <a:pt x="775" y="322"/>
                    <a:pt x="846" y="251"/>
                    <a:pt x="846" y="167"/>
                  </a:cubicBezTo>
                  <a:cubicBezTo>
                    <a:pt x="846" y="72"/>
                    <a:pt x="775" y="1"/>
                    <a:pt x="691"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03" name="Google Shape;3803;gd778a894d7_0_4442"/>
          <p:cNvSpPr/>
          <p:nvPr/>
        </p:nvSpPr>
        <p:spPr>
          <a:xfrm>
            <a:off x="367697" y="3952217"/>
            <a:ext cx="1016528" cy="852771"/>
          </a:xfrm>
          <a:custGeom>
            <a:rect b="b" l="l" r="r" t="t"/>
            <a:pathLst>
              <a:path extrusionOk="0" h="9734" w="11943">
                <a:moveTo>
                  <a:pt x="11585" y="2638"/>
                </a:moveTo>
                <a:lnTo>
                  <a:pt x="11585" y="3066"/>
                </a:lnTo>
                <a:lnTo>
                  <a:pt x="9121" y="4007"/>
                </a:lnTo>
                <a:lnTo>
                  <a:pt x="9121" y="3566"/>
                </a:lnTo>
                <a:lnTo>
                  <a:pt x="11585" y="2638"/>
                </a:lnTo>
                <a:close/>
                <a:moveTo>
                  <a:pt x="370" y="2638"/>
                </a:moveTo>
                <a:lnTo>
                  <a:pt x="5787" y="4697"/>
                </a:lnTo>
                <a:lnTo>
                  <a:pt x="5787" y="5138"/>
                </a:lnTo>
                <a:lnTo>
                  <a:pt x="370" y="3066"/>
                </a:lnTo>
                <a:lnTo>
                  <a:pt x="370" y="2638"/>
                </a:lnTo>
                <a:close/>
                <a:moveTo>
                  <a:pt x="8764" y="3709"/>
                </a:moveTo>
                <a:lnTo>
                  <a:pt x="8764" y="4138"/>
                </a:lnTo>
                <a:lnTo>
                  <a:pt x="6144" y="5138"/>
                </a:lnTo>
                <a:lnTo>
                  <a:pt x="6144" y="4697"/>
                </a:lnTo>
                <a:lnTo>
                  <a:pt x="8764" y="3709"/>
                </a:lnTo>
                <a:close/>
                <a:moveTo>
                  <a:pt x="9657" y="4162"/>
                </a:moveTo>
                <a:lnTo>
                  <a:pt x="9657" y="6745"/>
                </a:lnTo>
                <a:cubicBezTo>
                  <a:pt x="9478" y="6876"/>
                  <a:pt x="9299" y="6995"/>
                  <a:pt x="9121" y="7114"/>
                </a:cubicBezTo>
                <a:lnTo>
                  <a:pt x="9121" y="4376"/>
                </a:lnTo>
                <a:lnTo>
                  <a:pt x="9657" y="4162"/>
                </a:lnTo>
                <a:close/>
                <a:moveTo>
                  <a:pt x="8961" y="8757"/>
                </a:moveTo>
                <a:cubicBezTo>
                  <a:pt x="9131" y="8757"/>
                  <a:pt x="9264" y="8907"/>
                  <a:pt x="9264" y="9079"/>
                </a:cubicBezTo>
                <a:cubicBezTo>
                  <a:pt x="9264" y="9258"/>
                  <a:pt x="9109" y="9389"/>
                  <a:pt x="8942" y="9389"/>
                </a:cubicBezTo>
                <a:cubicBezTo>
                  <a:pt x="8764" y="9389"/>
                  <a:pt x="8633" y="9246"/>
                  <a:pt x="8633" y="9079"/>
                </a:cubicBezTo>
                <a:cubicBezTo>
                  <a:pt x="8633" y="8900"/>
                  <a:pt x="8787" y="8757"/>
                  <a:pt x="8942" y="8757"/>
                </a:cubicBezTo>
                <a:cubicBezTo>
                  <a:pt x="8949" y="8757"/>
                  <a:pt x="8955" y="8757"/>
                  <a:pt x="8961" y="8757"/>
                </a:cubicBezTo>
                <a:close/>
                <a:moveTo>
                  <a:pt x="5949" y="0"/>
                </a:moveTo>
                <a:cubicBezTo>
                  <a:pt x="5930" y="0"/>
                  <a:pt x="5912" y="6"/>
                  <a:pt x="5894" y="18"/>
                </a:cubicBezTo>
                <a:lnTo>
                  <a:pt x="120" y="2221"/>
                </a:lnTo>
                <a:cubicBezTo>
                  <a:pt x="48" y="2245"/>
                  <a:pt x="1" y="2304"/>
                  <a:pt x="1" y="2376"/>
                </a:cubicBezTo>
                <a:lnTo>
                  <a:pt x="1" y="3185"/>
                </a:lnTo>
                <a:cubicBezTo>
                  <a:pt x="1" y="3257"/>
                  <a:pt x="48" y="3316"/>
                  <a:pt x="120" y="3352"/>
                </a:cubicBezTo>
                <a:lnTo>
                  <a:pt x="1917" y="4031"/>
                </a:lnTo>
                <a:lnTo>
                  <a:pt x="1917" y="4638"/>
                </a:lnTo>
                <a:cubicBezTo>
                  <a:pt x="1917" y="4745"/>
                  <a:pt x="2001" y="4817"/>
                  <a:pt x="2096" y="4817"/>
                </a:cubicBezTo>
                <a:cubicBezTo>
                  <a:pt x="2203" y="4817"/>
                  <a:pt x="2275" y="4745"/>
                  <a:pt x="2275" y="4638"/>
                </a:cubicBezTo>
                <a:lnTo>
                  <a:pt x="2275" y="4186"/>
                </a:lnTo>
                <a:lnTo>
                  <a:pt x="5894" y="5567"/>
                </a:lnTo>
                <a:cubicBezTo>
                  <a:pt x="5906" y="5579"/>
                  <a:pt x="5942" y="5579"/>
                  <a:pt x="5954" y="5579"/>
                </a:cubicBezTo>
                <a:cubicBezTo>
                  <a:pt x="5966" y="5579"/>
                  <a:pt x="6001" y="5579"/>
                  <a:pt x="6013" y="5567"/>
                </a:cubicBezTo>
                <a:lnTo>
                  <a:pt x="8740" y="4519"/>
                </a:lnTo>
                <a:lnTo>
                  <a:pt x="8740" y="7317"/>
                </a:lnTo>
                <a:cubicBezTo>
                  <a:pt x="7871" y="7769"/>
                  <a:pt x="6918" y="8007"/>
                  <a:pt x="5942" y="8007"/>
                </a:cubicBezTo>
                <a:cubicBezTo>
                  <a:pt x="4620" y="8007"/>
                  <a:pt x="3310" y="7555"/>
                  <a:pt x="2263" y="6745"/>
                </a:cubicBezTo>
                <a:lnTo>
                  <a:pt x="2263" y="5352"/>
                </a:lnTo>
                <a:cubicBezTo>
                  <a:pt x="2263" y="5257"/>
                  <a:pt x="2191" y="5174"/>
                  <a:pt x="2084" y="5174"/>
                </a:cubicBezTo>
                <a:cubicBezTo>
                  <a:pt x="1977" y="5174"/>
                  <a:pt x="1906" y="5257"/>
                  <a:pt x="1906" y="5352"/>
                </a:cubicBezTo>
                <a:lnTo>
                  <a:pt x="1906" y="6817"/>
                </a:lnTo>
                <a:cubicBezTo>
                  <a:pt x="1906" y="6876"/>
                  <a:pt x="1941" y="6924"/>
                  <a:pt x="1965" y="6948"/>
                </a:cubicBezTo>
                <a:cubicBezTo>
                  <a:pt x="3084" y="7841"/>
                  <a:pt x="4501" y="8353"/>
                  <a:pt x="5942" y="8353"/>
                </a:cubicBezTo>
                <a:cubicBezTo>
                  <a:pt x="6906" y="8353"/>
                  <a:pt x="7859" y="8126"/>
                  <a:pt x="8740" y="7698"/>
                </a:cubicBezTo>
                <a:lnTo>
                  <a:pt x="8740" y="8412"/>
                </a:lnTo>
                <a:cubicBezTo>
                  <a:pt x="8454" y="8484"/>
                  <a:pt x="8252" y="8746"/>
                  <a:pt x="8252" y="9067"/>
                </a:cubicBezTo>
                <a:cubicBezTo>
                  <a:pt x="8252" y="9436"/>
                  <a:pt x="8549" y="9734"/>
                  <a:pt x="8918" y="9734"/>
                </a:cubicBezTo>
                <a:cubicBezTo>
                  <a:pt x="9287" y="9734"/>
                  <a:pt x="9585" y="9436"/>
                  <a:pt x="9585" y="9067"/>
                </a:cubicBezTo>
                <a:cubicBezTo>
                  <a:pt x="9585" y="8746"/>
                  <a:pt x="9383" y="8496"/>
                  <a:pt x="9097" y="8412"/>
                </a:cubicBezTo>
                <a:lnTo>
                  <a:pt x="9097" y="7495"/>
                </a:lnTo>
                <a:cubicBezTo>
                  <a:pt x="9383" y="7341"/>
                  <a:pt x="9657" y="7138"/>
                  <a:pt x="9918" y="6936"/>
                </a:cubicBezTo>
                <a:cubicBezTo>
                  <a:pt x="9954" y="6900"/>
                  <a:pt x="9978" y="6841"/>
                  <a:pt x="9978" y="6805"/>
                </a:cubicBezTo>
                <a:lnTo>
                  <a:pt x="9978" y="4019"/>
                </a:lnTo>
                <a:lnTo>
                  <a:pt x="11776" y="3328"/>
                </a:lnTo>
                <a:cubicBezTo>
                  <a:pt x="11847" y="3304"/>
                  <a:pt x="11895" y="3245"/>
                  <a:pt x="11895" y="3173"/>
                </a:cubicBezTo>
                <a:lnTo>
                  <a:pt x="11895" y="2364"/>
                </a:lnTo>
                <a:cubicBezTo>
                  <a:pt x="11943" y="2304"/>
                  <a:pt x="11895" y="2245"/>
                  <a:pt x="11823" y="2221"/>
                </a:cubicBezTo>
                <a:lnTo>
                  <a:pt x="8049" y="792"/>
                </a:lnTo>
                <a:cubicBezTo>
                  <a:pt x="8030" y="784"/>
                  <a:pt x="8010" y="780"/>
                  <a:pt x="7989" y="780"/>
                </a:cubicBezTo>
                <a:cubicBezTo>
                  <a:pt x="7921" y="780"/>
                  <a:pt x="7853" y="823"/>
                  <a:pt x="7835" y="887"/>
                </a:cubicBezTo>
                <a:cubicBezTo>
                  <a:pt x="7799" y="983"/>
                  <a:pt x="7847" y="1090"/>
                  <a:pt x="7930" y="1114"/>
                </a:cubicBezTo>
                <a:lnTo>
                  <a:pt x="11264" y="2376"/>
                </a:lnTo>
                <a:lnTo>
                  <a:pt x="8966" y="3257"/>
                </a:lnTo>
                <a:lnTo>
                  <a:pt x="6061" y="1947"/>
                </a:lnTo>
                <a:cubicBezTo>
                  <a:pt x="6035" y="1934"/>
                  <a:pt x="6010" y="1928"/>
                  <a:pt x="5985" y="1928"/>
                </a:cubicBezTo>
                <a:cubicBezTo>
                  <a:pt x="5918" y="1928"/>
                  <a:pt x="5858" y="1973"/>
                  <a:pt x="5823" y="2042"/>
                </a:cubicBezTo>
                <a:cubicBezTo>
                  <a:pt x="5775" y="2126"/>
                  <a:pt x="5823" y="2233"/>
                  <a:pt x="5906" y="2281"/>
                </a:cubicBezTo>
                <a:lnTo>
                  <a:pt x="8490" y="3435"/>
                </a:lnTo>
                <a:lnTo>
                  <a:pt x="5966" y="4388"/>
                </a:lnTo>
                <a:lnTo>
                  <a:pt x="691" y="2376"/>
                </a:lnTo>
                <a:lnTo>
                  <a:pt x="5966" y="376"/>
                </a:lnTo>
                <a:lnTo>
                  <a:pt x="7263" y="864"/>
                </a:lnTo>
                <a:cubicBezTo>
                  <a:pt x="7282" y="868"/>
                  <a:pt x="7301" y="871"/>
                  <a:pt x="7320" y="871"/>
                </a:cubicBezTo>
                <a:cubicBezTo>
                  <a:pt x="7394" y="871"/>
                  <a:pt x="7461" y="833"/>
                  <a:pt x="7490" y="757"/>
                </a:cubicBezTo>
                <a:cubicBezTo>
                  <a:pt x="7513" y="673"/>
                  <a:pt x="7478" y="566"/>
                  <a:pt x="7382" y="530"/>
                </a:cubicBezTo>
                <a:lnTo>
                  <a:pt x="6013" y="18"/>
                </a:lnTo>
                <a:cubicBezTo>
                  <a:pt x="5989" y="6"/>
                  <a:pt x="5969" y="0"/>
                  <a:pt x="5949"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4" name="Google Shape;3804;gd778a894d7_0_4442"/>
          <p:cNvSpPr txBox="1"/>
          <p:nvPr/>
        </p:nvSpPr>
        <p:spPr>
          <a:xfrm>
            <a:off x="1670075" y="3891450"/>
            <a:ext cx="4707900" cy="25731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lang="en-US" sz="2500">
                <a:solidFill>
                  <a:schemeClr val="dk1"/>
                </a:solidFill>
                <a:latin typeface="Passion One"/>
                <a:ea typeface="Passion One"/>
                <a:cs typeface="Passion One"/>
                <a:sym typeface="Passion One"/>
              </a:rPr>
              <a:t>Expert Perspectives</a:t>
            </a:r>
            <a:endParaRPr b="0" i="0" sz="2500" u="none" cap="none" strike="noStrike">
              <a:solidFill>
                <a:schemeClr val="dk1"/>
              </a:solidFill>
              <a:latin typeface="Passion One"/>
              <a:ea typeface="Passion One"/>
              <a:cs typeface="Passion One"/>
              <a:sym typeface="Passion One"/>
            </a:endParaRPr>
          </a:p>
          <a:p>
            <a:pPr indent="0" lvl="0" marL="0" marR="0" rtl="0" algn="l">
              <a:lnSpc>
                <a:spcPct val="100000"/>
              </a:lnSpc>
              <a:spcBef>
                <a:spcPts val="0"/>
              </a:spcBef>
              <a:spcAft>
                <a:spcPts val="0"/>
              </a:spcAft>
              <a:buClr>
                <a:srgbClr val="000000"/>
              </a:buClr>
              <a:buSzPts val="2100"/>
              <a:buFont typeface="Arial"/>
              <a:buNone/>
            </a:pPr>
            <a:r>
              <a:rPr b="0" i="0" lang="en-US" sz="1800" u="none" cap="none" strike="noStrike">
                <a:solidFill>
                  <a:schemeClr val="dk1"/>
                </a:solidFill>
                <a:latin typeface="Passion One"/>
                <a:ea typeface="Passion One"/>
                <a:cs typeface="Passion One"/>
                <a:sym typeface="Passion One"/>
              </a:rPr>
              <a:t>n = </a:t>
            </a:r>
            <a:r>
              <a:rPr lang="en-US" sz="1800">
                <a:solidFill>
                  <a:schemeClr val="dk1"/>
                </a:solidFill>
                <a:latin typeface="Passion One"/>
                <a:ea typeface="Passion One"/>
                <a:cs typeface="Passion One"/>
                <a:sym typeface="Passion One"/>
              </a:rPr>
              <a:t>23</a:t>
            </a:r>
            <a:r>
              <a:rPr b="0" i="0" lang="en-US" sz="1800" u="none" cap="none" strike="noStrike">
                <a:solidFill>
                  <a:schemeClr val="dk1"/>
                </a:solidFill>
                <a:latin typeface="Passion One"/>
                <a:ea typeface="Passion One"/>
                <a:cs typeface="Passion One"/>
                <a:sym typeface="Passion One"/>
              </a:rPr>
              <a:t> </a:t>
            </a:r>
            <a:r>
              <a:rPr lang="en-US" sz="1800">
                <a:solidFill>
                  <a:schemeClr val="dk1"/>
                </a:solidFill>
                <a:latin typeface="Passion One"/>
                <a:ea typeface="Passion One"/>
                <a:cs typeface="Passion One"/>
                <a:sym typeface="Passion One"/>
              </a:rPr>
              <a:t>UCD faculty and staff</a:t>
            </a:r>
            <a:endParaRPr b="0" i="0" sz="1800" u="none" cap="none" strike="noStrike">
              <a:solidFill>
                <a:schemeClr val="dk1"/>
              </a:solidFill>
              <a:latin typeface="Passion One"/>
              <a:ea typeface="Passion One"/>
              <a:cs typeface="Passion One"/>
              <a:sym typeface="Passion One"/>
            </a:endParaRPr>
          </a:p>
          <a:p>
            <a:pPr indent="0" lvl="0" marL="0" marR="0" rtl="0" algn="l">
              <a:lnSpc>
                <a:spcPct val="100000"/>
              </a:lnSpc>
              <a:spcBef>
                <a:spcPts val="0"/>
              </a:spcBef>
              <a:spcAft>
                <a:spcPts val="0"/>
              </a:spcAft>
              <a:buClr>
                <a:srgbClr val="000000"/>
              </a:buClr>
              <a:buSzPts val="2100"/>
              <a:buFont typeface="Arial"/>
              <a:buNone/>
            </a:pPr>
            <a:r>
              <a:rPr lang="en-US" sz="1800">
                <a:solidFill>
                  <a:schemeClr val="dk1"/>
                </a:solidFill>
                <a:latin typeface="Signika"/>
                <a:ea typeface="Signika"/>
                <a:cs typeface="Signika"/>
                <a:sym typeface="Signika"/>
              </a:rPr>
              <a:t>Infectious Disease Faculty and Clinical Staff</a:t>
            </a:r>
            <a:endParaRPr sz="1800">
              <a:solidFill>
                <a:schemeClr val="dk1"/>
              </a:solidFill>
              <a:latin typeface="Signika"/>
              <a:ea typeface="Signika"/>
              <a:cs typeface="Signika"/>
              <a:sym typeface="Signika"/>
            </a:endParaRPr>
          </a:p>
          <a:p>
            <a:pPr indent="0" lvl="0" marL="0" marR="0" rtl="0" algn="l">
              <a:lnSpc>
                <a:spcPct val="100000"/>
              </a:lnSpc>
              <a:spcBef>
                <a:spcPts val="0"/>
              </a:spcBef>
              <a:spcAft>
                <a:spcPts val="0"/>
              </a:spcAft>
              <a:buClr>
                <a:srgbClr val="000000"/>
              </a:buClr>
              <a:buSzPts val="2100"/>
              <a:buFont typeface="Arial"/>
              <a:buNone/>
            </a:pPr>
            <a:r>
              <a:rPr lang="en-US" sz="1800">
                <a:solidFill>
                  <a:schemeClr val="dk1"/>
                </a:solidFill>
                <a:latin typeface="Signika"/>
                <a:ea typeface="Signika"/>
                <a:cs typeface="Signika"/>
                <a:sym typeface="Signika"/>
              </a:rPr>
              <a:t>Air Quality Researchers/Engineering Faculty</a:t>
            </a:r>
            <a:endParaRPr sz="1800">
              <a:solidFill>
                <a:schemeClr val="dk1"/>
              </a:solidFill>
              <a:latin typeface="Signika"/>
              <a:ea typeface="Signika"/>
              <a:cs typeface="Signika"/>
              <a:sym typeface="Signika"/>
            </a:endParaRPr>
          </a:p>
          <a:p>
            <a:pPr indent="0" lvl="0" marL="0" marR="0" rtl="0" algn="l">
              <a:lnSpc>
                <a:spcPct val="100000"/>
              </a:lnSpc>
              <a:spcBef>
                <a:spcPts val="0"/>
              </a:spcBef>
              <a:spcAft>
                <a:spcPts val="0"/>
              </a:spcAft>
              <a:buClr>
                <a:srgbClr val="000000"/>
              </a:buClr>
              <a:buSzPts val="2100"/>
              <a:buFont typeface="Arial"/>
              <a:buNone/>
            </a:pPr>
            <a:r>
              <a:rPr lang="en-US" sz="1800">
                <a:solidFill>
                  <a:schemeClr val="dk1"/>
                </a:solidFill>
                <a:latin typeface="Signika"/>
                <a:ea typeface="Signika"/>
                <a:cs typeface="Signika"/>
                <a:sym typeface="Signika"/>
              </a:rPr>
              <a:t>HVAC Engineers/Researchers</a:t>
            </a:r>
            <a:endParaRPr sz="1800">
              <a:solidFill>
                <a:schemeClr val="dk1"/>
              </a:solidFill>
              <a:latin typeface="Signika"/>
              <a:ea typeface="Signika"/>
              <a:cs typeface="Signika"/>
              <a:sym typeface="Signika"/>
            </a:endParaRPr>
          </a:p>
          <a:p>
            <a:pPr indent="0" lvl="0" marL="0" marR="0" rtl="0" algn="l">
              <a:lnSpc>
                <a:spcPct val="100000"/>
              </a:lnSpc>
              <a:spcBef>
                <a:spcPts val="0"/>
              </a:spcBef>
              <a:spcAft>
                <a:spcPts val="0"/>
              </a:spcAft>
              <a:buClr>
                <a:srgbClr val="000000"/>
              </a:buClr>
              <a:buSzPts val="2100"/>
              <a:buFont typeface="Arial"/>
              <a:buNone/>
            </a:pPr>
            <a:r>
              <a:rPr lang="en-US" sz="1800">
                <a:solidFill>
                  <a:schemeClr val="dk1"/>
                </a:solidFill>
                <a:latin typeface="Signika"/>
                <a:ea typeface="Signika"/>
                <a:cs typeface="Signika"/>
                <a:sym typeface="Signika"/>
              </a:rPr>
              <a:t>Social Scientists researching COVID  </a:t>
            </a:r>
            <a:endParaRPr sz="1800">
              <a:solidFill>
                <a:schemeClr val="dk1"/>
              </a:solidFill>
              <a:latin typeface="Signika"/>
              <a:ea typeface="Signika"/>
              <a:cs typeface="Signika"/>
              <a:sym typeface="Signika"/>
            </a:endParaRPr>
          </a:p>
          <a:p>
            <a:pPr indent="0" lvl="0" marL="0" marR="0" rtl="0" algn="l">
              <a:lnSpc>
                <a:spcPct val="100000"/>
              </a:lnSpc>
              <a:spcBef>
                <a:spcPts val="0"/>
              </a:spcBef>
              <a:spcAft>
                <a:spcPts val="0"/>
              </a:spcAft>
              <a:buClr>
                <a:srgbClr val="000000"/>
              </a:buClr>
              <a:buSzPts val="2100"/>
              <a:buFont typeface="Arial"/>
              <a:buNone/>
            </a:pPr>
            <a:r>
              <a:t/>
            </a:r>
            <a:endParaRPr sz="1800">
              <a:solidFill>
                <a:schemeClr val="dk1"/>
              </a:solidFill>
              <a:latin typeface="Passion One"/>
              <a:ea typeface="Passion One"/>
              <a:cs typeface="Passion One"/>
              <a:sym typeface="Passion One"/>
            </a:endParaRPr>
          </a:p>
        </p:txBody>
      </p:sp>
      <p:pic>
        <p:nvPicPr>
          <p:cNvPr id="3805" name="Google Shape;3805;gd778a894d7_0_4442"/>
          <p:cNvPicPr preferRelativeResize="0"/>
          <p:nvPr/>
        </p:nvPicPr>
        <p:blipFill>
          <a:blip r:embed="rId3">
            <a:alphaModFix/>
          </a:blip>
          <a:stretch>
            <a:fillRect/>
          </a:stretch>
        </p:blipFill>
        <p:spPr>
          <a:xfrm>
            <a:off x="6911890" y="3284111"/>
            <a:ext cx="4592386" cy="3286412"/>
          </a:xfrm>
          <a:prstGeom prst="rect">
            <a:avLst/>
          </a:prstGeom>
          <a:noFill/>
          <a:ln>
            <a:noFill/>
          </a:ln>
          <a:effectLst>
            <a:outerShdw blurRad="157163" rotWithShape="0" algn="bl" dir="5880000" dist="95250">
              <a:srgbClr val="000000">
                <a:alpha val="42000"/>
              </a:srgbClr>
            </a:outerShdw>
          </a:effectLst>
        </p:spPr>
      </p:pic>
      <p:pic>
        <p:nvPicPr>
          <p:cNvPr id="3806" name="Google Shape;3806;gd778a894d7_0_4442"/>
          <p:cNvPicPr preferRelativeResize="0"/>
          <p:nvPr/>
        </p:nvPicPr>
        <p:blipFill>
          <a:blip r:embed="rId4">
            <a:alphaModFix/>
          </a:blip>
          <a:stretch>
            <a:fillRect/>
          </a:stretch>
        </p:blipFill>
        <p:spPr>
          <a:xfrm>
            <a:off x="7596943" y="518989"/>
            <a:ext cx="3907326" cy="2573101"/>
          </a:xfrm>
          <a:prstGeom prst="rect">
            <a:avLst/>
          </a:prstGeom>
          <a:noFill/>
          <a:ln>
            <a:noFill/>
          </a:ln>
          <a:effectLst>
            <a:outerShdw blurRad="157163" rotWithShape="0" algn="bl" dir="5880000" dist="95250">
              <a:srgbClr val="000000">
                <a:alpha val="42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0" name="Shape 3810"/>
        <p:cNvGrpSpPr/>
        <p:nvPr/>
      </p:nvGrpSpPr>
      <p:grpSpPr>
        <a:xfrm>
          <a:off x="0" y="0"/>
          <a:ext cx="0" cy="0"/>
          <a:chOff x="0" y="0"/>
          <a:chExt cx="0" cy="0"/>
        </a:xfrm>
      </p:grpSpPr>
      <p:sp>
        <p:nvSpPr>
          <p:cNvPr id="3811" name="Google Shape;3811;gd6373dda26_0_3441"/>
          <p:cNvSpPr txBox="1"/>
          <p:nvPr>
            <p:ph type="title"/>
          </p:nvPr>
        </p:nvSpPr>
        <p:spPr>
          <a:xfrm>
            <a:off x="2275800" y="2262400"/>
            <a:ext cx="7640400" cy="16128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6000"/>
              <a:buNone/>
            </a:pPr>
            <a:r>
              <a:rPr lang="en-US" sz="12300">
                <a:solidFill>
                  <a:srgbClr val="C2990E"/>
                </a:solidFill>
              </a:rPr>
              <a:t>Results</a:t>
            </a:r>
            <a:endParaRPr sz="12300">
              <a:solidFill>
                <a:srgbClr val="C2990E"/>
              </a:solidFill>
            </a:endParaRPr>
          </a:p>
        </p:txBody>
      </p:sp>
      <p:grpSp>
        <p:nvGrpSpPr>
          <p:cNvPr id="3812" name="Google Shape;3812;gd6373dda26_0_3441"/>
          <p:cNvGrpSpPr/>
          <p:nvPr/>
        </p:nvGrpSpPr>
        <p:grpSpPr>
          <a:xfrm>
            <a:off x="9106578" y="5005458"/>
            <a:ext cx="1098186" cy="1091251"/>
            <a:chOff x="7098372" y="986300"/>
            <a:chExt cx="461055" cy="458143"/>
          </a:xfrm>
        </p:grpSpPr>
        <p:sp>
          <p:nvSpPr>
            <p:cNvPr id="3813" name="Google Shape;3813;gd6373dda26_0_3441"/>
            <p:cNvSpPr/>
            <p:nvPr/>
          </p:nvSpPr>
          <p:spPr>
            <a:xfrm>
              <a:off x="7181444" y="1067932"/>
              <a:ext cx="294912" cy="294912"/>
            </a:xfrm>
            <a:custGeom>
              <a:rect b="b" l="l" r="r" t="t"/>
              <a:pathLst>
                <a:path extrusionOk="0" h="9216" w="9216">
                  <a:moveTo>
                    <a:pt x="4608" y="1048"/>
                  </a:moveTo>
                  <a:cubicBezTo>
                    <a:pt x="4834" y="1048"/>
                    <a:pt x="5025" y="1226"/>
                    <a:pt x="5025" y="1465"/>
                  </a:cubicBezTo>
                  <a:cubicBezTo>
                    <a:pt x="5025" y="1691"/>
                    <a:pt x="4834" y="1881"/>
                    <a:pt x="4608" y="1881"/>
                  </a:cubicBezTo>
                  <a:cubicBezTo>
                    <a:pt x="4370" y="1881"/>
                    <a:pt x="4191" y="1691"/>
                    <a:pt x="4191" y="1465"/>
                  </a:cubicBezTo>
                  <a:cubicBezTo>
                    <a:pt x="4191" y="1226"/>
                    <a:pt x="4370" y="1048"/>
                    <a:pt x="4608" y="1048"/>
                  </a:cubicBezTo>
                  <a:close/>
                  <a:moveTo>
                    <a:pt x="2382" y="1965"/>
                  </a:moveTo>
                  <a:cubicBezTo>
                    <a:pt x="2620" y="1965"/>
                    <a:pt x="2798" y="2155"/>
                    <a:pt x="2798" y="2381"/>
                  </a:cubicBezTo>
                  <a:cubicBezTo>
                    <a:pt x="2798" y="2620"/>
                    <a:pt x="2620" y="2798"/>
                    <a:pt x="2382" y="2798"/>
                  </a:cubicBezTo>
                  <a:cubicBezTo>
                    <a:pt x="2155" y="2798"/>
                    <a:pt x="1965" y="2620"/>
                    <a:pt x="1965" y="2381"/>
                  </a:cubicBezTo>
                  <a:cubicBezTo>
                    <a:pt x="1965" y="2155"/>
                    <a:pt x="2155" y="1965"/>
                    <a:pt x="2382" y="1965"/>
                  </a:cubicBezTo>
                  <a:close/>
                  <a:moveTo>
                    <a:pt x="6823" y="1965"/>
                  </a:moveTo>
                  <a:cubicBezTo>
                    <a:pt x="7061" y="1965"/>
                    <a:pt x="7251" y="2155"/>
                    <a:pt x="7251" y="2381"/>
                  </a:cubicBezTo>
                  <a:cubicBezTo>
                    <a:pt x="7251" y="2620"/>
                    <a:pt x="7061" y="2798"/>
                    <a:pt x="6823" y="2798"/>
                  </a:cubicBezTo>
                  <a:cubicBezTo>
                    <a:pt x="6596" y="2798"/>
                    <a:pt x="6406" y="2620"/>
                    <a:pt x="6406" y="2381"/>
                  </a:cubicBezTo>
                  <a:cubicBezTo>
                    <a:pt x="6406" y="2155"/>
                    <a:pt x="6596" y="1965"/>
                    <a:pt x="6823" y="1965"/>
                  </a:cubicBezTo>
                  <a:close/>
                  <a:moveTo>
                    <a:pt x="3703" y="3286"/>
                  </a:moveTo>
                  <a:cubicBezTo>
                    <a:pt x="3941" y="3286"/>
                    <a:pt x="4132" y="3477"/>
                    <a:pt x="4132" y="3703"/>
                  </a:cubicBezTo>
                  <a:cubicBezTo>
                    <a:pt x="4132" y="3941"/>
                    <a:pt x="3941" y="4132"/>
                    <a:pt x="3703" y="4132"/>
                  </a:cubicBezTo>
                  <a:cubicBezTo>
                    <a:pt x="3477" y="4132"/>
                    <a:pt x="3286" y="3941"/>
                    <a:pt x="3286" y="3703"/>
                  </a:cubicBezTo>
                  <a:cubicBezTo>
                    <a:pt x="3286" y="3477"/>
                    <a:pt x="3477" y="3286"/>
                    <a:pt x="3703" y="3286"/>
                  </a:cubicBezTo>
                  <a:close/>
                  <a:moveTo>
                    <a:pt x="5501" y="3286"/>
                  </a:moveTo>
                  <a:cubicBezTo>
                    <a:pt x="5739" y="3286"/>
                    <a:pt x="5918" y="3477"/>
                    <a:pt x="5918" y="3703"/>
                  </a:cubicBezTo>
                  <a:cubicBezTo>
                    <a:pt x="5918" y="3941"/>
                    <a:pt x="5739" y="4132"/>
                    <a:pt x="5501" y="4132"/>
                  </a:cubicBezTo>
                  <a:cubicBezTo>
                    <a:pt x="5275" y="4132"/>
                    <a:pt x="5084" y="3941"/>
                    <a:pt x="5084" y="3703"/>
                  </a:cubicBezTo>
                  <a:cubicBezTo>
                    <a:pt x="5084" y="3477"/>
                    <a:pt x="5275" y="3286"/>
                    <a:pt x="5501" y="3286"/>
                  </a:cubicBezTo>
                  <a:close/>
                  <a:moveTo>
                    <a:pt x="1465" y="4191"/>
                  </a:moveTo>
                  <a:cubicBezTo>
                    <a:pt x="1691" y="4191"/>
                    <a:pt x="1882" y="4370"/>
                    <a:pt x="1882" y="4608"/>
                  </a:cubicBezTo>
                  <a:cubicBezTo>
                    <a:pt x="1882" y="4834"/>
                    <a:pt x="1691" y="5025"/>
                    <a:pt x="1465" y="5025"/>
                  </a:cubicBezTo>
                  <a:cubicBezTo>
                    <a:pt x="1227" y="5025"/>
                    <a:pt x="1048" y="4834"/>
                    <a:pt x="1048" y="4608"/>
                  </a:cubicBezTo>
                  <a:cubicBezTo>
                    <a:pt x="1048" y="4370"/>
                    <a:pt x="1227" y="4191"/>
                    <a:pt x="1465" y="4191"/>
                  </a:cubicBezTo>
                  <a:close/>
                  <a:moveTo>
                    <a:pt x="7751" y="4191"/>
                  </a:moveTo>
                  <a:cubicBezTo>
                    <a:pt x="7978" y="4191"/>
                    <a:pt x="8168" y="4370"/>
                    <a:pt x="8168" y="4608"/>
                  </a:cubicBezTo>
                  <a:cubicBezTo>
                    <a:pt x="8168" y="4834"/>
                    <a:pt x="7978" y="5025"/>
                    <a:pt x="7751" y="5025"/>
                  </a:cubicBezTo>
                  <a:cubicBezTo>
                    <a:pt x="7513" y="5025"/>
                    <a:pt x="7335" y="4834"/>
                    <a:pt x="7335" y="4608"/>
                  </a:cubicBezTo>
                  <a:cubicBezTo>
                    <a:pt x="7335" y="4370"/>
                    <a:pt x="7513" y="4191"/>
                    <a:pt x="7751" y="4191"/>
                  </a:cubicBezTo>
                  <a:close/>
                  <a:moveTo>
                    <a:pt x="3703" y="5084"/>
                  </a:moveTo>
                  <a:cubicBezTo>
                    <a:pt x="3941" y="5084"/>
                    <a:pt x="4132" y="5275"/>
                    <a:pt x="4132" y="5501"/>
                  </a:cubicBezTo>
                  <a:cubicBezTo>
                    <a:pt x="4132" y="5739"/>
                    <a:pt x="3941" y="5918"/>
                    <a:pt x="3703" y="5918"/>
                  </a:cubicBezTo>
                  <a:cubicBezTo>
                    <a:pt x="3477" y="5918"/>
                    <a:pt x="3286" y="5739"/>
                    <a:pt x="3286" y="5501"/>
                  </a:cubicBezTo>
                  <a:cubicBezTo>
                    <a:pt x="3286" y="5275"/>
                    <a:pt x="3477" y="5084"/>
                    <a:pt x="3703" y="5084"/>
                  </a:cubicBezTo>
                  <a:close/>
                  <a:moveTo>
                    <a:pt x="5501" y="5084"/>
                  </a:moveTo>
                  <a:cubicBezTo>
                    <a:pt x="5739" y="5084"/>
                    <a:pt x="5918" y="5275"/>
                    <a:pt x="5918" y="5501"/>
                  </a:cubicBezTo>
                  <a:cubicBezTo>
                    <a:pt x="5918" y="5739"/>
                    <a:pt x="5739" y="5918"/>
                    <a:pt x="5501" y="5918"/>
                  </a:cubicBezTo>
                  <a:cubicBezTo>
                    <a:pt x="5275" y="5918"/>
                    <a:pt x="5084" y="5739"/>
                    <a:pt x="5084" y="5501"/>
                  </a:cubicBezTo>
                  <a:cubicBezTo>
                    <a:pt x="5084" y="5275"/>
                    <a:pt x="5275" y="5084"/>
                    <a:pt x="5501" y="5084"/>
                  </a:cubicBezTo>
                  <a:close/>
                  <a:moveTo>
                    <a:pt x="2382" y="6406"/>
                  </a:moveTo>
                  <a:cubicBezTo>
                    <a:pt x="2620" y="6406"/>
                    <a:pt x="2798" y="6596"/>
                    <a:pt x="2798" y="6834"/>
                  </a:cubicBezTo>
                  <a:cubicBezTo>
                    <a:pt x="2798" y="7061"/>
                    <a:pt x="2620" y="7251"/>
                    <a:pt x="2382" y="7251"/>
                  </a:cubicBezTo>
                  <a:cubicBezTo>
                    <a:pt x="2155" y="7251"/>
                    <a:pt x="1965" y="7061"/>
                    <a:pt x="1965" y="6834"/>
                  </a:cubicBezTo>
                  <a:cubicBezTo>
                    <a:pt x="1965" y="6596"/>
                    <a:pt x="2155" y="6406"/>
                    <a:pt x="2382" y="6406"/>
                  </a:cubicBezTo>
                  <a:close/>
                  <a:moveTo>
                    <a:pt x="6823" y="6406"/>
                  </a:moveTo>
                  <a:cubicBezTo>
                    <a:pt x="7061" y="6406"/>
                    <a:pt x="7251" y="6596"/>
                    <a:pt x="7251" y="6834"/>
                  </a:cubicBezTo>
                  <a:cubicBezTo>
                    <a:pt x="7251" y="7061"/>
                    <a:pt x="7061" y="7251"/>
                    <a:pt x="6823" y="7251"/>
                  </a:cubicBezTo>
                  <a:cubicBezTo>
                    <a:pt x="6596" y="7251"/>
                    <a:pt x="6406" y="7061"/>
                    <a:pt x="6406" y="6834"/>
                  </a:cubicBezTo>
                  <a:cubicBezTo>
                    <a:pt x="6406" y="6596"/>
                    <a:pt x="6596" y="6406"/>
                    <a:pt x="6823" y="6406"/>
                  </a:cubicBezTo>
                  <a:close/>
                  <a:moveTo>
                    <a:pt x="4608" y="7334"/>
                  </a:moveTo>
                  <a:cubicBezTo>
                    <a:pt x="4834" y="7334"/>
                    <a:pt x="5025" y="7513"/>
                    <a:pt x="5025" y="7751"/>
                  </a:cubicBezTo>
                  <a:cubicBezTo>
                    <a:pt x="5025" y="7977"/>
                    <a:pt x="4834" y="8168"/>
                    <a:pt x="4608" y="8168"/>
                  </a:cubicBezTo>
                  <a:cubicBezTo>
                    <a:pt x="4370" y="8168"/>
                    <a:pt x="4191" y="7977"/>
                    <a:pt x="4191" y="7751"/>
                  </a:cubicBezTo>
                  <a:cubicBezTo>
                    <a:pt x="4191" y="7513"/>
                    <a:pt x="4370" y="7334"/>
                    <a:pt x="4608" y="7334"/>
                  </a:cubicBezTo>
                  <a:close/>
                  <a:moveTo>
                    <a:pt x="4608" y="0"/>
                  </a:moveTo>
                  <a:cubicBezTo>
                    <a:pt x="2072" y="0"/>
                    <a:pt x="0" y="2072"/>
                    <a:pt x="0" y="4608"/>
                  </a:cubicBezTo>
                  <a:cubicBezTo>
                    <a:pt x="0" y="7144"/>
                    <a:pt x="2072" y="9216"/>
                    <a:pt x="4608" y="9216"/>
                  </a:cubicBezTo>
                  <a:cubicBezTo>
                    <a:pt x="7144" y="9216"/>
                    <a:pt x="9216" y="7144"/>
                    <a:pt x="9216" y="4608"/>
                  </a:cubicBezTo>
                  <a:cubicBezTo>
                    <a:pt x="9216" y="2072"/>
                    <a:pt x="7144" y="0"/>
                    <a:pt x="4608"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14" name="Google Shape;3814;gd6373dda26_0_3441"/>
            <p:cNvSpPr/>
            <p:nvPr/>
          </p:nvSpPr>
          <p:spPr>
            <a:xfrm>
              <a:off x="7356707" y="1379579"/>
              <a:ext cx="57920" cy="64864"/>
            </a:xfrm>
            <a:custGeom>
              <a:rect b="b" l="l" r="r" t="t"/>
              <a:pathLst>
                <a:path extrusionOk="0" h="2027" w="1810">
                  <a:moveTo>
                    <a:pt x="941" y="0"/>
                  </a:moveTo>
                  <a:cubicBezTo>
                    <a:pt x="679" y="96"/>
                    <a:pt x="405" y="167"/>
                    <a:pt x="131" y="215"/>
                  </a:cubicBezTo>
                  <a:lnTo>
                    <a:pt x="393" y="1191"/>
                  </a:lnTo>
                  <a:lnTo>
                    <a:pt x="357" y="1203"/>
                  </a:lnTo>
                  <a:cubicBezTo>
                    <a:pt x="131" y="1263"/>
                    <a:pt x="0" y="1489"/>
                    <a:pt x="60" y="1715"/>
                  </a:cubicBezTo>
                  <a:cubicBezTo>
                    <a:pt x="110" y="1896"/>
                    <a:pt x="279" y="2026"/>
                    <a:pt x="467" y="2026"/>
                  </a:cubicBezTo>
                  <a:cubicBezTo>
                    <a:pt x="502" y="2026"/>
                    <a:pt x="537" y="2022"/>
                    <a:pt x="572" y="2013"/>
                  </a:cubicBezTo>
                  <a:lnTo>
                    <a:pt x="1453" y="1774"/>
                  </a:lnTo>
                  <a:cubicBezTo>
                    <a:pt x="1679" y="1715"/>
                    <a:pt x="1810" y="1477"/>
                    <a:pt x="1750" y="1263"/>
                  </a:cubicBezTo>
                  <a:cubicBezTo>
                    <a:pt x="1701" y="1084"/>
                    <a:pt x="1536" y="947"/>
                    <a:pt x="1352" y="947"/>
                  </a:cubicBezTo>
                  <a:cubicBezTo>
                    <a:pt x="1315" y="947"/>
                    <a:pt x="1277" y="953"/>
                    <a:pt x="1238" y="965"/>
                  </a:cubicBezTo>
                  <a:lnTo>
                    <a:pt x="1203" y="977"/>
                  </a:lnTo>
                  <a:lnTo>
                    <a:pt x="941"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15" name="Google Shape;3815;gd6373dda26_0_3441"/>
            <p:cNvSpPr/>
            <p:nvPr/>
          </p:nvSpPr>
          <p:spPr>
            <a:xfrm>
              <a:off x="7442051" y="1328539"/>
              <a:ext cx="66688" cy="65440"/>
            </a:xfrm>
            <a:custGeom>
              <a:rect b="b" l="l" r="r" t="t"/>
              <a:pathLst>
                <a:path extrusionOk="0" h="2045" w="2084">
                  <a:moveTo>
                    <a:pt x="596" y="0"/>
                  </a:moveTo>
                  <a:cubicBezTo>
                    <a:pt x="417" y="214"/>
                    <a:pt x="215" y="417"/>
                    <a:pt x="0" y="595"/>
                  </a:cubicBezTo>
                  <a:lnTo>
                    <a:pt x="715" y="1310"/>
                  </a:lnTo>
                  <a:lnTo>
                    <a:pt x="691" y="1334"/>
                  </a:lnTo>
                  <a:cubicBezTo>
                    <a:pt x="524" y="1500"/>
                    <a:pt x="524" y="1762"/>
                    <a:pt x="691" y="1929"/>
                  </a:cubicBezTo>
                  <a:cubicBezTo>
                    <a:pt x="768" y="2006"/>
                    <a:pt x="875" y="2045"/>
                    <a:pt x="982" y="2045"/>
                  </a:cubicBezTo>
                  <a:cubicBezTo>
                    <a:pt x="1090" y="2045"/>
                    <a:pt x="1197" y="2006"/>
                    <a:pt x="1274" y="1929"/>
                  </a:cubicBezTo>
                  <a:lnTo>
                    <a:pt x="1929" y="1274"/>
                  </a:lnTo>
                  <a:cubicBezTo>
                    <a:pt x="2084" y="1119"/>
                    <a:pt x="2084" y="845"/>
                    <a:pt x="1929" y="691"/>
                  </a:cubicBezTo>
                  <a:cubicBezTo>
                    <a:pt x="1846" y="607"/>
                    <a:pt x="1739" y="566"/>
                    <a:pt x="1631" y="566"/>
                  </a:cubicBezTo>
                  <a:cubicBezTo>
                    <a:pt x="1524" y="566"/>
                    <a:pt x="1417" y="607"/>
                    <a:pt x="1334" y="691"/>
                  </a:cubicBezTo>
                  <a:lnTo>
                    <a:pt x="1310" y="714"/>
                  </a:lnTo>
                  <a:lnTo>
                    <a:pt x="59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16" name="Google Shape;3816;gd6373dda26_0_3441"/>
            <p:cNvSpPr/>
            <p:nvPr/>
          </p:nvSpPr>
          <p:spPr>
            <a:xfrm>
              <a:off x="7493091" y="1244603"/>
              <a:ext cx="66336" cy="55072"/>
            </a:xfrm>
            <a:custGeom>
              <a:rect b="b" l="l" r="r" t="t"/>
              <a:pathLst>
                <a:path extrusionOk="0" h="1721" w="2073">
                  <a:moveTo>
                    <a:pt x="1604" y="0"/>
                  </a:moveTo>
                  <a:cubicBezTo>
                    <a:pt x="1424" y="0"/>
                    <a:pt x="1253" y="116"/>
                    <a:pt x="1203" y="313"/>
                  </a:cubicBezTo>
                  <a:lnTo>
                    <a:pt x="1191" y="349"/>
                  </a:lnTo>
                  <a:lnTo>
                    <a:pt x="215" y="87"/>
                  </a:lnTo>
                  <a:cubicBezTo>
                    <a:pt x="167" y="361"/>
                    <a:pt x="96" y="635"/>
                    <a:pt x="1" y="897"/>
                  </a:cubicBezTo>
                  <a:lnTo>
                    <a:pt x="965" y="1159"/>
                  </a:lnTo>
                  <a:lnTo>
                    <a:pt x="965" y="1194"/>
                  </a:lnTo>
                  <a:cubicBezTo>
                    <a:pt x="906" y="1409"/>
                    <a:pt x="1037" y="1647"/>
                    <a:pt x="1263" y="1706"/>
                  </a:cubicBezTo>
                  <a:cubicBezTo>
                    <a:pt x="1298" y="1716"/>
                    <a:pt x="1333" y="1721"/>
                    <a:pt x="1368" y="1721"/>
                  </a:cubicBezTo>
                  <a:cubicBezTo>
                    <a:pt x="1550" y="1721"/>
                    <a:pt x="1725" y="1598"/>
                    <a:pt x="1775" y="1409"/>
                  </a:cubicBezTo>
                  <a:lnTo>
                    <a:pt x="2013" y="528"/>
                  </a:lnTo>
                  <a:cubicBezTo>
                    <a:pt x="2072" y="301"/>
                    <a:pt x="1929" y="75"/>
                    <a:pt x="1715" y="16"/>
                  </a:cubicBezTo>
                  <a:cubicBezTo>
                    <a:pt x="1678" y="5"/>
                    <a:pt x="1641" y="0"/>
                    <a:pt x="1604"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17" name="Google Shape;3817;gd6373dda26_0_3441"/>
            <p:cNvSpPr/>
            <p:nvPr/>
          </p:nvSpPr>
          <p:spPr>
            <a:xfrm>
              <a:off x="7493091" y="1131100"/>
              <a:ext cx="66336" cy="55072"/>
            </a:xfrm>
            <a:custGeom>
              <a:rect b="b" l="l" r="r" t="t"/>
              <a:pathLst>
                <a:path extrusionOk="0" h="1721" w="2073">
                  <a:moveTo>
                    <a:pt x="1368" y="0"/>
                  </a:moveTo>
                  <a:cubicBezTo>
                    <a:pt x="1333" y="0"/>
                    <a:pt x="1298" y="5"/>
                    <a:pt x="1263" y="14"/>
                  </a:cubicBezTo>
                  <a:cubicBezTo>
                    <a:pt x="1037" y="74"/>
                    <a:pt x="906" y="300"/>
                    <a:pt x="965" y="526"/>
                  </a:cubicBezTo>
                  <a:lnTo>
                    <a:pt x="965" y="562"/>
                  </a:lnTo>
                  <a:lnTo>
                    <a:pt x="1" y="824"/>
                  </a:lnTo>
                  <a:cubicBezTo>
                    <a:pt x="96" y="1086"/>
                    <a:pt x="167" y="1360"/>
                    <a:pt x="215" y="1634"/>
                  </a:cubicBezTo>
                  <a:lnTo>
                    <a:pt x="1191" y="1372"/>
                  </a:lnTo>
                  <a:lnTo>
                    <a:pt x="1203" y="1408"/>
                  </a:lnTo>
                  <a:cubicBezTo>
                    <a:pt x="1253" y="1605"/>
                    <a:pt x="1424" y="1720"/>
                    <a:pt x="1604" y="1720"/>
                  </a:cubicBezTo>
                  <a:cubicBezTo>
                    <a:pt x="1641" y="1720"/>
                    <a:pt x="1678" y="1715"/>
                    <a:pt x="1715" y="1705"/>
                  </a:cubicBezTo>
                  <a:cubicBezTo>
                    <a:pt x="1929" y="1646"/>
                    <a:pt x="2072" y="1419"/>
                    <a:pt x="2013" y="1193"/>
                  </a:cubicBezTo>
                  <a:lnTo>
                    <a:pt x="1775" y="312"/>
                  </a:lnTo>
                  <a:cubicBezTo>
                    <a:pt x="1725" y="123"/>
                    <a:pt x="1550" y="0"/>
                    <a:pt x="1368"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18" name="Google Shape;3818;gd6373dda26_0_3441"/>
            <p:cNvSpPr/>
            <p:nvPr/>
          </p:nvSpPr>
          <p:spPr>
            <a:xfrm>
              <a:off x="7442051" y="1036476"/>
              <a:ext cx="66688" cy="65760"/>
            </a:xfrm>
            <a:custGeom>
              <a:rect b="b" l="l" r="r" t="t"/>
              <a:pathLst>
                <a:path extrusionOk="0" h="2055" w="2084">
                  <a:moveTo>
                    <a:pt x="982" y="1"/>
                  </a:moveTo>
                  <a:cubicBezTo>
                    <a:pt x="875" y="1"/>
                    <a:pt x="768" y="43"/>
                    <a:pt x="691" y="126"/>
                  </a:cubicBezTo>
                  <a:cubicBezTo>
                    <a:pt x="524" y="293"/>
                    <a:pt x="524" y="555"/>
                    <a:pt x="691" y="721"/>
                  </a:cubicBezTo>
                  <a:lnTo>
                    <a:pt x="715" y="745"/>
                  </a:lnTo>
                  <a:lnTo>
                    <a:pt x="0" y="1459"/>
                  </a:lnTo>
                  <a:cubicBezTo>
                    <a:pt x="215" y="1638"/>
                    <a:pt x="417" y="1840"/>
                    <a:pt x="596" y="2055"/>
                  </a:cubicBezTo>
                  <a:lnTo>
                    <a:pt x="1310" y="1340"/>
                  </a:lnTo>
                  <a:lnTo>
                    <a:pt x="1334" y="1364"/>
                  </a:lnTo>
                  <a:cubicBezTo>
                    <a:pt x="1417" y="1447"/>
                    <a:pt x="1524" y="1489"/>
                    <a:pt x="1631" y="1489"/>
                  </a:cubicBezTo>
                  <a:cubicBezTo>
                    <a:pt x="1739" y="1489"/>
                    <a:pt x="1846" y="1447"/>
                    <a:pt x="1929" y="1364"/>
                  </a:cubicBezTo>
                  <a:cubicBezTo>
                    <a:pt x="2084" y="1197"/>
                    <a:pt x="2084" y="936"/>
                    <a:pt x="1929" y="769"/>
                  </a:cubicBezTo>
                  <a:lnTo>
                    <a:pt x="1274" y="126"/>
                  </a:lnTo>
                  <a:cubicBezTo>
                    <a:pt x="1197" y="43"/>
                    <a:pt x="1090" y="1"/>
                    <a:pt x="982"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19" name="Google Shape;3819;gd6373dda26_0_3441"/>
            <p:cNvSpPr/>
            <p:nvPr/>
          </p:nvSpPr>
          <p:spPr>
            <a:xfrm>
              <a:off x="7356707" y="986300"/>
              <a:ext cx="57920" cy="64896"/>
            </a:xfrm>
            <a:custGeom>
              <a:rect b="b" l="l" r="r" t="t"/>
              <a:pathLst>
                <a:path extrusionOk="0" h="2028" w="1810">
                  <a:moveTo>
                    <a:pt x="462" y="1"/>
                  </a:moveTo>
                  <a:cubicBezTo>
                    <a:pt x="276" y="1"/>
                    <a:pt x="110" y="123"/>
                    <a:pt x="60" y="313"/>
                  </a:cubicBezTo>
                  <a:cubicBezTo>
                    <a:pt x="0" y="539"/>
                    <a:pt x="131" y="765"/>
                    <a:pt x="357" y="825"/>
                  </a:cubicBezTo>
                  <a:lnTo>
                    <a:pt x="393" y="837"/>
                  </a:lnTo>
                  <a:lnTo>
                    <a:pt x="131" y="1801"/>
                  </a:lnTo>
                  <a:cubicBezTo>
                    <a:pt x="405" y="1861"/>
                    <a:pt x="679" y="1932"/>
                    <a:pt x="941" y="2027"/>
                  </a:cubicBezTo>
                  <a:lnTo>
                    <a:pt x="1203" y="1051"/>
                  </a:lnTo>
                  <a:lnTo>
                    <a:pt x="1238" y="1063"/>
                  </a:lnTo>
                  <a:cubicBezTo>
                    <a:pt x="1273" y="1072"/>
                    <a:pt x="1309" y="1076"/>
                    <a:pt x="1343" y="1076"/>
                  </a:cubicBezTo>
                  <a:cubicBezTo>
                    <a:pt x="1531" y="1076"/>
                    <a:pt x="1700" y="946"/>
                    <a:pt x="1750" y="765"/>
                  </a:cubicBezTo>
                  <a:cubicBezTo>
                    <a:pt x="1810" y="539"/>
                    <a:pt x="1679" y="313"/>
                    <a:pt x="1453" y="253"/>
                  </a:cubicBezTo>
                  <a:lnTo>
                    <a:pt x="572" y="15"/>
                  </a:lnTo>
                  <a:cubicBezTo>
                    <a:pt x="535" y="5"/>
                    <a:pt x="498" y="1"/>
                    <a:pt x="462"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20" name="Google Shape;3820;gd6373dda26_0_3441"/>
            <p:cNvSpPr/>
            <p:nvPr/>
          </p:nvSpPr>
          <p:spPr>
            <a:xfrm>
              <a:off x="7243172" y="986300"/>
              <a:ext cx="57920" cy="64896"/>
            </a:xfrm>
            <a:custGeom>
              <a:rect b="b" l="l" r="r" t="t"/>
              <a:pathLst>
                <a:path extrusionOk="0" h="2028" w="1810">
                  <a:moveTo>
                    <a:pt x="1348" y="1"/>
                  </a:moveTo>
                  <a:cubicBezTo>
                    <a:pt x="1312" y="1"/>
                    <a:pt x="1275" y="5"/>
                    <a:pt x="1238" y="15"/>
                  </a:cubicBezTo>
                  <a:lnTo>
                    <a:pt x="357" y="253"/>
                  </a:lnTo>
                  <a:cubicBezTo>
                    <a:pt x="131" y="313"/>
                    <a:pt x="0" y="539"/>
                    <a:pt x="60" y="765"/>
                  </a:cubicBezTo>
                  <a:cubicBezTo>
                    <a:pt x="110" y="946"/>
                    <a:pt x="271" y="1076"/>
                    <a:pt x="463" y="1076"/>
                  </a:cubicBezTo>
                  <a:cubicBezTo>
                    <a:pt x="499" y="1076"/>
                    <a:pt x="535" y="1072"/>
                    <a:pt x="572" y="1063"/>
                  </a:cubicBezTo>
                  <a:lnTo>
                    <a:pt x="607" y="1051"/>
                  </a:lnTo>
                  <a:lnTo>
                    <a:pt x="869" y="2027"/>
                  </a:lnTo>
                  <a:cubicBezTo>
                    <a:pt x="1131" y="1932"/>
                    <a:pt x="1405" y="1861"/>
                    <a:pt x="1679" y="1801"/>
                  </a:cubicBezTo>
                  <a:lnTo>
                    <a:pt x="1417" y="837"/>
                  </a:lnTo>
                  <a:lnTo>
                    <a:pt x="1453" y="825"/>
                  </a:lnTo>
                  <a:cubicBezTo>
                    <a:pt x="1679" y="765"/>
                    <a:pt x="1810" y="539"/>
                    <a:pt x="1750" y="313"/>
                  </a:cubicBezTo>
                  <a:cubicBezTo>
                    <a:pt x="1701" y="123"/>
                    <a:pt x="1534" y="1"/>
                    <a:pt x="134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21" name="Google Shape;3821;gd6373dda26_0_3441"/>
            <p:cNvSpPr/>
            <p:nvPr/>
          </p:nvSpPr>
          <p:spPr>
            <a:xfrm>
              <a:off x="7148676" y="1036476"/>
              <a:ext cx="67072" cy="65760"/>
            </a:xfrm>
            <a:custGeom>
              <a:rect b="b" l="l" r="r" t="t"/>
              <a:pathLst>
                <a:path extrusionOk="0" h="2055" w="2096">
                  <a:moveTo>
                    <a:pt x="1108" y="1"/>
                  </a:moveTo>
                  <a:cubicBezTo>
                    <a:pt x="1001" y="1"/>
                    <a:pt x="893" y="43"/>
                    <a:pt x="810" y="126"/>
                  </a:cubicBezTo>
                  <a:lnTo>
                    <a:pt x="167" y="769"/>
                  </a:lnTo>
                  <a:cubicBezTo>
                    <a:pt x="0" y="936"/>
                    <a:pt x="0" y="1197"/>
                    <a:pt x="167" y="1364"/>
                  </a:cubicBezTo>
                  <a:cubicBezTo>
                    <a:pt x="250" y="1447"/>
                    <a:pt x="358" y="1489"/>
                    <a:pt x="465" y="1489"/>
                  </a:cubicBezTo>
                  <a:cubicBezTo>
                    <a:pt x="572" y="1489"/>
                    <a:pt x="679" y="1447"/>
                    <a:pt x="762" y="1364"/>
                  </a:cubicBezTo>
                  <a:lnTo>
                    <a:pt x="786" y="1340"/>
                  </a:lnTo>
                  <a:lnTo>
                    <a:pt x="1501" y="2055"/>
                  </a:lnTo>
                  <a:cubicBezTo>
                    <a:pt x="1679" y="1840"/>
                    <a:pt x="1882" y="1638"/>
                    <a:pt x="2096" y="1459"/>
                  </a:cubicBezTo>
                  <a:lnTo>
                    <a:pt x="1382" y="745"/>
                  </a:lnTo>
                  <a:lnTo>
                    <a:pt x="1405" y="721"/>
                  </a:lnTo>
                  <a:cubicBezTo>
                    <a:pt x="1572" y="555"/>
                    <a:pt x="1572" y="293"/>
                    <a:pt x="1405" y="126"/>
                  </a:cubicBezTo>
                  <a:cubicBezTo>
                    <a:pt x="1322" y="43"/>
                    <a:pt x="1215" y="1"/>
                    <a:pt x="110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22" name="Google Shape;3822;gd6373dda26_0_3441"/>
            <p:cNvSpPr/>
            <p:nvPr/>
          </p:nvSpPr>
          <p:spPr>
            <a:xfrm>
              <a:off x="7098372" y="1131100"/>
              <a:ext cx="66336" cy="55072"/>
            </a:xfrm>
            <a:custGeom>
              <a:rect b="b" l="l" r="r" t="t"/>
              <a:pathLst>
                <a:path extrusionOk="0" h="1721" w="2073">
                  <a:moveTo>
                    <a:pt x="701" y="0"/>
                  </a:moveTo>
                  <a:cubicBezTo>
                    <a:pt x="515" y="0"/>
                    <a:pt x="348" y="123"/>
                    <a:pt x="298" y="312"/>
                  </a:cubicBezTo>
                  <a:lnTo>
                    <a:pt x="60" y="1193"/>
                  </a:lnTo>
                  <a:cubicBezTo>
                    <a:pt x="1" y="1419"/>
                    <a:pt x="132" y="1646"/>
                    <a:pt x="358" y="1705"/>
                  </a:cubicBezTo>
                  <a:cubicBezTo>
                    <a:pt x="395" y="1715"/>
                    <a:pt x="432" y="1720"/>
                    <a:pt x="469" y="1720"/>
                  </a:cubicBezTo>
                  <a:cubicBezTo>
                    <a:pt x="649" y="1720"/>
                    <a:pt x="821" y="1605"/>
                    <a:pt x="870" y="1408"/>
                  </a:cubicBezTo>
                  <a:lnTo>
                    <a:pt x="882" y="1372"/>
                  </a:lnTo>
                  <a:lnTo>
                    <a:pt x="1846" y="1634"/>
                  </a:lnTo>
                  <a:cubicBezTo>
                    <a:pt x="1906" y="1360"/>
                    <a:pt x="1977" y="1086"/>
                    <a:pt x="2072" y="824"/>
                  </a:cubicBezTo>
                  <a:lnTo>
                    <a:pt x="1096" y="562"/>
                  </a:lnTo>
                  <a:lnTo>
                    <a:pt x="1108" y="526"/>
                  </a:lnTo>
                  <a:cubicBezTo>
                    <a:pt x="1168" y="300"/>
                    <a:pt x="1037" y="74"/>
                    <a:pt x="810" y="14"/>
                  </a:cubicBezTo>
                  <a:cubicBezTo>
                    <a:pt x="774" y="5"/>
                    <a:pt x="737" y="0"/>
                    <a:pt x="701"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23" name="Google Shape;3823;gd6373dda26_0_3441"/>
            <p:cNvSpPr/>
            <p:nvPr/>
          </p:nvSpPr>
          <p:spPr>
            <a:xfrm>
              <a:off x="7098372" y="1244603"/>
              <a:ext cx="66336" cy="55072"/>
            </a:xfrm>
            <a:custGeom>
              <a:rect b="b" l="l" r="r" t="t"/>
              <a:pathLst>
                <a:path extrusionOk="0" h="1721" w="2073">
                  <a:moveTo>
                    <a:pt x="469" y="0"/>
                  </a:moveTo>
                  <a:cubicBezTo>
                    <a:pt x="432" y="0"/>
                    <a:pt x="395" y="5"/>
                    <a:pt x="358" y="16"/>
                  </a:cubicBezTo>
                  <a:cubicBezTo>
                    <a:pt x="132" y="75"/>
                    <a:pt x="1" y="301"/>
                    <a:pt x="60" y="528"/>
                  </a:cubicBezTo>
                  <a:lnTo>
                    <a:pt x="298" y="1409"/>
                  </a:lnTo>
                  <a:cubicBezTo>
                    <a:pt x="348" y="1598"/>
                    <a:pt x="515" y="1721"/>
                    <a:pt x="701" y="1721"/>
                  </a:cubicBezTo>
                  <a:cubicBezTo>
                    <a:pt x="737" y="1721"/>
                    <a:pt x="774" y="1716"/>
                    <a:pt x="810" y="1706"/>
                  </a:cubicBezTo>
                  <a:cubicBezTo>
                    <a:pt x="1037" y="1647"/>
                    <a:pt x="1168" y="1409"/>
                    <a:pt x="1108" y="1194"/>
                  </a:cubicBezTo>
                  <a:lnTo>
                    <a:pt x="1096" y="1159"/>
                  </a:lnTo>
                  <a:lnTo>
                    <a:pt x="2072" y="897"/>
                  </a:lnTo>
                  <a:cubicBezTo>
                    <a:pt x="1977" y="635"/>
                    <a:pt x="1906" y="361"/>
                    <a:pt x="1846" y="87"/>
                  </a:cubicBezTo>
                  <a:lnTo>
                    <a:pt x="882" y="349"/>
                  </a:lnTo>
                  <a:lnTo>
                    <a:pt x="870" y="313"/>
                  </a:lnTo>
                  <a:cubicBezTo>
                    <a:pt x="821" y="116"/>
                    <a:pt x="649" y="0"/>
                    <a:pt x="46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24" name="Google Shape;3824;gd6373dda26_0_3441"/>
            <p:cNvSpPr/>
            <p:nvPr/>
          </p:nvSpPr>
          <p:spPr>
            <a:xfrm>
              <a:off x="7148676" y="1328539"/>
              <a:ext cx="67072" cy="65440"/>
            </a:xfrm>
            <a:custGeom>
              <a:rect b="b" l="l" r="r" t="t"/>
              <a:pathLst>
                <a:path extrusionOk="0" h="2045" w="2096">
                  <a:moveTo>
                    <a:pt x="1501" y="0"/>
                  </a:moveTo>
                  <a:lnTo>
                    <a:pt x="786" y="714"/>
                  </a:lnTo>
                  <a:lnTo>
                    <a:pt x="762" y="691"/>
                  </a:lnTo>
                  <a:cubicBezTo>
                    <a:pt x="679" y="607"/>
                    <a:pt x="572" y="566"/>
                    <a:pt x="465" y="566"/>
                  </a:cubicBezTo>
                  <a:cubicBezTo>
                    <a:pt x="358" y="566"/>
                    <a:pt x="250" y="607"/>
                    <a:pt x="167" y="691"/>
                  </a:cubicBezTo>
                  <a:cubicBezTo>
                    <a:pt x="0" y="845"/>
                    <a:pt x="0" y="1119"/>
                    <a:pt x="167" y="1274"/>
                  </a:cubicBezTo>
                  <a:lnTo>
                    <a:pt x="810" y="1929"/>
                  </a:lnTo>
                  <a:cubicBezTo>
                    <a:pt x="893" y="2006"/>
                    <a:pt x="1001" y="2045"/>
                    <a:pt x="1108" y="2045"/>
                  </a:cubicBezTo>
                  <a:cubicBezTo>
                    <a:pt x="1215" y="2045"/>
                    <a:pt x="1322" y="2006"/>
                    <a:pt x="1405" y="1929"/>
                  </a:cubicBezTo>
                  <a:cubicBezTo>
                    <a:pt x="1572" y="1762"/>
                    <a:pt x="1572" y="1500"/>
                    <a:pt x="1405" y="1334"/>
                  </a:cubicBezTo>
                  <a:lnTo>
                    <a:pt x="1382" y="1310"/>
                  </a:lnTo>
                  <a:lnTo>
                    <a:pt x="2096" y="595"/>
                  </a:lnTo>
                  <a:cubicBezTo>
                    <a:pt x="1882" y="417"/>
                    <a:pt x="1679" y="214"/>
                    <a:pt x="1501"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25" name="Google Shape;3825;gd6373dda26_0_3441"/>
            <p:cNvSpPr/>
            <p:nvPr/>
          </p:nvSpPr>
          <p:spPr>
            <a:xfrm>
              <a:off x="7243172" y="1379579"/>
              <a:ext cx="57920" cy="64864"/>
            </a:xfrm>
            <a:custGeom>
              <a:rect b="b" l="l" r="r" t="t"/>
              <a:pathLst>
                <a:path extrusionOk="0" h="2027" w="1810">
                  <a:moveTo>
                    <a:pt x="869" y="0"/>
                  </a:moveTo>
                  <a:lnTo>
                    <a:pt x="607" y="977"/>
                  </a:lnTo>
                  <a:lnTo>
                    <a:pt x="572" y="965"/>
                  </a:lnTo>
                  <a:cubicBezTo>
                    <a:pt x="532" y="953"/>
                    <a:pt x="492" y="947"/>
                    <a:pt x="454" y="947"/>
                  </a:cubicBezTo>
                  <a:cubicBezTo>
                    <a:pt x="266" y="947"/>
                    <a:pt x="109" y="1084"/>
                    <a:pt x="60" y="1263"/>
                  </a:cubicBezTo>
                  <a:cubicBezTo>
                    <a:pt x="0" y="1477"/>
                    <a:pt x="131" y="1715"/>
                    <a:pt x="357" y="1774"/>
                  </a:cubicBezTo>
                  <a:lnTo>
                    <a:pt x="1238" y="2013"/>
                  </a:lnTo>
                  <a:cubicBezTo>
                    <a:pt x="1273" y="2022"/>
                    <a:pt x="1308" y="2026"/>
                    <a:pt x="1343" y="2026"/>
                  </a:cubicBezTo>
                  <a:cubicBezTo>
                    <a:pt x="1531" y="2026"/>
                    <a:pt x="1700" y="1896"/>
                    <a:pt x="1750" y="1715"/>
                  </a:cubicBezTo>
                  <a:cubicBezTo>
                    <a:pt x="1810" y="1489"/>
                    <a:pt x="1679" y="1263"/>
                    <a:pt x="1453" y="1203"/>
                  </a:cubicBezTo>
                  <a:lnTo>
                    <a:pt x="1417" y="1191"/>
                  </a:lnTo>
                  <a:lnTo>
                    <a:pt x="1679" y="215"/>
                  </a:lnTo>
                  <a:cubicBezTo>
                    <a:pt x="1405" y="167"/>
                    <a:pt x="1131" y="96"/>
                    <a:pt x="86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826" name="Google Shape;3826;gd6373dda26_0_3441"/>
          <p:cNvGrpSpPr/>
          <p:nvPr/>
        </p:nvGrpSpPr>
        <p:grpSpPr>
          <a:xfrm>
            <a:off x="691902" y="1455179"/>
            <a:ext cx="666178" cy="661925"/>
            <a:chOff x="7098372" y="986300"/>
            <a:chExt cx="461055" cy="458143"/>
          </a:xfrm>
        </p:grpSpPr>
        <p:sp>
          <p:nvSpPr>
            <p:cNvPr id="3827" name="Google Shape;3827;gd6373dda26_0_3441"/>
            <p:cNvSpPr/>
            <p:nvPr/>
          </p:nvSpPr>
          <p:spPr>
            <a:xfrm>
              <a:off x="7181444" y="1067932"/>
              <a:ext cx="294912" cy="294912"/>
            </a:xfrm>
            <a:custGeom>
              <a:rect b="b" l="l" r="r" t="t"/>
              <a:pathLst>
                <a:path extrusionOk="0" h="9216" w="9216">
                  <a:moveTo>
                    <a:pt x="4608" y="1048"/>
                  </a:moveTo>
                  <a:cubicBezTo>
                    <a:pt x="4834" y="1048"/>
                    <a:pt x="5025" y="1226"/>
                    <a:pt x="5025" y="1465"/>
                  </a:cubicBezTo>
                  <a:cubicBezTo>
                    <a:pt x="5025" y="1691"/>
                    <a:pt x="4834" y="1881"/>
                    <a:pt x="4608" y="1881"/>
                  </a:cubicBezTo>
                  <a:cubicBezTo>
                    <a:pt x="4370" y="1881"/>
                    <a:pt x="4191" y="1691"/>
                    <a:pt x="4191" y="1465"/>
                  </a:cubicBezTo>
                  <a:cubicBezTo>
                    <a:pt x="4191" y="1226"/>
                    <a:pt x="4370" y="1048"/>
                    <a:pt x="4608" y="1048"/>
                  </a:cubicBezTo>
                  <a:close/>
                  <a:moveTo>
                    <a:pt x="2382" y="1965"/>
                  </a:moveTo>
                  <a:cubicBezTo>
                    <a:pt x="2620" y="1965"/>
                    <a:pt x="2798" y="2155"/>
                    <a:pt x="2798" y="2381"/>
                  </a:cubicBezTo>
                  <a:cubicBezTo>
                    <a:pt x="2798" y="2620"/>
                    <a:pt x="2620" y="2798"/>
                    <a:pt x="2382" y="2798"/>
                  </a:cubicBezTo>
                  <a:cubicBezTo>
                    <a:pt x="2155" y="2798"/>
                    <a:pt x="1965" y="2620"/>
                    <a:pt x="1965" y="2381"/>
                  </a:cubicBezTo>
                  <a:cubicBezTo>
                    <a:pt x="1965" y="2155"/>
                    <a:pt x="2155" y="1965"/>
                    <a:pt x="2382" y="1965"/>
                  </a:cubicBezTo>
                  <a:close/>
                  <a:moveTo>
                    <a:pt x="6823" y="1965"/>
                  </a:moveTo>
                  <a:cubicBezTo>
                    <a:pt x="7061" y="1965"/>
                    <a:pt x="7251" y="2155"/>
                    <a:pt x="7251" y="2381"/>
                  </a:cubicBezTo>
                  <a:cubicBezTo>
                    <a:pt x="7251" y="2620"/>
                    <a:pt x="7061" y="2798"/>
                    <a:pt x="6823" y="2798"/>
                  </a:cubicBezTo>
                  <a:cubicBezTo>
                    <a:pt x="6596" y="2798"/>
                    <a:pt x="6406" y="2620"/>
                    <a:pt x="6406" y="2381"/>
                  </a:cubicBezTo>
                  <a:cubicBezTo>
                    <a:pt x="6406" y="2155"/>
                    <a:pt x="6596" y="1965"/>
                    <a:pt x="6823" y="1965"/>
                  </a:cubicBezTo>
                  <a:close/>
                  <a:moveTo>
                    <a:pt x="3703" y="3286"/>
                  </a:moveTo>
                  <a:cubicBezTo>
                    <a:pt x="3941" y="3286"/>
                    <a:pt x="4132" y="3477"/>
                    <a:pt x="4132" y="3703"/>
                  </a:cubicBezTo>
                  <a:cubicBezTo>
                    <a:pt x="4132" y="3941"/>
                    <a:pt x="3941" y="4132"/>
                    <a:pt x="3703" y="4132"/>
                  </a:cubicBezTo>
                  <a:cubicBezTo>
                    <a:pt x="3477" y="4132"/>
                    <a:pt x="3286" y="3941"/>
                    <a:pt x="3286" y="3703"/>
                  </a:cubicBezTo>
                  <a:cubicBezTo>
                    <a:pt x="3286" y="3477"/>
                    <a:pt x="3477" y="3286"/>
                    <a:pt x="3703" y="3286"/>
                  </a:cubicBezTo>
                  <a:close/>
                  <a:moveTo>
                    <a:pt x="5501" y="3286"/>
                  </a:moveTo>
                  <a:cubicBezTo>
                    <a:pt x="5739" y="3286"/>
                    <a:pt x="5918" y="3477"/>
                    <a:pt x="5918" y="3703"/>
                  </a:cubicBezTo>
                  <a:cubicBezTo>
                    <a:pt x="5918" y="3941"/>
                    <a:pt x="5739" y="4132"/>
                    <a:pt x="5501" y="4132"/>
                  </a:cubicBezTo>
                  <a:cubicBezTo>
                    <a:pt x="5275" y="4132"/>
                    <a:pt x="5084" y="3941"/>
                    <a:pt x="5084" y="3703"/>
                  </a:cubicBezTo>
                  <a:cubicBezTo>
                    <a:pt x="5084" y="3477"/>
                    <a:pt x="5275" y="3286"/>
                    <a:pt x="5501" y="3286"/>
                  </a:cubicBezTo>
                  <a:close/>
                  <a:moveTo>
                    <a:pt x="1465" y="4191"/>
                  </a:moveTo>
                  <a:cubicBezTo>
                    <a:pt x="1691" y="4191"/>
                    <a:pt x="1882" y="4370"/>
                    <a:pt x="1882" y="4608"/>
                  </a:cubicBezTo>
                  <a:cubicBezTo>
                    <a:pt x="1882" y="4834"/>
                    <a:pt x="1691" y="5025"/>
                    <a:pt x="1465" y="5025"/>
                  </a:cubicBezTo>
                  <a:cubicBezTo>
                    <a:pt x="1227" y="5025"/>
                    <a:pt x="1048" y="4834"/>
                    <a:pt x="1048" y="4608"/>
                  </a:cubicBezTo>
                  <a:cubicBezTo>
                    <a:pt x="1048" y="4370"/>
                    <a:pt x="1227" y="4191"/>
                    <a:pt x="1465" y="4191"/>
                  </a:cubicBezTo>
                  <a:close/>
                  <a:moveTo>
                    <a:pt x="7751" y="4191"/>
                  </a:moveTo>
                  <a:cubicBezTo>
                    <a:pt x="7978" y="4191"/>
                    <a:pt x="8168" y="4370"/>
                    <a:pt x="8168" y="4608"/>
                  </a:cubicBezTo>
                  <a:cubicBezTo>
                    <a:pt x="8168" y="4834"/>
                    <a:pt x="7978" y="5025"/>
                    <a:pt x="7751" y="5025"/>
                  </a:cubicBezTo>
                  <a:cubicBezTo>
                    <a:pt x="7513" y="5025"/>
                    <a:pt x="7335" y="4834"/>
                    <a:pt x="7335" y="4608"/>
                  </a:cubicBezTo>
                  <a:cubicBezTo>
                    <a:pt x="7335" y="4370"/>
                    <a:pt x="7513" y="4191"/>
                    <a:pt x="7751" y="4191"/>
                  </a:cubicBezTo>
                  <a:close/>
                  <a:moveTo>
                    <a:pt x="3703" y="5084"/>
                  </a:moveTo>
                  <a:cubicBezTo>
                    <a:pt x="3941" y="5084"/>
                    <a:pt x="4132" y="5275"/>
                    <a:pt x="4132" y="5501"/>
                  </a:cubicBezTo>
                  <a:cubicBezTo>
                    <a:pt x="4132" y="5739"/>
                    <a:pt x="3941" y="5918"/>
                    <a:pt x="3703" y="5918"/>
                  </a:cubicBezTo>
                  <a:cubicBezTo>
                    <a:pt x="3477" y="5918"/>
                    <a:pt x="3286" y="5739"/>
                    <a:pt x="3286" y="5501"/>
                  </a:cubicBezTo>
                  <a:cubicBezTo>
                    <a:pt x="3286" y="5275"/>
                    <a:pt x="3477" y="5084"/>
                    <a:pt x="3703" y="5084"/>
                  </a:cubicBezTo>
                  <a:close/>
                  <a:moveTo>
                    <a:pt x="5501" y="5084"/>
                  </a:moveTo>
                  <a:cubicBezTo>
                    <a:pt x="5739" y="5084"/>
                    <a:pt x="5918" y="5275"/>
                    <a:pt x="5918" y="5501"/>
                  </a:cubicBezTo>
                  <a:cubicBezTo>
                    <a:pt x="5918" y="5739"/>
                    <a:pt x="5739" y="5918"/>
                    <a:pt x="5501" y="5918"/>
                  </a:cubicBezTo>
                  <a:cubicBezTo>
                    <a:pt x="5275" y="5918"/>
                    <a:pt x="5084" y="5739"/>
                    <a:pt x="5084" y="5501"/>
                  </a:cubicBezTo>
                  <a:cubicBezTo>
                    <a:pt x="5084" y="5275"/>
                    <a:pt x="5275" y="5084"/>
                    <a:pt x="5501" y="5084"/>
                  </a:cubicBezTo>
                  <a:close/>
                  <a:moveTo>
                    <a:pt x="2382" y="6406"/>
                  </a:moveTo>
                  <a:cubicBezTo>
                    <a:pt x="2620" y="6406"/>
                    <a:pt x="2798" y="6596"/>
                    <a:pt x="2798" y="6834"/>
                  </a:cubicBezTo>
                  <a:cubicBezTo>
                    <a:pt x="2798" y="7061"/>
                    <a:pt x="2620" y="7251"/>
                    <a:pt x="2382" y="7251"/>
                  </a:cubicBezTo>
                  <a:cubicBezTo>
                    <a:pt x="2155" y="7251"/>
                    <a:pt x="1965" y="7061"/>
                    <a:pt x="1965" y="6834"/>
                  </a:cubicBezTo>
                  <a:cubicBezTo>
                    <a:pt x="1965" y="6596"/>
                    <a:pt x="2155" y="6406"/>
                    <a:pt x="2382" y="6406"/>
                  </a:cubicBezTo>
                  <a:close/>
                  <a:moveTo>
                    <a:pt x="6823" y="6406"/>
                  </a:moveTo>
                  <a:cubicBezTo>
                    <a:pt x="7061" y="6406"/>
                    <a:pt x="7251" y="6596"/>
                    <a:pt x="7251" y="6834"/>
                  </a:cubicBezTo>
                  <a:cubicBezTo>
                    <a:pt x="7251" y="7061"/>
                    <a:pt x="7061" y="7251"/>
                    <a:pt x="6823" y="7251"/>
                  </a:cubicBezTo>
                  <a:cubicBezTo>
                    <a:pt x="6596" y="7251"/>
                    <a:pt x="6406" y="7061"/>
                    <a:pt x="6406" y="6834"/>
                  </a:cubicBezTo>
                  <a:cubicBezTo>
                    <a:pt x="6406" y="6596"/>
                    <a:pt x="6596" y="6406"/>
                    <a:pt x="6823" y="6406"/>
                  </a:cubicBezTo>
                  <a:close/>
                  <a:moveTo>
                    <a:pt x="4608" y="7334"/>
                  </a:moveTo>
                  <a:cubicBezTo>
                    <a:pt x="4834" y="7334"/>
                    <a:pt x="5025" y="7513"/>
                    <a:pt x="5025" y="7751"/>
                  </a:cubicBezTo>
                  <a:cubicBezTo>
                    <a:pt x="5025" y="7977"/>
                    <a:pt x="4834" y="8168"/>
                    <a:pt x="4608" y="8168"/>
                  </a:cubicBezTo>
                  <a:cubicBezTo>
                    <a:pt x="4370" y="8168"/>
                    <a:pt x="4191" y="7977"/>
                    <a:pt x="4191" y="7751"/>
                  </a:cubicBezTo>
                  <a:cubicBezTo>
                    <a:pt x="4191" y="7513"/>
                    <a:pt x="4370" y="7334"/>
                    <a:pt x="4608" y="7334"/>
                  </a:cubicBezTo>
                  <a:close/>
                  <a:moveTo>
                    <a:pt x="4608" y="0"/>
                  </a:moveTo>
                  <a:cubicBezTo>
                    <a:pt x="2072" y="0"/>
                    <a:pt x="0" y="2072"/>
                    <a:pt x="0" y="4608"/>
                  </a:cubicBezTo>
                  <a:cubicBezTo>
                    <a:pt x="0" y="7144"/>
                    <a:pt x="2072" y="9216"/>
                    <a:pt x="4608" y="9216"/>
                  </a:cubicBezTo>
                  <a:cubicBezTo>
                    <a:pt x="7144" y="9216"/>
                    <a:pt x="9216" y="7144"/>
                    <a:pt x="9216" y="4608"/>
                  </a:cubicBezTo>
                  <a:cubicBezTo>
                    <a:pt x="9216" y="2072"/>
                    <a:pt x="7144" y="0"/>
                    <a:pt x="460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28" name="Google Shape;3828;gd6373dda26_0_3441"/>
            <p:cNvSpPr/>
            <p:nvPr/>
          </p:nvSpPr>
          <p:spPr>
            <a:xfrm>
              <a:off x="7356707" y="1379579"/>
              <a:ext cx="57920" cy="64864"/>
            </a:xfrm>
            <a:custGeom>
              <a:rect b="b" l="l" r="r" t="t"/>
              <a:pathLst>
                <a:path extrusionOk="0" h="2027" w="1810">
                  <a:moveTo>
                    <a:pt x="941" y="0"/>
                  </a:moveTo>
                  <a:cubicBezTo>
                    <a:pt x="679" y="96"/>
                    <a:pt x="405" y="167"/>
                    <a:pt x="131" y="215"/>
                  </a:cubicBezTo>
                  <a:lnTo>
                    <a:pt x="393" y="1191"/>
                  </a:lnTo>
                  <a:lnTo>
                    <a:pt x="357" y="1203"/>
                  </a:lnTo>
                  <a:cubicBezTo>
                    <a:pt x="131" y="1263"/>
                    <a:pt x="0" y="1489"/>
                    <a:pt x="60" y="1715"/>
                  </a:cubicBezTo>
                  <a:cubicBezTo>
                    <a:pt x="110" y="1896"/>
                    <a:pt x="279" y="2026"/>
                    <a:pt x="467" y="2026"/>
                  </a:cubicBezTo>
                  <a:cubicBezTo>
                    <a:pt x="502" y="2026"/>
                    <a:pt x="537" y="2022"/>
                    <a:pt x="572" y="2013"/>
                  </a:cubicBezTo>
                  <a:lnTo>
                    <a:pt x="1453" y="1774"/>
                  </a:lnTo>
                  <a:cubicBezTo>
                    <a:pt x="1679" y="1715"/>
                    <a:pt x="1810" y="1477"/>
                    <a:pt x="1750" y="1263"/>
                  </a:cubicBezTo>
                  <a:cubicBezTo>
                    <a:pt x="1701" y="1084"/>
                    <a:pt x="1536" y="947"/>
                    <a:pt x="1352" y="947"/>
                  </a:cubicBezTo>
                  <a:cubicBezTo>
                    <a:pt x="1315" y="947"/>
                    <a:pt x="1277" y="953"/>
                    <a:pt x="1238" y="965"/>
                  </a:cubicBezTo>
                  <a:lnTo>
                    <a:pt x="1203" y="977"/>
                  </a:lnTo>
                  <a:lnTo>
                    <a:pt x="941"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29" name="Google Shape;3829;gd6373dda26_0_3441"/>
            <p:cNvSpPr/>
            <p:nvPr/>
          </p:nvSpPr>
          <p:spPr>
            <a:xfrm>
              <a:off x="7442051" y="1328539"/>
              <a:ext cx="66688" cy="65440"/>
            </a:xfrm>
            <a:custGeom>
              <a:rect b="b" l="l" r="r" t="t"/>
              <a:pathLst>
                <a:path extrusionOk="0" h="2045" w="2084">
                  <a:moveTo>
                    <a:pt x="596" y="0"/>
                  </a:moveTo>
                  <a:cubicBezTo>
                    <a:pt x="417" y="214"/>
                    <a:pt x="215" y="417"/>
                    <a:pt x="0" y="595"/>
                  </a:cubicBezTo>
                  <a:lnTo>
                    <a:pt x="715" y="1310"/>
                  </a:lnTo>
                  <a:lnTo>
                    <a:pt x="691" y="1334"/>
                  </a:lnTo>
                  <a:cubicBezTo>
                    <a:pt x="524" y="1500"/>
                    <a:pt x="524" y="1762"/>
                    <a:pt x="691" y="1929"/>
                  </a:cubicBezTo>
                  <a:cubicBezTo>
                    <a:pt x="768" y="2006"/>
                    <a:pt x="875" y="2045"/>
                    <a:pt x="982" y="2045"/>
                  </a:cubicBezTo>
                  <a:cubicBezTo>
                    <a:pt x="1090" y="2045"/>
                    <a:pt x="1197" y="2006"/>
                    <a:pt x="1274" y="1929"/>
                  </a:cubicBezTo>
                  <a:lnTo>
                    <a:pt x="1929" y="1274"/>
                  </a:lnTo>
                  <a:cubicBezTo>
                    <a:pt x="2084" y="1119"/>
                    <a:pt x="2084" y="845"/>
                    <a:pt x="1929" y="691"/>
                  </a:cubicBezTo>
                  <a:cubicBezTo>
                    <a:pt x="1846" y="607"/>
                    <a:pt x="1739" y="566"/>
                    <a:pt x="1631" y="566"/>
                  </a:cubicBezTo>
                  <a:cubicBezTo>
                    <a:pt x="1524" y="566"/>
                    <a:pt x="1417" y="607"/>
                    <a:pt x="1334" y="691"/>
                  </a:cubicBezTo>
                  <a:lnTo>
                    <a:pt x="1310" y="714"/>
                  </a:lnTo>
                  <a:lnTo>
                    <a:pt x="5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0" name="Google Shape;3830;gd6373dda26_0_3441"/>
            <p:cNvSpPr/>
            <p:nvPr/>
          </p:nvSpPr>
          <p:spPr>
            <a:xfrm>
              <a:off x="7493091" y="1244603"/>
              <a:ext cx="66336" cy="55072"/>
            </a:xfrm>
            <a:custGeom>
              <a:rect b="b" l="l" r="r" t="t"/>
              <a:pathLst>
                <a:path extrusionOk="0" h="1721" w="2073">
                  <a:moveTo>
                    <a:pt x="1604" y="0"/>
                  </a:moveTo>
                  <a:cubicBezTo>
                    <a:pt x="1424" y="0"/>
                    <a:pt x="1253" y="116"/>
                    <a:pt x="1203" y="313"/>
                  </a:cubicBezTo>
                  <a:lnTo>
                    <a:pt x="1191" y="349"/>
                  </a:lnTo>
                  <a:lnTo>
                    <a:pt x="215" y="87"/>
                  </a:lnTo>
                  <a:cubicBezTo>
                    <a:pt x="167" y="361"/>
                    <a:pt x="96" y="635"/>
                    <a:pt x="1" y="897"/>
                  </a:cubicBezTo>
                  <a:lnTo>
                    <a:pt x="965" y="1159"/>
                  </a:lnTo>
                  <a:lnTo>
                    <a:pt x="965" y="1194"/>
                  </a:lnTo>
                  <a:cubicBezTo>
                    <a:pt x="906" y="1409"/>
                    <a:pt x="1037" y="1647"/>
                    <a:pt x="1263" y="1706"/>
                  </a:cubicBezTo>
                  <a:cubicBezTo>
                    <a:pt x="1298" y="1716"/>
                    <a:pt x="1333" y="1721"/>
                    <a:pt x="1368" y="1721"/>
                  </a:cubicBezTo>
                  <a:cubicBezTo>
                    <a:pt x="1550" y="1721"/>
                    <a:pt x="1725" y="1598"/>
                    <a:pt x="1775" y="1409"/>
                  </a:cubicBezTo>
                  <a:lnTo>
                    <a:pt x="2013" y="528"/>
                  </a:lnTo>
                  <a:cubicBezTo>
                    <a:pt x="2072" y="301"/>
                    <a:pt x="1929" y="75"/>
                    <a:pt x="1715" y="16"/>
                  </a:cubicBezTo>
                  <a:cubicBezTo>
                    <a:pt x="1678" y="5"/>
                    <a:pt x="1641" y="0"/>
                    <a:pt x="1604"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1" name="Google Shape;3831;gd6373dda26_0_3441"/>
            <p:cNvSpPr/>
            <p:nvPr/>
          </p:nvSpPr>
          <p:spPr>
            <a:xfrm>
              <a:off x="7493091" y="1131100"/>
              <a:ext cx="66336" cy="55072"/>
            </a:xfrm>
            <a:custGeom>
              <a:rect b="b" l="l" r="r" t="t"/>
              <a:pathLst>
                <a:path extrusionOk="0" h="1721" w="2073">
                  <a:moveTo>
                    <a:pt x="1368" y="0"/>
                  </a:moveTo>
                  <a:cubicBezTo>
                    <a:pt x="1333" y="0"/>
                    <a:pt x="1298" y="5"/>
                    <a:pt x="1263" y="14"/>
                  </a:cubicBezTo>
                  <a:cubicBezTo>
                    <a:pt x="1037" y="74"/>
                    <a:pt x="906" y="300"/>
                    <a:pt x="965" y="526"/>
                  </a:cubicBezTo>
                  <a:lnTo>
                    <a:pt x="965" y="562"/>
                  </a:lnTo>
                  <a:lnTo>
                    <a:pt x="1" y="824"/>
                  </a:lnTo>
                  <a:cubicBezTo>
                    <a:pt x="96" y="1086"/>
                    <a:pt x="167" y="1360"/>
                    <a:pt x="215" y="1634"/>
                  </a:cubicBezTo>
                  <a:lnTo>
                    <a:pt x="1191" y="1372"/>
                  </a:lnTo>
                  <a:lnTo>
                    <a:pt x="1203" y="1408"/>
                  </a:lnTo>
                  <a:cubicBezTo>
                    <a:pt x="1253" y="1605"/>
                    <a:pt x="1424" y="1720"/>
                    <a:pt x="1604" y="1720"/>
                  </a:cubicBezTo>
                  <a:cubicBezTo>
                    <a:pt x="1641" y="1720"/>
                    <a:pt x="1678" y="1715"/>
                    <a:pt x="1715" y="1705"/>
                  </a:cubicBezTo>
                  <a:cubicBezTo>
                    <a:pt x="1929" y="1646"/>
                    <a:pt x="2072" y="1419"/>
                    <a:pt x="2013" y="1193"/>
                  </a:cubicBezTo>
                  <a:lnTo>
                    <a:pt x="1775" y="312"/>
                  </a:lnTo>
                  <a:cubicBezTo>
                    <a:pt x="1725" y="123"/>
                    <a:pt x="1550" y="0"/>
                    <a:pt x="136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2" name="Google Shape;3832;gd6373dda26_0_3441"/>
            <p:cNvSpPr/>
            <p:nvPr/>
          </p:nvSpPr>
          <p:spPr>
            <a:xfrm>
              <a:off x="7442051" y="1036476"/>
              <a:ext cx="66688" cy="65760"/>
            </a:xfrm>
            <a:custGeom>
              <a:rect b="b" l="l" r="r" t="t"/>
              <a:pathLst>
                <a:path extrusionOk="0" h="2055" w="2084">
                  <a:moveTo>
                    <a:pt x="982" y="1"/>
                  </a:moveTo>
                  <a:cubicBezTo>
                    <a:pt x="875" y="1"/>
                    <a:pt x="768" y="43"/>
                    <a:pt x="691" y="126"/>
                  </a:cubicBezTo>
                  <a:cubicBezTo>
                    <a:pt x="524" y="293"/>
                    <a:pt x="524" y="555"/>
                    <a:pt x="691" y="721"/>
                  </a:cubicBezTo>
                  <a:lnTo>
                    <a:pt x="715" y="745"/>
                  </a:lnTo>
                  <a:lnTo>
                    <a:pt x="0" y="1459"/>
                  </a:lnTo>
                  <a:cubicBezTo>
                    <a:pt x="215" y="1638"/>
                    <a:pt x="417" y="1840"/>
                    <a:pt x="596" y="2055"/>
                  </a:cubicBezTo>
                  <a:lnTo>
                    <a:pt x="1310" y="1340"/>
                  </a:lnTo>
                  <a:lnTo>
                    <a:pt x="1334" y="1364"/>
                  </a:lnTo>
                  <a:cubicBezTo>
                    <a:pt x="1417" y="1447"/>
                    <a:pt x="1524" y="1489"/>
                    <a:pt x="1631" y="1489"/>
                  </a:cubicBezTo>
                  <a:cubicBezTo>
                    <a:pt x="1739" y="1489"/>
                    <a:pt x="1846" y="1447"/>
                    <a:pt x="1929" y="1364"/>
                  </a:cubicBezTo>
                  <a:cubicBezTo>
                    <a:pt x="2084" y="1197"/>
                    <a:pt x="2084" y="936"/>
                    <a:pt x="1929" y="769"/>
                  </a:cubicBezTo>
                  <a:lnTo>
                    <a:pt x="1274" y="126"/>
                  </a:lnTo>
                  <a:cubicBezTo>
                    <a:pt x="1197" y="43"/>
                    <a:pt x="1090" y="1"/>
                    <a:pt x="98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3" name="Google Shape;3833;gd6373dda26_0_3441"/>
            <p:cNvSpPr/>
            <p:nvPr/>
          </p:nvSpPr>
          <p:spPr>
            <a:xfrm>
              <a:off x="7356707" y="986300"/>
              <a:ext cx="57920" cy="64896"/>
            </a:xfrm>
            <a:custGeom>
              <a:rect b="b" l="l" r="r" t="t"/>
              <a:pathLst>
                <a:path extrusionOk="0" h="2028" w="1810">
                  <a:moveTo>
                    <a:pt x="462" y="1"/>
                  </a:moveTo>
                  <a:cubicBezTo>
                    <a:pt x="276" y="1"/>
                    <a:pt x="110" y="123"/>
                    <a:pt x="60" y="313"/>
                  </a:cubicBezTo>
                  <a:cubicBezTo>
                    <a:pt x="0" y="539"/>
                    <a:pt x="131" y="765"/>
                    <a:pt x="357" y="825"/>
                  </a:cubicBezTo>
                  <a:lnTo>
                    <a:pt x="393" y="837"/>
                  </a:lnTo>
                  <a:lnTo>
                    <a:pt x="131" y="1801"/>
                  </a:lnTo>
                  <a:cubicBezTo>
                    <a:pt x="405" y="1861"/>
                    <a:pt x="679" y="1932"/>
                    <a:pt x="941" y="2027"/>
                  </a:cubicBezTo>
                  <a:lnTo>
                    <a:pt x="1203" y="1051"/>
                  </a:lnTo>
                  <a:lnTo>
                    <a:pt x="1238" y="1063"/>
                  </a:lnTo>
                  <a:cubicBezTo>
                    <a:pt x="1273" y="1072"/>
                    <a:pt x="1309" y="1076"/>
                    <a:pt x="1343" y="1076"/>
                  </a:cubicBezTo>
                  <a:cubicBezTo>
                    <a:pt x="1531" y="1076"/>
                    <a:pt x="1700" y="946"/>
                    <a:pt x="1750" y="765"/>
                  </a:cubicBezTo>
                  <a:cubicBezTo>
                    <a:pt x="1810" y="539"/>
                    <a:pt x="1679" y="313"/>
                    <a:pt x="1453" y="253"/>
                  </a:cubicBezTo>
                  <a:lnTo>
                    <a:pt x="572" y="15"/>
                  </a:lnTo>
                  <a:cubicBezTo>
                    <a:pt x="535" y="5"/>
                    <a:pt x="498" y="1"/>
                    <a:pt x="46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4" name="Google Shape;3834;gd6373dda26_0_3441"/>
            <p:cNvSpPr/>
            <p:nvPr/>
          </p:nvSpPr>
          <p:spPr>
            <a:xfrm>
              <a:off x="7243172" y="986300"/>
              <a:ext cx="57920" cy="64896"/>
            </a:xfrm>
            <a:custGeom>
              <a:rect b="b" l="l" r="r" t="t"/>
              <a:pathLst>
                <a:path extrusionOk="0" h="2028" w="1810">
                  <a:moveTo>
                    <a:pt x="1348" y="1"/>
                  </a:moveTo>
                  <a:cubicBezTo>
                    <a:pt x="1312" y="1"/>
                    <a:pt x="1275" y="5"/>
                    <a:pt x="1238" y="15"/>
                  </a:cubicBezTo>
                  <a:lnTo>
                    <a:pt x="357" y="253"/>
                  </a:lnTo>
                  <a:cubicBezTo>
                    <a:pt x="131" y="313"/>
                    <a:pt x="0" y="539"/>
                    <a:pt x="60" y="765"/>
                  </a:cubicBezTo>
                  <a:cubicBezTo>
                    <a:pt x="110" y="946"/>
                    <a:pt x="271" y="1076"/>
                    <a:pt x="463" y="1076"/>
                  </a:cubicBezTo>
                  <a:cubicBezTo>
                    <a:pt x="499" y="1076"/>
                    <a:pt x="535" y="1072"/>
                    <a:pt x="572" y="1063"/>
                  </a:cubicBezTo>
                  <a:lnTo>
                    <a:pt x="607" y="1051"/>
                  </a:lnTo>
                  <a:lnTo>
                    <a:pt x="869" y="2027"/>
                  </a:lnTo>
                  <a:cubicBezTo>
                    <a:pt x="1131" y="1932"/>
                    <a:pt x="1405" y="1861"/>
                    <a:pt x="1679" y="1801"/>
                  </a:cubicBezTo>
                  <a:lnTo>
                    <a:pt x="1417" y="837"/>
                  </a:lnTo>
                  <a:lnTo>
                    <a:pt x="1453" y="825"/>
                  </a:lnTo>
                  <a:cubicBezTo>
                    <a:pt x="1679" y="765"/>
                    <a:pt x="1810" y="539"/>
                    <a:pt x="1750" y="313"/>
                  </a:cubicBezTo>
                  <a:cubicBezTo>
                    <a:pt x="1701" y="123"/>
                    <a:pt x="1534" y="1"/>
                    <a:pt x="134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5" name="Google Shape;3835;gd6373dda26_0_3441"/>
            <p:cNvSpPr/>
            <p:nvPr/>
          </p:nvSpPr>
          <p:spPr>
            <a:xfrm>
              <a:off x="7148676" y="1036476"/>
              <a:ext cx="67072" cy="65760"/>
            </a:xfrm>
            <a:custGeom>
              <a:rect b="b" l="l" r="r" t="t"/>
              <a:pathLst>
                <a:path extrusionOk="0" h="2055" w="2096">
                  <a:moveTo>
                    <a:pt x="1108" y="1"/>
                  </a:moveTo>
                  <a:cubicBezTo>
                    <a:pt x="1001" y="1"/>
                    <a:pt x="893" y="43"/>
                    <a:pt x="810" y="126"/>
                  </a:cubicBezTo>
                  <a:lnTo>
                    <a:pt x="167" y="769"/>
                  </a:lnTo>
                  <a:cubicBezTo>
                    <a:pt x="0" y="936"/>
                    <a:pt x="0" y="1197"/>
                    <a:pt x="167" y="1364"/>
                  </a:cubicBezTo>
                  <a:cubicBezTo>
                    <a:pt x="250" y="1447"/>
                    <a:pt x="358" y="1489"/>
                    <a:pt x="465" y="1489"/>
                  </a:cubicBezTo>
                  <a:cubicBezTo>
                    <a:pt x="572" y="1489"/>
                    <a:pt x="679" y="1447"/>
                    <a:pt x="762" y="1364"/>
                  </a:cubicBezTo>
                  <a:lnTo>
                    <a:pt x="786" y="1340"/>
                  </a:lnTo>
                  <a:lnTo>
                    <a:pt x="1501" y="2055"/>
                  </a:lnTo>
                  <a:cubicBezTo>
                    <a:pt x="1679" y="1840"/>
                    <a:pt x="1882" y="1638"/>
                    <a:pt x="2096" y="1459"/>
                  </a:cubicBezTo>
                  <a:lnTo>
                    <a:pt x="1382" y="745"/>
                  </a:lnTo>
                  <a:lnTo>
                    <a:pt x="1405" y="721"/>
                  </a:lnTo>
                  <a:cubicBezTo>
                    <a:pt x="1572" y="555"/>
                    <a:pt x="1572" y="293"/>
                    <a:pt x="1405" y="126"/>
                  </a:cubicBezTo>
                  <a:cubicBezTo>
                    <a:pt x="1322" y="43"/>
                    <a:pt x="1215" y="1"/>
                    <a:pt x="110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6" name="Google Shape;3836;gd6373dda26_0_3441"/>
            <p:cNvSpPr/>
            <p:nvPr/>
          </p:nvSpPr>
          <p:spPr>
            <a:xfrm>
              <a:off x="7098372" y="1131100"/>
              <a:ext cx="66336" cy="55072"/>
            </a:xfrm>
            <a:custGeom>
              <a:rect b="b" l="l" r="r" t="t"/>
              <a:pathLst>
                <a:path extrusionOk="0" h="1721" w="2073">
                  <a:moveTo>
                    <a:pt x="701" y="0"/>
                  </a:moveTo>
                  <a:cubicBezTo>
                    <a:pt x="515" y="0"/>
                    <a:pt x="348" y="123"/>
                    <a:pt x="298" y="312"/>
                  </a:cubicBezTo>
                  <a:lnTo>
                    <a:pt x="60" y="1193"/>
                  </a:lnTo>
                  <a:cubicBezTo>
                    <a:pt x="1" y="1419"/>
                    <a:pt x="132" y="1646"/>
                    <a:pt x="358" y="1705"/>
                  </a:cubicBezTo>
                  <a:cubicBezTo>
                    <a:pt x="395" y="1715"/>
                    <a:pt x="432" y="1720"/>
                    <a:pt x="469" y="1720"/>
                  </a:cubicBezTo>
                  <a:cubicBezTo>
                    <a:pt x="649" y="1720"/>
                    <a:pt x="821" y="1605"/>
                    <a:pt x="870" y="1408"/>
                  </a:cubicBezTo>
                  <a:lnTo>
                    <a:pt x="882" y="1372"/>
                  </a:lnTo>
                  <a:lnTo>
                    <a:pt x="1846" y="1634"/>
                  </a:lnTo>
                  <a:cubicBezTo>
                    <a:pt x="1906" y="1360"/>
                    <a:pt x="1977" y="1086"/>
                    <a:pt x="2072" y="824"/>
                  </a:cubicBezTo>
                  <a:lnTo>
                    <a:pt x="1096" y="562"/>
                  </a:lnTo>
                  <a:lnTo>
                    <a:pt x="1108" y="526"/>
                  </a:lnTo>
                  <a:cubicBezTo>
                    <a:pt x="1168" y="300"/>
                    <a:pt x="1037" y="74"/>
                    <a:pt x="810" y="14"/>
                  </a:cubicBezTo>
                  <a:cubicBezTo>
                    <a:pt x="774" y="5"/>
                    <a:pt x="737" y="0"/>
                    <a:pt x="70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7" name="Google Shape;3837;gd6373dda26_0_3441"/>
            <p:cNvSpPr/>
            <p:nvPr/>
          </p:nvSpPr>
          <p:spPr>
            <a:xfrm>
              <a:off x="7098372" y="1244603"/>
              <a:ext cx="66336" cy="55072"/>
            </a:xfrm>
            <a:custGeom>
              <a:rect b="b" l="l" r="r" t="t"/>
              <a:pathLst>
                <a:path extrusionOk="0" h="1721" w="2073">
                  <a:moveTo>
                    <a:pt x="469" y="0"/>
                  </a:moveTo>
                  <a:cubicBezTo>
                    <a:pt x="432" y="0"/>
                    <a:pt x="395" y="5"/>
                    <a:pt x="358" y="16"/>
                  </a:cubicBezTo>
                  <a:cubicBezTo>
                    <a:pt x="132" y="75"/>
                    <a:pt x="1" y="301"/>
                    <a:pt x="60" y="528"/>
                  </a:cubicBezTo>
                  <a:lnTo>
                    <a:pt x="298" y="1409"/>
                  </a:lnTo>
                  <a:cubicBezTo>
                    <a:pt x="348" y="1598"/>
                    <a:pt x="515" y="1721"/>
                    <a:pt x="701" y="1721"/>
                  </a:cubicBezTo>
                  <a:cubicBezTo>
                    <a:pt x="737" y="1721"/>
                    <a:pt x="774" y="1716"/>
                    <a:pt x="810" y="1706"/>
                  </a:cubicBezTo>
                  <a:cubicBezTo>
                    <a:pt x="1037" y="1647"/>
                    <a:pt x="1168" y="1409"/>
                    <a:pt x="1108" y="1194"/>
                  </a:cubicBezTo>
                  <a:lnTo>
                    <a:pt x="1096" y="1159"/>
                  </a:lnTo>
                  <a:lnTo>
                    <a:pt x="2072" y="897"/>
                  </a:lnTo>
                  <a:cubicBezTo>
                    <a:pt x="1977" y="635"/>
                    <a:pt x="1906" y="361"/>
                    <a:pt x="1846" y="87"/>
                  </a:cubicBezTo>
                  <a:lnTo>
                    <a:pt x="882" y="349"/>
                  </a:lnTo>
                  <a:lnTo>
                    <a:pt x="870" y="313"/>
                  </a:lnTo>
                  <a:cubicBezTo>
                    <a:pt x="821" y="116"/>
                    <a:pt x="649" y="0"/>
                    <a:pt x="469"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8" name="Google Shape;3838;gd6373dda26_0_3441"/>
            <p:cNvSpPr/>
            <p:nvPr/>
          </p:nvSpPr>
          <p:spPr>
            <a:xfrm>
              <a:off x="7148676" y="1328539"/>
              <a:ext cx="67072" cy="65440"/>
            </a:xfrm>
            <a:custGeom>
              <a:rect b="b" l="l" r="r" t="t"/>
              <a:pathLst>
                <a:path extrusionOk="0" h="2045" w="2096">
                  <a:moveTo>
                    <a:pt x="1501" y="0"/>
                  </a:moveTo>
                  <a:lnTo>
                    <a:pt x="786" y="714"/>
                  </a:lnTo>
                  <a:lnTo>
                    <a:pt x="762" y="691"/>
                  </a:lnTo>
                  <a:cubicBezTo>
                    <a:pt x="679" y="607"/>
                    <a:pt x="572" y="566"/>
                    <a:pt x="465" y="566"/>
                  </a:cubicBezTo>
                  <a:cubicBezTo>
                    <a:pt x="358" y="566"/>
                    <a:pt x="250" y="607"/>
                    <a:pt x="167" y="691"/>
                  </a:cubicBezTo>
                  <a:cubicBezTo>
                    <a:pt x="0" y="845"/>
                    <a:pt x="0" y="1119"/>
                    <a:pt x="167" y="1274"/>
                  </a:cubicBezTo>
                  <a:lnTo>
                    <a:pt x="810" y="1929"/>
                  </a:lnTo>
                  <a:cubicBezTo>
                    <a:pt x="893" y="2006"/>
                    <a:pt x="1001" y="2045"/>
                    <a:pt x="1108" y="2045"/>
                  </a:cubicBezTo>
                  <a:cubicBezTo>
                    <a:pt x="1215" y="2045"/>
                    <a:pt x="1322" y="2006"/>
                    <a:pt x="1405" y="1929"/>
                  </a:cubicBezTo>
                  <a:cubicBezTo>
                    <a:pt x="1572" y="1762"/>
                    <a:pt x="1572" y="1500"/>
                    <a:pt x="1405" y="1334"/>
                  </a:cubicBezTo>
                  <a:lnTo>
                    <a:pt x="1382" y="1310"/>
                  </a:lnTo>
                  <a:lnTo>
                    <a:pt x="2096" y="595"/>
                  </a:lnTo>
                  <a:cubicBezTo>
                    <a:pt x="1882" y="417"/>
                    <a:pt x="1679" y="214"/>
                    <a:pt x="150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39" name="Google Shape;3839;gd6373dda26_0_3441"/>
            <p:cNvSpPr/>
            <p:nvPr/>
          </p:nvSpPr>
          <p:spPr>
            <a:xfrm>
              <a:off x="7243172" y="1379579"/>
              <a:ext cx="57920" cy="64864"/>
            </a:xfrm>
            <a:custGeom>
              <a:rect b="b" l="l" r="r" t="t"/>
              <a:pathLst>
                <a:path extrusionOk="0" h="2027" w="1810">
                  <a:moveTo>
                    <a:pt x="869" y="0"/>
                  </a:moveTo>
                  <a:lnTo>
                    <a:pt x="607" y="977"/>
                  </a:lnTo>
                  <a:lnTo>
                    <a:pt x="572" y="965"/>
                  </a:lnTo>
                  <a:cubicBezTo>
                    <a:pt x="532" y="953"/>
                    <a:pt x="492" y="947"/>
                    <a:pt x="454" y="947"/>
                  </a:cubicBezTo>
                  <a:cubicBezTo>
                    <a:pt x="266" y="947"/>
                    <a:pt x="109" y="1084"/>
                    <a:pt x="60" y="1263"/>
                  </a:cubicBezTo>
                  <a:cubicBezTo>
                    <a:pt x="0" y="1477"/>
                    <a:pt x="131" y="1715"/>
                    <a:pt x="357" y="1774"/>
                  </a:cubicBezTo>
                  <a:lnTo>
                    <a:pt x="1238" y="2013"/>
                  </a:lnTo>
                  <a:cubicBezTo>
                    <a:pt x="1273" y="2022"/>
                    <a:pt x="1308" y="2026"/>
                    <a:pt x="1343" y="2026"/>
                  </a:cubicBezTo>
                  <a:cubicBezTo>
                    <a:pt x="1531" y="2026"/>
                    <a:pt x="1700" y="1896"/>
                    <a:pt x="1750" y="1715"/>
                  </a:cubicBezTo>
                  <a:cubicBezTo>
                    <a:pt x="1810" y="1489"/>
                    <a:pt x="1679" y="1263"/>
                    <a:pt x="1453" y="1203"/>
                  </a:cubicBezTo>
                  <a:lnTo>
                    <a:pt x="1417" y="1191"/>
                  </a:lnTo>
                  <a:lnTo>
                    <a:pt x="1679" y="215"/>
                  </a:lnTo>
                  <a:cubicBezTo>
                    <a:pt x="1405" y="167"/>
                    <a:pt x="1131" y="96"/>
                    <a:pt x="869"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840" name="Google Shape;3840;gd6373dda26_0_3441"/>
          <p:cNvGrpSpPr/>
          <p:nvPr/>
        </p:nvGrpSpPr>
        <p:grpSpPr>
          <a:xfrm flipH="1" rot="5400000">
            <a:off x="4023944" y="-455261"/>
            <a:ext cx="661965" cy="1571853"/>
            <a:chOff x="8620867" y="3217042"/>
            <a:chExt cx="561796" cy="1334228"/>
          </a:xfrm>
        </p:grpSpPr>
        <p:sp>
          <p:nvSpPr>
            <p:cNvPr id="3841" name="Google Shape;3841;gd6373dda26_0_3441"/>
            <p:cNvSpPr/>
            <p:nvPr/>
          </p:nvSpPr>
          <p:spPr>
            <a:xfrm>
              <a:off x="8767374" y="3363325"/>
              <a:ext cx="194906" cy="190718"/>
            </a:xfrm>
            <a:custGeom>
              <a:rect b="b" l="l" r="r" t="t"/>
              <a:pathLst>
                <a:path extrusionOk="0" h="5966" w="6097">
                  <a:moveTo>
                    <a:pt x="3232" y="1"/>
                  </a:moveTo>
                  <a:cubicBezTo>
                    <a:pt x="2918" y="1"/>
                    <a:pt x="2602" y="120"/>
                    <a:pt x="2358" y="358"/>
                  </a:cubicBezTo>
                  <a:lnTo>
                    <a:pt x="477" y="2239"/>
                  </a:lnTo>
                  <a:cubicBezTo>
                    <a:pt x="1" y="2715"/>
                    <a:pt x="1" y="3489"/>
                    <a:pt x="477" y="3965"/>
                  </a:cubicBezTo>
                  <a:cubicBezTo>
                    <a:pt x="715" y="4204"/>
                    <a:pt x="1028" y="4323"/>
                    <a:pt x="1340" y="4323"/>
                  </a:cubicBezTo>
                  <a:cubicBezTo>
                    <a:pt x="1653" y="4323"/>
                    <a:pt x="1965" y="4204"/>
                    <a:pt x="2204" y="3965"/>
                  </a:cubicBezTo>
                  <a:lnTo>
                    <a:pt x="2287" y="3894"/>
                  </a:lnTo>
                  <a:lnTo>
                    <a:pt x="4359" y="5966"/>
                  </a:lnTo>
                  <a:cubicBezTo>
                    <a:pt x="4894" y="5347"/>
                    <a:pt x="5478" y="4775"/>
                    <a:pt x="6097" y="4239"/>
                  </a:cubicBezTo>
                  <a:lnTo>
                    <a:pt x="4013" y="2168"/>
                  </a:lnTo>
                  <a:lnTo>
                    <a:pt x="4097" y="2084"/>
                  </a:lnTo>
                  <a:cubicBezTo>
                    <a:pt x="4573" y="1608"/>
                    <a:pt x="4573" y="834"/>
                    <a:pt x="4097" y="358"/>
                  </a:cubicBezTo>
                  <a:cubicBezTo>
                    <a:pt x="3859" y="120"/>
                    <a:pt x="3546" y="1"/>
                    <a:pt x="3232"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42" name="Google Shape;3842;gd6373dda26_0_3441"/>
            <p:cNvSpPr/>
            <p:nvPr/>
          </p:nvSpPr>
          <p:spPr>
            <a:xfrm>
              <a:off x="8620867" y="3638661"/>
              <a:ext cx="192604" cy="160285"/>
            </a:xfrm>
            <a:custGeom>
              <a:rect b="b" l="l" r="r" t="t"/>
              <a:pathLst>
                <a:path extrusionOk="0" h="5014" w="6025">
                  <a:moveTo>
                    <a:pt x="2037" y="0"/>
                  </a:moveTo>
                  <a:cubicBezTo>
                    <a:pt x="1497" y="0"/>
                    <a:pt x="1007" y="363"/>
                    <a:pt x="857" y="901"/>
                  </a:cubicBezTo>
                  <a:lnTo>
                    <a:pt x="167" y="3472"/>
                  </a:lnTo>
                  <a:cubicBezTo>
                    <a:pt x="0" y="4127"/>
                    <a:pt x="381" y="4806"/>
                    <a:pt x="1036" y="4973"/>
                  </a:cubicBezTo>
                  <a:cubicBezTo>
                    <a:pt x="1140" y="5000"/>
                    <a:pt x="1245" y="5013"/>
                    <a:pt x="1350" y="5013"/>
                  </a:cubicBezTo>
                  <a:cubicBezTo>
                    <a:pt x="1880" y="5013"/>
                    <a:pt x="2387" y="4672"/>
                    <a:pt x="2536" y="4115"/>
                  </a:cubicBezTo>
                  <a:lnTo>
                    <a:pt x="2560" y="4008"/>
                  </a:lnTo>
                  <a:lnTo>
                    <a:pt x="5394" y="4758"/>
                  </a:lnTo>
                  <a:cubicBezTo>
                    <a:pt x="5536" y="3949"/>
                    <a:pt x="5751" y="3163"/>
                    <a:pt x="6025" y="2401"/>
                  </a:cubicBezTo>
                  <a:lnTo>
                    <a:pt x="3191" y="1639"/>
                  </a:lnTo>
                  <a:lnTo>
                    <a:pt x="3227" y="1532"/>
                  </a:lnTo>
                  <a:cubicBezTo>
                    <a:pt x="3393" y="889"/>
                    <a:pt x="3012" y="210"/>
                    <a:pt x="2357" y="43"/>
                  </a:cubicBezTo>
                  <a:cubicBezTo>
                    <a:pt x="2250" y="14"/>
                    <a:pt x="2143" y="0"/>
                    <a:pt x="203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43" name="Google Shape;3843;gd6373dda26_0_3441"/>
            <p:cNvSpPr/>
            <p:nvPr/>
          </p:nvSpPr>
          <p:spPr>
            <a:xfrm>
              <a:off x="8620867" y="3969109"/>
              <a:ext cx="192604" cy="160669"/>
            </a:xfrm>
            <a:custGeom>
              <a:rect b="b" l="l" r="r" t="t"/>
              <a:pathLst>
                <a:path extrusionOk="0" h="5026" w="6025">
                  <a:moveTo>
                    <a:pt x="1349" y="0"/>
                  </a:moveTo>
                  <a:cubicBezTo>
                    <a:pt x="1245" y="0"/>
                    <a:pt x="1140" y="14"/>
                    <a:pt x="1036" y="41"/>
                  </a:cubicBezTo>
                  <a:cubicBezTo>
                    <a:pt x="381" y="220"/>
                    <a:pt x="0" y="886"/>
                    <a:pt x="167" y="1541"/>
                  </a:cubicBezTo>
                  <a:lnTo>
                    <a:pt x="857" y="4113"/>
                  </a:lnTo>
                  <a:cubicBezTo>
                    <a:pt x="1007" y="4661"/>
                    <a:pt x="1498" y="5025"/>
                    <a:pt x="2038" y="5025"/>
                  </a:cubicBezTo>
                  <a:cubicBezTo>
                    <a:pt x="2143" y="5025"/>
                    <a:pt x="2250" y="5011"/>
                    <a:pt x="2357" y="4982"/>
                  </a:cubicBezTo>
                  <a:cubicBezTo>
                    <a:pt x="3012" y="4804"/>
                    <a:pt x="3393" y="4137"/>
                    <a:pt x="3227" y="3482"/>
                  </a:cubicBezTo>
                  <a:lnTo>
                    <a:pt x="3191" y="3375"/>
                  </a:lnTo>
                  <a:lnTo>
                    <a:pt x="6025" y="2625"/>
                  </a:lnTo>
                  <a:cubicBezTo>
                    <a:pt x="5751" y="1863"/>
                    <a:pt x="5548" y="1065"/>
                    <a:pt x="5394" y="255"/>
                  </a:cubicBezTo>
                  <a:lnTo>
                    <a:pt x="2560" y="1017"/>
                  </a:lnTo>
                  <a:lnTo>
                    <a:pt x="2536" y="910"/>
                  </a:lnTo>
                  <a:cubicBezTo>
                    <a:pt x="2387" y="343"/>
                    <a:pt x="1880" y="0"/>
                    <a:pt x="1349"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44" name="Google Shape;3844;gd6373dda26_0_3441"/>
            <p:cNvSpPr/>
            <p:nvPr/>
          </p:nvSpPr>
          <p:spPr>
            <a:xfrm>
              <a:off x="8767374" y="4214012"/>
              <a:ext cx="194906" cy="191070"/>
            </a:xfrm>
            <a:custGeom>
              <a:rect b="b" l="l" r="r" t="t"/>
              <a:pathLst>
                <a:path extrusionOk="0" h="5977" w="6097">
                  <a:moveTo>
                    <a:pt x="4359" y="0"/>
                  </a:moveTo>
                  <a:lnTo>
                    <a:pt x="2287" y="2084"/>
                  </a:lnTo>
                  <a:lnTo>
                    <a:pt x="2204" y="2000"/>
                  </a:lnTo>
                  <a:cubicBezTo>
                    <a:pt x="1965" y="1762"/>
                    <a:pt x="1653" y="1643"/>
                    <a:pt x="1340" y="1643"/>
                  </a:cubicBezTo>
                  <a:cubicBezTo>
                    <a:pt x="1028" y="1643"/>
                    <a:pt x="715" y="1762"/>
                    <a:pt x="477" y="2000"/>
                  </a:cubicBezTo>
                  <a:cubicBezTo>
                    <a:pt x="1" y="2477"/>
                    <a:pt x="1" y="3262"/>
                    <a:pt x="477" y="3739"/>
                  </a:cubicBezTo>
                  <a:lnTo>
                    <a:pt x="2358" y="5620"/>
                  </a:lnTo>
                  <a:cubicBezTo>
                    <a:pt x="2597" y="5858"/>
                    <a:pt x="2912" y="5977"/>
                    <a:pt x="3228" y="5977"/>
                  </a:cubicBezTo>
                  <a:cubicBezTo>
                    <a:pt x="3543" y="5977"/>
                    <a:pt x="3859" y="5858"/>
                    <a:pt x="4097" y="5620"/>
                  </a:cubicBezTo>
                  <a:cubicBezTo>
                    <a:pt x="4573" y="5144"/>
                    <a:pt x="4573" y="4370"/>
                    <a:pt x="4097" y="3893"/>
                  </a:cubicBezTo>
                  <a:lnTo>
                    <a:pt x="4013" y="3810"/>
                  </a:lnTo>
                  <a:lnTo>
                    <a:pt x="6097" y="1738"/>
                  </a:lnTo>
                  <a:cubicBezTo>
                    <a:pt x="5478" y="1203"/>
                    <a:pt x="4894" y="619"/>
                    <a:pt x="4359"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45" name="Google Shape;3845;gd6373dda26_0_3441"/>
            <p:cNvSpPr/>
            <p:nvPr/>
          </p:nvSpPr>
          <p:spPr>
            <a:xfrm>
              <a:off x="9174640" y="4443891"/>
              <a:ext cx="8024" cy="31999"/>
            </a:xfrm>
            <a:custGeom>
              <a:rect b="b" l="l" r="r" t="t"/>
              <a:pathLst>
                <a:path extrusionOk="0" h="1001" w="251">
                  <a:moveTo>
                    <a:pt x="251" y="0"/>
                  </a:moveTo>
                  <a:lnTo>
                    <a:pt x="1" y="929"/>
                  </a:lnTo>
                  <a:lnTo>
                    <a:pt x="108" y="953"/>
                  </a:lnTo>
                  <a:cubicBezTo>
                    <a:pt x="155" y="965"/>
                    <a:pt x="203" y="989"/>
                    <a:pt x="251" y="1001"/>
                  </a:cubicBezTo>
                  <a:lnTo>
                    <a:pt x="251"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46" name="Google Shape;3846;gd6373dda26_0_3441"/>
            <p:cNvSpPr/>
            <p:nvPr/>
          </p:nvSpPr>
          <p:spPr>
            <a:xfrm>
              <a:off x="9174640" y="3292165"/>
              <a:ext cx="8024" cy="32383"/>
            </a:xfrm>
            <a:custGeom>
              <a:rect b="b" l="l" r="r" t="t"/>
              <a:pathLst>
                <a:path extrusionOk="0" h="1013" w="251">
                  <a:moveTo>
                    <a:pt x="251" y="0"/>
                  </a:moveTo>
                  <a:cubicBezTo>
                    <a:pt x="203" y="24"/>
                    <a:pt x="155" y="36"/>
                    <a:pt x="108" y="48"/>
                  </a:cubicBezTo>
                  <a:lnTo>
                    <a:pt x="1" y="84"/>
                  </a:lnTo>
                  <a:lnTo>
                    <a:pt x="251" y="1012"/>
                  </a:lnTo>
                  <a:lnTo>
                    <a:pt x="251"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47" name="Google Shape;3847;gd6373dda26_0_3441"/>
            <p:cNvSpPr/>
            <p:nvPr/>
          </p:nvSpPr>
          <p:spPr>
            <a:xfrm>
              <a:off x="9042199" y="3217042"/>
              <a:ext cx="130939" cy="188576"/>
            </a:xfrm>
            <a:custGeom>
              <a:rect b="b" l="l" r="r" t="t"/>
              <a:pathLst>
                <a:path extrusionOk="0" h="5899" w="4096">
                  <a:moveTo>
                    <a:pt x="3899" y="1"/>
                  </a:moveTo>
                  <a:cubicBezTo>
                    <a:pt x="3805" y="1"/>
                    <a:pt x="3710" y="12"/>
                    <a:pt x="3620" y="40"/>
                  </a:cubicBezTo>
                  <a:lnTo>
                    <a:pt x="1048" y="731"/>
                  </a:lnTo>
                  <a:cubicBezTo>
                    <a:pt x="393" y="910"/>
                    <a:pt x="0" y="1576"/>
                    <a:pt x="179" y="2231"/>
                  </a:cubicBezTo>
                  <a:cubicBezTo>
                    <a:pt x="318" y="2749"/>
                    <a:pt x="800" y="3134"/>
                    <a:pt x="1351" y="3134"/>
                  </a:cubicBezTo>
                  <a:cubicBezTo>
                    <a:pt x="1458" y="3134"/>
                    <a:pt x="1568" y="3119"/>
                    <a:pt x="1679" y="3088"/>
                  </a:cubicBezTo>
                  <a:lnTo>
                    <a:pt x="1786" y="3065"/>
                  </a:lnTo>
                  <a:lnTo>
                    <a:pt x="2536" y="5898"/>
                  </a:lnTo>
                  <a:cubicBezTo>
                    <a:pt x="3048" y="5720"/>
                    <a:pt x="3572" y="5565"/>
                    <a:pt x="4096" y="5434"/>
                  </a:cubicBezTo>
                  <a:lnTo>
                    <a:pt x="4096" y="17"/>
                  </a:lnTo>
                  <a:cubicBezTo>
                    <a:pt x="4032" y="7"/>
                    <a:pt x="3966" y="1"/>
                    <a:pt x="3899"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48" name="Google Shape;3848;gd6373dda26_0_3441"/>
            <p:cNvSpPr/>
            <p:nvPr/>
          </p:nvSpPr>
          <p:spPr>
            <a:xfrm>
              <a:off x="9042199" y="4362821"/>
              <a:ext cx="130939" cy="188448"/>
            </a:xfrm>
            <a:custGeom>
              <a:rect b="b" l="l" r="r" t="t"/>
              <a:pathLst>
                <a:path extrusionOk="0" h="5895" w="4096">
                  <a:moveTo>
                    <a:pt x="2536" y="0"/>
                  </a:moveTo>
                  <a:lnTo>
                    <a:pt x="1786" y="2834"/>
                  </a:lnTo>
                  <a:lnTo>
                    <a:pt x="1679" y="2798"/>
                  </a:lnTo>
                  <a:cubicBezTo>
                    <a:pt x="1572" y="2770"/>
                    <a:pt x="1465" y="2757"/>
                    <a:pt x="1361" y="2757"/>
                  </a:cubicBezTo>
                  <a:cubicBezTo>
                    <a:pt x="806" y="2757"/>
                    <a:pt x="319" y="3136"/>
                    <a:pt x="179" y="3667"/>
                  </a:cubicBezTo>
                  <a:cubicBezTo>
                    <a:pt x="0" y="4322"/>
                    <a:pt x="393" y="4989"/>
                    <a:pt x="1048" y="5168"/>
                  </a:cubicBezTo>
                  <a:lnTo>
                    <a:pt x="3620" y="5858"/>
                  </a:lnTo>
                  <a:cubicBezTo>
                    <a:pt x="3720" y="5881"/>
                    <a:pt x="3825" y="5894"/>
                    <a:pt x="3928" y="5894"/>
                  </a:cubicBezTo>
                  <a:cubicBezTo>
                    <a:pt x="3985" y="5894"/>
                    <a:pt x="4041" y="5890"/>
                    <a:pt x="4096" y="5882"/>
                  </a:cubicBezTo>
                  <a:lnTo>
                    <a:pt x="4096" y="453"/>
                  </a:lnTo>
                  <a:cubicBezTo>
                    <a:pt x="3572" y="334"/>
                    <a:pt x="3048" y="179"/>
                    <a:pt x="2536"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49" name="Google Shape;3849;gd6373dda26_0_3441"/>
            <p:cNvSpPr/>
            <p:nvPr/>
          </p:nvSpPr>
          <p:spPr>
            <a:xfrm>
              <a:off x="8862925" y="3471791"/>
              <a:ext cx="310213" cy="824825"/>
            </a:xfrm>
            <a:custGeom>
              <a:rect b="b" l="l" r="r" t="t"/>
              <a:pathLst>
                <a:path extrusionOk="0" h="25802" w="9704">
                  <a:moveTo>
                    <a:pt x="6942" y="5192"/>
                  </a:moveTo>
                  <a:cubicBezTo>
                    <a:pt x="7620" y="5192"/>
                    <a:pt x="8168" y="5740"/>
                    <a:pt x="8168" y="6418"/>
                  </a:cubicBezTo>
                  <a:cubicBezTo>
                    <a:pt x="8168" y="7097"/>
                    <a:pt x="7620" y="7645"/>
                    <a:pt x="6942" y="7645"/>
                  </a:cubicBezTo>
                  <a:cubicBezTo>
                    <a:pt x="6263" y="7645"/>
                    <a:pt x="5715" y="7097"/>
                    <a:pt x="5715" y="6418"/>
                  </a:cubicBezTo>
                  <a:cubicBezTo>
                    <a:pt x="5715" y="5740"/>
                    <a:pt x="6263" y="5192"/>
                    <a:pt x="6942" y="5192"/>
                  </a:cubicBezTo>
                  <a:close/>
                  <a:moveTo>
                    <a:pt x="4263" y="11681"/>
                  </a:moveTo>
                  <a:cubicBezTo>
                    <a:pt x="4930" y="11681"/>
                    <a:pt x="5477" y="12229"/>
                    <a:pt x="5477" y="12895"/>
                  </a:cubicBezTo>
                  <a:cubicBezTo>
                    <a:pt x="5477" y="13574"/>
                    <a:pt x="4930" y="14122"/>
                    <a:pt x="4263" y="14122"/>
                  </a:cubicBezTo>
                  <a:cubicBezTo>
                    <a:pt x="3584" y="14122"/>
                    <a:pt x="3037" y="13574"/>
                    <a:pt x="3037" y="12895"/>
                  </a:cubicBezTo>
                  <a:cubicBezTo>
                    <a:pt x="3037" y="12229"/>
                    <a:pt x="3584" y="11681"/>
                    <a:pt x="4263" y="11681"/>
                  </a:cubicBezTo>
                  <a:close/>
                  <a:moveTo>
                    <a:pt x="6942" y="18158"/>
                  </a:moveTo>
                  <a:cubicBezTo>
                    <a:pt x="7620" y="18158"/>
                    <a:pt x="8168" y="18706"/>
                    <a:pt x="8168" y="19384"/>
                  </a:cubicBezTo>
                  <a:cubicBezTo>
                    <a:pt x="8168" y="20063"/>
                    <a:pt x="7620" y="20611"/>
                    <a:pt x="6942" y="20611"/>
                  </a:cubicBezTo>
                  <a:cubicBezTo>
                    <a:pt x="6263" y="20611"/>
                    <a:pt x="5715" y="20063"/>
                    <a:pt x="5715" y="19384"/>
                  </a:cubicBezTo>
                  <a:cubicBezTo>
                    <a:pt x="5715" y="18706"/>
                    <a:pt x="6263" y="18158"/>
                    <a:pt x="6942" y="18158"/>
                  </a:cubicBezTo>
                  <a:close/>
                  <a:moveTo>
                    <a:pt x="9704" y="1"/>
                  </a:moveTo>
                  <a:cubicBezTo>
                    <a:pt x="4108" y="1620"/>
                    <a:pt x="0" y="6787"/>
                    <a:pt x="0" y="12895"/>
                  </a:cubicBezTo>
                  <a:cubicBezTo>
                    <a:pt x="0" y="19015"/>
                    <a:pt x="4108" y="24182"/>
                    <a:pt x="9704" y="25802"/>
                  </a:cubicBezTo>
                  <a:lnTo>
                    <a:pt x="9704" y="1"/>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4" name="Shape 3854"/>
        <p:cNvGrpSpPr/>
        <p:nvPr/>
      </p:nvGrpSpPr>
      <p:grpSpPr>
        <a:xfrm>
          <a:off x="0" y="0"/>
          <a:ext cx="0" cy="0"/>
          <a:chOff x="0" y="0"/>
          <a:chExt cx="0" cy="0"/>
        </a:xfrm>
      </p:grpSpPr>
      <p:sp>
        <p:nvSpPr>
          <p:cNvPr id="3855" name="Google Shape;3855;gd778a894d7_0_5531"/>
          <p:cNvSpPr txBox="1"/>
          <p:nvPr>
            <p:ph type="title"/>
          </p:nvPr>
        </p:nvSpPr>
        <p:spPr>
          <a:xfrm>
            <a:off x="314700" y="67200"/>
            <a:ext cx="11562600" cy="7779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4000"/>
              <a:buNone/>
            </a:pPr>
            <a:r>
              <a:rPr lang="en-US" sz="3700"/>
              <a:t>COVID-19 Risk-mitigating Vehicle Design (CRVD) Typology</a:t>
            </a:r>
            <a:endParaRPr sz="3700"/>
          </a:p>
        </p:txBody>
      </p:sp>
      <p:graphicFrame>
        <p:nvGraphicFramePr>
          <p:cNvPr id="3856" name="Google Shape;3856;gd778a894d7_0_5531"/>
          <p:cNvGraphicFramePr/>
          <p:nvPr/>
        </p:nvGraphicFramePr>
        <p:xfrm>
          <a:off x="965450" y="845100"/>
          <a:ext cx="3000000" cy="3000000"/>
        </p:xfrm>
        <a:graphic>
          <a:graphicData uri="http://schemas.openxmlformats.org/drawingml/2006/table">
            <a:tbl>
              <a:tblPr>
                <a:noFill/>
                <a:tableStyleId>{0B7982FF-371D-49A2-B30D-8B447674E712}</a:tableStyleId>
              </a:tblPr>
              <a:tblGrid>
                <a:gridCol w="2983425"/>
                <a:gridCol w="7277650"/>
              </a:tblGrid>
              <a:tr h="417700">
                <a:tc>
                  <a:txBody>
                    <a:bodyPr/>
                    <a:lstStyle/>
                    <a:p>
                      <a:pPr indent="0" lvl="0" marL="0" marR="0" rtl="0" algn="ctr">
                        <a:lnSpc>
                          <a:spcPct val="100000"/>
                        </a:lnSpc>
                        <a:spcBef>
                          <a:spcPts val="0"/>
                        </a:spcBef>
                        <a:spcAft>
                          <a:spcPts val="0"/>
                        </a:spcAft>
                        <a:buClr>
                          <a:srgbClr val="000000"/>
                        </a:buClr>
                        <a:buSzPts val="1300"/>
                        <a:buFont typeface="Arial"/>
                        <a:buNone/>
                      </a:pPr>
                      <a:r>
                        <a:rPr b="1" lang="en-US" sz="1300" u="none" cap="none" strike="noStrike">
                          <a:highlight>
                            <a:schemeClr val="lt2"/>
                          </a:highlight>
                          <a:latin typeface="Signika"/>
                          <a:ea typeface="Signika"/>
                          <a:cs typeface="Signika"/>
                          <a:sym typeface="Signika"/>
                        </a:rPr>
                        <a:t>Vehicle Design Strategy Type</a:t>
                      </a:r>
                      <a:endParaRPr b="1" sz="1300" u="none" cap="none" strike="noStrike">
                        <a:highlight>
                          <a:schemeClr val="lt2"/>
                        </a:highlight>
                        <a:latin typeface="Signika"/>
                        <a:ea typeface="Signika"/>
                        <a:cs typeface="Signika"/>
                        <a:sym typeface="Signika"/>
                      </a:endParaRPr>
                    </a:p>
                  </a:txBody>
                  <a:tcPr marT="63500" marB="63500" marR="63500" marL="63500">
                    <a:solidFill>
                      <a:schemeClr val="lt2"/>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US" sz="1300" u="none" cap="none" strike="noStrike">
                          <a:solidFill>
                            <a:srgbClr val="111111"/>
                          </a:solidFill>
                          <a:highlight>
                            <a:schemeClr val="lt2"/>
                          </a:highlight>
                          <a:latin typeface="Signika"/>
                          <a:ea typeface="Signika"/>
                          <a:cs typeface="Signika"/>
                          <a:sym typeface="Signika"/>
                        </a:rPr>
                        <a:t>Definition</a:t>
                      </a:r>
                      <a:endParaRPr b="1" sz="1300" u="none" cap="none" strike="noStrike">
                        <a:solidFill>
                          <a:srgbClr val="111111"/>
                        </a:solidFill>
                        <a:highlight>
                          <a:schemeClr val="lt2"/>
                        </a:highlight>
                        <a:latin typeface="Signika"/>
                        <a:ea typeface="Signika"/>
                        <a:cs typeface="Signika"/>
                        <a:sym typeface="Signika"/>
                      </a:endParaRPr>
                    </a:p>
                  </a:txBody>
                  <a:tcPr marT="63500" marB="63500" marR="63500" marL="63500">
                    <a:solidFill>
                      <a:schemeClr val="lt2"/>
                    </a:solidFill>
                  </a:tcPr>
                </a:tc>
              </a:tr>
              <a:tr h="645525">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highlight>
                            <a:srgbClr val="FFFFFF"/>
                          </a:highlight>
                          <a:latin typeface="Signika"/>
                          <a:ea typeface="Signika"/>
                          <a:cs typeface="Signika"/>
                          <a:sym typeface="Signika"/>
                        </a:rPr>
                        <a:t>Seating Configuration</a:t>
                      </a:r>
                      <a:endParaRPr sz="1700" u="none" cap="none" strike="noStrike">
                        <a:highlight>
                          <a:srgbClr val="FFFFFF"/>
                        </a:highlight>
                        <a:latin typeface="Signika"/>
                        <a:ea typeface="Signika"/>
                        <a:cs typeface="Signika"/>
                        <a:sym typeface="Signika"/>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US" u="none" cap="none" strike="noStrike">
                          <a:solidFill>
                            <a:srgbClr val="111111"/>
                          </a:solidFill>
                          <a:highlight>
                            <a:srgbClr val="FFFFFF"/>
                          </a:highlight>
                          <a:latin typeface="Signika"/>
                          <a:ea typeface="Signika"/>
                          <a:cs typeface="Signika"/>
                          <a:sym typeface="Signika"/>
                        </a:rPr>
                        <a:t>Specifying where riders sit (or stand) in the vehicle, including location and orientation through signage or structural changes (temporary or permanent)</a:t>
                      </a:r>
                      <a:endParaRPr u="none" cap="none" strike="noStrike">
                        <a:highlight>
                          <a:srgbClr val="FFFFFF"/>
                        </a:highlight>
                        <a:latin typeface="Signika"/>
                        <a:ea typeface="Signika"/>
                        <a:cs typeface="Signika"/>
                        <a:sym typeface="Signika"/>
                      </a:endParaRPr>
                    </a:p>
                  </a:txBody>
                  <a:tcPr marT="63500" marB="63500" marR="63500" marL="63500"/>
                </a:tc>
              </a:tr>
              <a:tr h="417700">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highlight>
                            <a:srgbClr val="FFFFFF"/>
                          </a:highlight>
                          <a:latin typeface="Signika"/>
                          <a:ea typeface="Signika"/>
                          <a:cs typeface="Signika"/>
                          <a:sym typeface="Signika"/>
                        </a:rPr>
                        <a:t>Pathways</a:t>
                      </a:r>
                      <a:endParaRPr sz="1700" u="none" cap="none" strike="noStrike">
                        <a:highlight>
                          <a:srgbClr val="FFFFFF"/>
                        </a:highlight>
                        <a:latin typeface="Signika"/>
                        <a:ea typeface="Signika"/>
                        <a:cs typeface="Signika"/>
                        <a:sym typeface="Signika"/>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US" u="none" cap="none" strike="noStrike">
                          <a:solidFill>
                            <a:srgbClr val="111111"/>
                          </a:solidFill>
                          <a:highlight>
                            <a:srgbClr val="FFFFFF"/>
                          </a:highlight>
                          <a:latin typeface="Signika"/>
                          <a:ea typeface="Signika"/>
                          <a:cs typeface="Signika"/>
                          <a:sym typeface="Signika"/>
                        </a:rPr>
                        <a:t>Specifying how riders move about the cabin, e.g., boarding and deboarding</a:t>
                      </a:r>
                      <a:endParaRPr u="none" cap="none" strike="noStrike">
                        <a:highlight>
                          <a:srgbClr val="FFFFFF"/>
                        </a:highlight>
                        <a:latin typeface="Signika"/>
                        <a:ea typeface="Signika"/>
                        <a:cs typeface="Signika"/>
                        <a:sym typeface="Signika"/>
                      </a:endParaRPr>
                    </a:p>
                  </a:txBody>
                  <a:tcPr marT="63500" marB="63500" marR="63500" marL="63500"/>
                </a:tc>
              </a:tr>
              <a:tr h="645525">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highlight>
                            <a:srgbClr val="FFFFFF"/>
                          </a:highlight>
                          <a:latin typeface="Signika"/>
                          <a:ea typeface="Signika"/>
                          <a:cs typeface="Signika"/>
                          <a:sym typeface="Signika"/>
                        </a:rPr>
                        <a:t>Barriers</a:t>
                      </a:r>
                      <a:endParaRPr sz="1700" u="none" cap="none" strike="noStrike">
                        <a:highlight>
                          <a:srgbClr val="FFFFFF"/>
                        </a:highlight>
                        <a:latin typeface="Signika"/>
                        <a:ea typeface="Signika"/>
                        <a:cs typeface="Signika"/>
                        <a:sym typeface="Signika"/>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US" u="none" cap="none" strike="noStrike">
                          <a:solidFill>
                            <a:srgbClr val="111111"/>
                          </a:solidFill>
                          <a:highlight>
                            <a:srgbClr val="FFFFFF"/>
                          </a:highlight>
                          <a:latin typeface="Signika"/>
                          <a:ea typeface="Signika"/>
                          <a:cs typeface="Signika"/>
                          <a:sym typeface="Signika"/>
                        </a:rPr>
                        <a:t>Vertical partitions of various sizes and materials that separate the air space between passengers and between passengers and mobility workers</a:t>
                      </a:r>
                      <a:endParaRPr u="none" cap="none" strike="noStrike">
                        <a:highlight>
                          <a:srgbClr val="FFFFFF"/>
                        </a:highlight>
                        <a:latin typeface="Signika"/>
                        <a:ea typeface="Signika"/>
                        <a:cs typeface="Signika"/>
                        <a:sym typeface="Signika"/>
                      </a:endParaRPr>
                    </a:p>
                  </a:txBody>
                  <a:tcPr marT="63500" marB="63500" marR="63500" marL="63500"/>
                </a:tc>
              </a:tr>
              <a:tr h="871625">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highlight>
                            <a:srgbClr val="FFFFFF"/>
                          </a:highlight>
                          <a:latin typeface="Signika"/>
                          <a:ea typeface="Signika"/>
                          <a:cs typeface="Signika"/>
                          <a:sym typeface="Signika"/>
                        </a:rPr>
                        <a:t>Space Conditioning</a:t>
                      </a:r>
                      <a:endParaRPr sz="1700" u="none" cap="none" strike="noStrike">
                        <a:highlight>
                          <a:srgbClr val="FFFFFF"/>
                        </a:highlight>
                        <a:latin typeface="Signika"/>
                        <a:ea typeface="Signika"/>
                        <a:cs typeface="Signika"/>
                        <a:sym typeface="Signika"/>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US" u="none" cap="none" strike="noStrike">
                          <a:solidFill>
                            <a:srgbClr val="111111"/>
                          </a:solidFill>
                          <a:highlight>
                            <a:srgbClr val="FFFFFF"/>
                          </a:highlight>
                          <a:latin typeface="Signika"/>
                          <a:ea typeface="Signika"/>
                          <a:cs typeface="Signika"/>
                          <a:sym typeface="Signika"/>
                        </a:rPr>
                        <a:t>Equipment or setting that improves ventilation (brings outside air into the vehicle, moves inside air out), air circulation (movement of air inside the cabin), air filtration (trapping airborne particles), or air purification (cleaning the air that is circulating or introduced into the vehicle)</a:t>
                      </a:r>
                      <a:endParaRPr u="none" cap="none" strike="noStrike">
                        <a:solidFill>
                          <a:srgbClr val="111111"/>
                        </a:solidFill>
                        <a:highlight>
                          <a:srgbClr val="FFFFFF"/>
                        </a:highlight>
                        <a:latin typeface="Signika"/>
                        <a:ea typeface="Signika"/>
                        <a:cs typeface="Signika"/>
                        <a:sym typeface="Signika"/>
                      </a:endParaRPr>
                    </a:p>
                  </a:txBody>
                  <a:tcPr marT="63500" marB="63500" marR="63500" marL="63500"/>
                </a:tc>
              </a:tr>
              <a:tr h="417700">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highlight>
                            <a:srgbClr val="FFFFFF"/>
                          </a:highlight>
                          <a:latin typeface="Signika"/>
                          <a:ea typeface="Signika"/>
                          <a:cs typeface="Signika"/>
                          <a:sym typeface="Signika"/>
                        </a:rPr>
                        <a:t>Onboard Surface Sanitization</a:t>
                      </a:r>
                      <a:endParaRPr sz="1700" u="none" cap="none" strike="noStrike">
                        <a:highlight>
                          <a:srgbClr val="FFFFFF"/>
                        </a:highlight>
                        <a:latin typeface="Signika"/>
                        <a:ea typeface="Signika"/>
                        <a:cs typeface="Signika"/>
                        <a:sym typeface="Signika"/>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US" u="none" cap="none" strike="noStrike">
                          <a:solidFill>
                            <a:srgbClr val="111111"/>
                          </a:solidFill>
                          <a:highlight>
                            <a:srgbClr val="FFFFFF"/>
                          </a:highlight>
                          <a:latin typeface="Signika"/>
                          <a:ea typeface="Signika"/>
                          <a:cs typeface="Signika"/>
                          <a:sym typeface="Signika"/>
                        </a:rPr>
                        <a:t>Installed equipment and settings in vehicles that implement sanitization processes</a:t>
                      </a:r>
                      <a:endParaRPr u="none" cap="none" strike="noStrike">
                        <a:highlight>
                          <a:srgbClr val="FFFFFF"/>
                        </a:highlight>
                        <a:latin typeface="Signika"/>
                        <a:ea typeface="Signika"/>
                        <a:cs typeface="Signika"/>
                        <a:sym typeface="Signika"/>
                      </a:endParaRPr>
                    </a:p>
                  </a:txBody>
                  <a:tcPr marT="63500" marB="63500" marR="63500" marL="63500"/>
                </a:tc>
              </a:tr>
              <a:tr h="417700">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highlight>
                            <a:srgbClr val="FFFFFF"/>
                          </a:highlight>
                          <a:latin typeface="Signika"/>
                          <a:ea typeface="Signika"/>
                          <a:cs typeface="Signika"/>
                          <a:sym typeface="Signika"/>
                        </a:rPr>
                        <a:t>Hygienic Materials</a:t>
                      </a:r>
                      <a:endParaRPr sz="1700" u="none" cap="none" strike="noStrike">
                        <a:highlight>
                          <a:srgbClr val="FFFFFF"/>
                        </a:highlight>
                        <a:latin typeface="Signika"/>
                        <a:ea typeface="Signika"/>
                        <a:cs typeface="Signika"/>
                        <a:sym typeface="Signika"/>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US" u="none" cap="none" strike="noStrike">
                          <a:solidFill>
                            <a:srgbClr val="111111"/>
                          </a:solidFill>
                          <a:highlight>
                            <a:srgbClr val="FFFFFF"/>
                          </a:highlight>
                          <a:latin typeface="Signika"/>
                          <a:ea typeface="Signika"/>
                          <a:cs typeface="Signika"/>
                          <a:sym typeface="Signika"/>
                        </a:rPr>
                        <a:t>Surface materials and construction that keeps vehicles cleaner</a:t>
                      </a:r>
                      <a:endParaRPr u="none" cap="none" strike="noStrike">
                        <a:highlight>
                          <a:srgbClr val="FFFFFF"/>
                        </a:highlight>
                        <a:latin typeface="Signika"/>
                        <a:ea typeface="Signika"/>
                        <a:cs typeface="Signika"/>
                        <a:sym typeface="Signika"/>
                      </a:endParaRPr>
                    </a:p>
                  </a:txBody>
                  <a:tcPr marT="63500" marB="63500" marR="63500" marL="63500"/>
                </a:tc>
              </a:tr>
              <a:tr h="645525">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highlight>
                            <a:srgbClr val="FFFFFF"/>
                          </a:highlight>
                          <a:latin typeface="Signika"/>
                          <a:ea typeface="Signika"/>
                          <a:cs typeface="Signika"/>
                          <a:sym typeface="Signika"/>
                        </a:rPr>
                        <a:t>Touchless Technology</a:t>
                      </a:r>
                      <a:endParaRPr sz="1700" u="none" cap="none" strike="noStrike">
                        <a:highlight>
                          <a:srgbClr val="FFFFFF"/>
                        </a:highlight>
                        <a:latin typeface="Signika"/>
                        <a:ea typeface="Signika"/>
                        <a:cs typeface="Signika"/>
                        <a:sym typeface="Signika"/>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US" u="none" cap="none" strike="noStrike">
                          <a:solidFill>
                            <a:srgbClr val="111111"/>
                          </a:solidFill>
                          <a:highlight>
                            <a:srgbClr val="FFFFFF"/>
                          </a:highlight>
                          <a:latin typeface="Signika"/>
                          <a:ea typeface="Signika"/>
                          <a:cs typeface="Signika"/>
                          <a:sym typeface="Signika"/>
                        </a:rPr>
                        <a:t>Adaptations or new mechanisms, including automated technologies, that limit driver/rider physical contact and interaction with the vehicle</a:t>
                      </a:r>
                      <a:endParaRPr u="none" cap="none" strike="noStrike">
                        <a:highlight>
                          <a:srgbClr val="FFFFFF"/>
                        </a:highlight>
                        <a:latin typeface="Signika"/>
                        <a:ea typeface="Signika"/>
                        <a:cs typeface="Signika"/>
                        <a:sym typeface="Signika"/>
                      </a:endParaRPr>
                    </a:p>
                  </a:txBody>
                  <a:tcPr marT="63500" marB="63500" marR="63500" marL="63500"/>
                </a:tc>
              </a:tr>
              <a:tr h="417700">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highlight>
                            <a:srgbClr val="FFFFFF"/>
                          </a:highlight>
                          <a:latin typeface="Signika"/>
                          <a:ea typeface="Signika"/>
                          <a:cs typeface="Signika"/>
                          <a:sym typeface="Signika"/>
                        </a:rPr>
                        <a:t>PPE Provisioning</a:t>
                      </a:r>
                      <a:endParaRPr sz="1700" u="none" cap="none" strike="noStrike">
                        <a:highlight>
                          <a:srgbClr val="FFFFFF"/>
                        </a:highlight>
                        <a:latin typeface="Signika"/>
                        <a:ea typeface="Signika"/>
                        <a:cs typeface="Signika"/>
                        <a:sym typeface="Signika"/>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US" u="none" cap="none" strike="noStrike">
                          <a:solidFill>
                            <a:srgbClr val="111111"/>
                          </a:solidFill>
                          <a:highlight>
                            <a:srgbClr val="FFFFFF"/>
                          </a:highlight>
                          <a:latin typeface="Signika"/>
                          <a:ea typeface="Signika"/>
                          <a:cs typeface="Signika"/>
                          <a:sym typeface="Signika"/>
                        </a:rPr>
                        <a:t>Onboard </a:t>
                      </a:r>
                      <a:r>
                        <a:rPr lang="en-US">
                          <a:solidFill>
                            <a:srgbClr val="111111"/>
                          </a:solidFill>
                          <a:highlight>
                            <a:srgbClr val="FFFFFF"/>
                          </a:highlight>
                          <a:latin typeface="Signika"/>
                          <a:ea typeface="Signika"/>
                          <a:cs typeface="Signika"/>
                          <a:sym typeface="Signika"/>
                        </a:rPr>
                        <a:t>provision of personal protective equipment and supplies</a:t>
                      </a:r>
                      <a:endParaRPr u="none" cap="none" strike="noStrike">
                        <a:highlight>
                          <a:srgbClr val="FFFFFF"/>
                        </a:highlight>
                        <a:latin typeface="Signika"/>
                        <a:ea typeface="Signika"/>
                        <a:cs typeface="Signika"/>
                        <a:sym typeface="Signika"/>
                      </a:endParaRPr>
                    </a:p>
                  </a:txBody>
                  <a:tcPr marT="63500" marB="63500" marR="63500" marL="63500"/>
                </a:tc>
              </a:tr>
              <a:tr h="474675">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highlight>
                            <a:srgbClr val="FFFFFF"/>
                          </a:highlight>
                          <a:latin typeface="Signika"/>
                          <a:ea typeface="Signika"/>
                          <a:cs typeface="Signika"/>
                          <a:sym typeface="Signika"/>
                        </a:rPr>
                        <a:t>Communication &amp; Monitoring</a:t>
                      </a:r>
                      <a:endParaRPr sz="1700" u="none" cap="none" strike="noStrike">
                        <a:highlight>
                          <a:srgbClr val="FFFFFF"/>
                        </a:highlight>
                        <a:latin typeface="Signika"/>
                        <a:ea typeface="Signika"/>
                        <a:cs typeface="Signika"/>
                        <a:sym typeface="Signika"/>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US" u="none" cap="none" strike="noStrike">
                          <a:highlight>
                            <a:srgbClr val="FFFFFF"/>
                          </a:highlight>
                          <a:latin typeface="Signika"/>
                          <a:ea typeface="Signika"/>
                          <a:cs typeface="Signika"/>
                          <a:sym typeface="Signika"/>
                        </a:rPr>
                        <a:t>Features that collect and/or display information to passengers and/or service providers</a:t>
                      </a:r>
                      <a:endParaRPr u="none" cap="none" strike="noStrike">
                        <a:highlight>
                          <a:srgbClr val="FFFFFF"/>
                        </a:highlight>
                        <a:latin typeface="Signika"/>
                        <a:ea typeface="Signika"/>
                        <a:cs typeface="Signika"/>
                        <a:sym typeface="Signika"/>
                      </a:endParaRPr>
                    </a:p>
                  </a:txBody>
                  <a:tcPr marT="63500" marB="63500" marR="63500" marL="63500"/>
                </a:tc>
              </a:tr>
              <a:tr h="474675">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highlight>
                            <a:srgbClr val="FFFFFF"/>
                          </a:highlight>
                          <a:latin typeface="Signika"/>
                          <a:ea typeface="Signika"/>
                          <a:cs typeface="Signika"/>
                          <a:sym typeface="Signika"/>
                        </a:rPr>
                        <a:t>Multimodal Support</a:t>
                      </a:r>
                      <a:endParaRPr sz="1700" u="none" cap="none" strike="noStrike">
                        <a:highlight>
                          <a:srgbClr val="FFFFFF"/>
                        </a:highlight>
                        <a:latin typeface="Signika"/>
                        <a:ea typeface="Signika"/>
                        <a:cs typeface="Signika"/>
                        <a:sym typeface="Signika"/>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100"/>
                        <a:buFont typeface="Arial"/>
                        <a:buNone/>
                      </a:pPr>
                      <a:r>
                        <a:rPr lang="en-US" u="none" cap="none" strike="noStrike">
                          <a:highlight>
                            <a:srgbClr val="FFFFFF"/>
                          </a:highlight>
                          <a:latin typeface="Signika"/>
                          <a:ea typeface="Signika"/>
                          <a:cs typeface="Signika"/>
                          <a:sym typeface="Signika"/>
                        </a:rPr>
                        <a:t>Features that facilitate multimodal trips to limit time in more </a:t>
                      </a:r>
                      <a:r>
                        <a:rPr lang="en-US">
                          <a:highlight>
                            <a:srgbClr val="FFFFFF"/>
                          </a:highlight>
                          <a:latin typeface="Signika"/>
                          <a:ea typeface="Signika"/>
                          <a:cs typeface="Signika"/>
                          <a:sym typeface="Signika"/>
                        </a:rPr>
                        <a:t>shared or pooled </a:t>
                      </a:r>
                      <a:r>
                        <a:rPr lang="en-US" u="none" cap="none" strike="noStrike">
                          <a:highlight>
                            <a:srgbClr val="FFFFFF"/>
                          </a:highlight>
                          <a:latin typeface="Signika"/>
                          <a:ea typeface="Signika"/>
                          <a:cs typeface="Signika"/>
                          <a:sym typeface="Signika"/>
                        </a:rPr>
                        <a:t> modes</a:t>
                      </a:r>
                      <a:endParaRPr u="none" cap="none" strike="noStrike">
                        <a:highlight>
                          <a:srgbClr val="FFFFFF"/>
                        </a:highlight>
                        <a:latin typeface="Signika"/>
                        <a:ea typeface="Signika"/>
                        <a:cs typeface="Signika"/>
                        <a:sym typeface="Signika"/>
                      </a:endParaRPr>
                    </a:p>
                  </a:txBody>
                  <a:tcPr marT="63500" marB="63500" marR="63500" marL="63500"/>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1" name="Shape 3861"/>
        <p:cNvGrpSpPr/>
        <p:nvPr/>
      </p:nvGrpSpPr>
      <p:grpSpPr>
        <a:xfrm>
          <a:off x="0" y="0"/>
          <a:ext cx="0" cy="0"/>
          <a:chOff x="0" y="0"/>
          <a:chExt cx="0" cy="0"/>
        </a:xfrm>
      </p:grpSpPr>
      <p:pic>
        <p:nvPicPr>
          <p:cNvPr id="3862" name="Google Shape;3862;gd778a894d7_0_5540"/>
          <p:cNvPicPr preferRelativeResize="0"/>
          <p:nvPr/>
        </p:nvPicPr>
        <p:blipFill rotWithShape="1">
          <a:blip r:embed="rId3">
            <a:alphaModFix/>
          </a:blip>
          <a:srcRect b="29" l="0" r="0" t="29"/>
          <a:stretch/>
        </p:blipFill>
        <p:spPr>
          <a:xfrm>
            <a:off x="1907488" y="152400"/>
            <a:ext cx="8377027" cy="6553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6" name="Shape 3866"/>
        <p:cNvGrpSpPr/>
        <p:nvPr/>
      </p:nvGrpSpPr>
      <p:grpSpPr>
        <a:xfrm>
          <a:off x="0" y="0"/>
          <a:ext cx="0" cy="0"/>
          <a:chOff x="0" y="0"/>
          <a:chExt cx="0" cy="0"/>
        </a:xfrm>
      </p:grpSpPr>
      <p:sp>
        <p:nvSpPr>
          <p:cNvPr id="3867" name="Google Shape;3867;gd6373dda26_0_1970"/>
          <p:cNvSpPr txBox="1"/>
          <p:nvPr>
            <p:ph type="title"/>
          </p:nvPr>
        </p:nvSpPr>
        <p:spPr>
          <a:xfrm>
            <a:off x="951000" y="2350809"/>
            <a:ext cx="10290000" cy="21564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b="0" lang="en-US" sz="6500"/>
              <a:t>Strategies to Mitigate</a:t>
            </a:r>
            <a:r>
              <a:rPr lang="en-US" sz="6500"/>
              <a:t> Fomite Transmission</a:t>
            </a:r>
            <a:endParaRPr sz="65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1" name="Shape 3871"/>
        <p:cNvGrpSpPr/>
        <p:nvPr/>
      </p:nvGrpSpPr>
      <p:grpSpPr>
        <a:xfrm>
          <a:off x="0" y="0"/>
          <a:ext cx="0" cy="0"/>
          <a:chOff x="0" y="0"/>
          <a:chExt cx="0" cy="0"/>
        </a:xfrm>
      </p:grpSpPr>
      <p:pic>
        <p:nvPicPr>
          <p:cNvPr id="3872" name="Google Shape;3872;gdb5c85a3e8_1_61"/>
          <p:cNvPicPr preferRelativeResize="0"/>
          <p:nvPr/>
        </p:nvPicPr>
        <p:blipFill>
          <a:blip r:embed="rId3">
            <a:alphaModFix/>
          </a:blip>
          <a:stretch>
            <a:fillRect/>
          </a:stretch>
        </p:blipFill>
        <p:spPr>
          <a:xfrm>
            <a:off x="1484007" y="0"/>
            <a:ext cx="8878121" cy="6858002"/>
          </a:xfrm>
          <a:prstGeom prst="rect">
            <a:avLst/>
          </a:prstGeom>
          <a:noFill/>
          <a:ln>
            <a:noFill/>
          </a:ln>
        </p:spPr>
      </p:pic>
      <p:pic>
        <p:nvPicPr>
          <p:cNvPr id="3873" name="Google Shape;3873;gdb5c85a3e8_1_61"/>
          <p:cNvPicPr preferRelativeResize="0"/>
          <p:nvPr/>
        </p:nvPicPr>
        <p:blipFill rotWithShape="1">
          <a:blip r:embed="rId4">
            <a:alphaModFix/>
          </a:blip>
          <a:srcRect b="91541" l="93004" r="0" t="2737"/>
          <a:stretch/>
        </p:blipFill>
        <p:spPr>
          <a:xfrm>
            <a:off x="9519333" y="187667"/>
            <a:ext cx="621036" cy="39236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7" name="Shape 3877"/>
        <p:cNvGrpSpPr/>
        <p:nvPr/>
      </p:nvGrpSpPr>
      <p:grpSpPr>
        <a:xfrm>
          <a:off x="0" y="0"/>
          <a:ext cx="0" cy="0"/>
          <a:chOff x="0" y="0"/>
          <a:chExt cx="0" cy="0"/>
        </a:xfrm>
      </p:grpSpPr>
      <p:pic>
        <p:nvPicPr>
          <p:cNvPr id="3878" name="Google Shape;3878;gd8d76f0c71_1_207"/>
          <p:cNvPicPr preferRelativeResize="0"/>
          <p:nvPr/>
        </p:nvPicPr>
        <p:blipFill>
          <a:blip r:embed="rId3">
            <a:alphaModFix/>
          </a:blip>
          <a:stretch>
            <a:fillRect/>
          </a:stretch>
        </p:blipFill>
        <p:spPr>
          <a:xfrm>
            <a:off x="1393911" y="0"/>
            <a:ext cx="8872525" cy="6857999"/>
          </a:xfrm>
          <a:prstGeom prst="rect">
            <a:avLst/>
          </a:prstGeom>
          <a:noFill/>
          <a:ln>
            <a:noFill/>
          </a:ln>
        </p:spPr>
      </p:pic>
      <p:pic>
        <p:nvPicPr>
          <p:cNvPr id="3879" name="Google Shape;3879;gd8d76f0c71_1_207"/>
          <p:cNvPicPr preferRelativeResize="0"/>
          <p:nvPr/>
        </p:nvPicPr>
        <p:blipFill>
          <a:blip r:embed="rId4">
            <a:alphaModFix/>
          </a:blip>
          <a:stretch>
            <a:fillRect/>
          </a:stretch>
        </p:blipFill>
        <p:spPr>
          <a:xfrm>
            <a:off x="1656941" y="0"/>
            <a:ext cx="8878121" cy="68580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3" name="Shape 3883"/>
        <p:cNvGrpSpPr/>
        <p:nvPr/>
      </p:nvGrpSpPr>
      <p:grpSpPr>
        <a:xfrm>
          <a:off x="0" y="0"/>
          <a:ext cx="0" cy="0"/>
          <a:chOff x="0" y="0"/>
          <a:chExt cx="0" cy="0"/>
        </a:xfrm>
      </p:grpSpPr>
      <p:pic>
        <p:nvPicPr>
          <p:cNvPr id="3884" name="Google Shape;3884;gd8d76f0c71_1_264"/>
          <p:cNvPicPr preferRelativeResize="0"/>
          <p:nvPr/>
        </p:nvPicPr>
        <p:blipFill>
          <a:blip r:embed="rId3">
            <a:alphaModFix/>
          </a:blip>
          <a:stretch>
            <a:fillRect/>
          </a:stretch>
        </p:blipFill>
        <p:spPr>
          <a:xfrm>
            <a:off x="1200144" y="0"/>
            <a:ext cx="8872525" cy="6857999"/>
          </a:xfrm>
          <a:prstGeom prst="rect">
            <a:avLst/>
          </a:prstGeom>
          <a:noFill/>
          <a:ln>
            <a:noFill/>
          </a:ln>
        </p:spPr>
      </p:pic>
      <p:pic>
        <p:nvPicPr>
          <p:cNvPr id="3885" name="Google Shape;3885;gd8d76f0c71_1_264"/>
          <p:cNvPicPr preferRelativeResize="0"/>
          <p:nvPr/>
        </p:nvPicPr>
        <p:blipFill>
          <a:blip r:embed="rId4">
            <a:alphaModFix/>
          </a:blip>
          <a:stretch>
            <a:fillRect/>
          </a:stretch>
        </p:blipFill>
        <p:spPr>
          <a:xfrm>
            <a:off x="1197353" y="-8"/>
            <a:ext cx="8878121" cy="68580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9" name="Shape 3889"/>
        <p:cNvGrpSpPr/>
        <p:nvPr/>
      </p:nvGrpSpPr>
      <p:grpSpPr>
        <a:xfrm>
          <a:off x="0" y="0"/>
          <a:ext cx="0" cy="0"/>
          <a:chOff x="0" y="0"/>
          <a:chExt cx="0" cy="0"/>
        </a:xfrm>
      </p:grpSpPr>
      <p:sp>
        <p:nvSpPr>
          <p:cNvPr id="3890" name="Google Shape;3890;gd8fc7f62fe_0_1148"/>
          <p:cNvSpPr txBox="1"/>
          <p:nvPr>
            <p:ph idx="1" type="subTitle"/>
          </p:nvPr>
        </p:nvSpPr>
        <p:spPr>
          <a:xfrm>
            <a:off x="1039100" y="5064833"/>
            <a:ext cx="2950500" cy="8337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1900"/>
              <a:buNone/>
            </a:pPr>
            <a:r>
              <a:rPr lang="en-US"/>
              <a:t>Airborne transmission trumps fomite concerns</a:t>
            </a:r>
            <a:endParaRPr/>
          </a:p>
        </p:txBody>
      </p:sp>
      <p:sp>
        <p:nvSpPr>
          <p:cNvPr id="3891" name="Google Shape;3891;gd8fc7f62fe_0_1148"/>
          <p:cNvSpPr txBox="1"/>
          <p:nvPr>
            <p:ph type="title"/>
          </p:nvPr>
        </p:nvSpPr>
        <p:spPr>
          <a:xfrm>
            <a:off x="691567" y="677167"/>
            <a:ext cx="10808700" cy="7635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4000"/>
              <a:buNone/>
            </a:pPr>
            <a:r>
              <a:rPr lang="en-US"/>
              <a:t>Interview Insights</a:t>
            </a:r>
            <a:endParaRPr/>
          </a:p>
        </p:txBody>
      </p:sp>
      <p:sp>
        <p:nvSpPr>
          <p:cNvPr id="3892" name="Google Shape;3892;gd8fc7f62fe_0_1148"/>
          <p:cNvSpPr txBox="1"/>
          <p:nvPr>
            <p:ph idx="2" type="subTitle"/>
          </p:nvPr>
        </p:nvSpPr>
        <p:spPr>
          <a:xfrm>
            <a:off x="2829964" y="2931233"/>
            <a:ext cx="2950500" cy="8337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1900"/>
              <a:buNone/>
            </a:pPr>
            <a:r>
              <a:rPr lang="en-US"/>
              <a:t>Perception of cleanliness</a:t>
            </a:r>
            <a:endParaRPr/>
          </a:p>
        </p:txBody>
      </p:sp>
      <p:sp>
        <p:nvSpPr>
          <p:cNvPr id="3893" name="Google Shape;3893;gd8fc7f62fe_0_1148"/>
          <p:cNvSpPr txBox="1"/>
          <p:nvPr>
            <p:ph idx="3" type="subTitle"/>
          </p:nvPr>
        </p:nvSpPr>
        <p:spPr>
          <a:xfrm>
            <a:off x="4622000" y="5064833"/>
            <a:ext cx="2950500" cy="8337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1900"/>
              <a:buNone/>
            </a:pPr>
            <a:r>
              <a:rPr lang="en-US"/>
              <a:t>Safety concerns regarding introduction of chemicals to habitable environment </a:t>
            </a:r>
            <a:endParaRPr/>
          </a:p>
        </p:txBody>
      </p:sp>
      <p:sp>
        <p:nvSpPr>
          <p:cNvPr id="3894" name="Google Shape;3894;gd8fc7f62fe_0_1148"/>
          <p:cNvSpPr txBox="1"/>
          <p:nvPr>
            <p:ph idx="4" type="subTitle"/>
          </p:nvPr>
        </p:nvSpPr>
        <p:spPr>
          <a:xfrm>
            <a:off x="6414197" y="2931233"/>
            <a:ext cx="2948100" cy="8337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1900"/>
              <a:buNone/>
            </a:pPr>
            <a:r>
              <a:rPr lang="en-US"/>
              <a:t>May not be accessible to all of the population</a:t>
            </a:r>
            <a:endParaRPr/>
          </a:p>
        </p:txBody>
      </p:sp>
      <p:sp>
        <p:nvSpPr>
          <p:cNvPr id="3895" name="Google Shape;3895;gd8fc7f62fe_0_1148"/>
          <p:cNvSpPr txBox="1"/>
          <p:nvPr>
            <p:ph idx="5" type="subTitle"/>
          </p:nvPr>
        </p:nvSpPr>
        <p:spPr>
          <a:xfrm>
            <a:off x="8204900" y="5064833"/>
            <a:ext cx="2948100" cy="8337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1900"/>
              <a:buNone/>
            </a:pPr>
            <a:r>
              <a:rPr lang="en-US"/>
              <a:t>Post-COVID implementation: yes</a:t>
            </a:r>
            <a:endParaRPr/>
          </a:p>
        </p:txBody>
      </p:sp>
      <p:grpSp>
        <p:nvGrpSpPr>
          <p:cNvPr id="3896" name="Google Shape;3896;gd8fc7f62fe_0_1148"/>
          <p:cNvGrpSpPr/>
          <p:nvPr/>
        </p:nvGrpSpPr>
        <p:grpSpPr>
          <a:xfrm>
            <a:off x="7414863" y="1918248"/>
            <a:ext cx="946267" cy="946948"/>
            <a:chOff x="5561286" y="1438722"/>
            <a:chExt cx="709718" cy="710228"/>
          </a:xfrm>
        </p:grpSpPr>
        <p:sp>
          <p:nvSpPr>
            <p:cNvPr id="3897" name="Google Shape;3897;gd8fc7f62fe_0_1148"/>
            <p:cNvSpPr/>
            <p:nvPr/>
          </p:nvSpPr>
          <p:spPr>
            <a:xfrm>
              <a:off x="5561286" y="1438722"/>
              <a:ext cx="709718" cy="710228"/>
            </a:xfrm>
            <a:custGeom>
              <a:rect b="b" l="l" r="r" t="t"/>
              <a:pathLst>
                <a:path extrusionOk="0" h="13924" w="13914">
                  <a:moveTo>
                    <a:pt x="6952" y="0"/>
                  </a:moveTo>
                  <a:cubicBezTo>
                    <a:pt x="3113" y="0"/>
                    <a:pt x="0" y="3123"/>
                    <a:pt x="0" y="6962"/>
                  </a:cubicBezTo>
                  <a:cubicBezTo>
                    <a:pt x="0" y="10811"/>
                    <a:pt x="3113" y="13924"/>
                    <a:pt x="6952" y="13924"/>
                  </a:cubicBezTo>
                  <a:cubicBezTo>
                    <a:pt x="10801" y="13924"/>
                    <a:pt x="13914" y="10811"/>
                    <a:pt x="13914" y="6962"/>
                  </a:cubicBezTo>
                  <a:cubicBezTo>
                    <a:pt x="13914" y="3123"/>
                    <a:pt x="10801" y="0"/>
                    <a:pt x="695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98" name="Google Shape;3898;gd8fc7f62fe_0_1148"/>
            <p:cNvSpPr/>
            <p:nvPr/>
          </p:nvSpPr>
          <p:spPr>
            <a:xfrm>
              <a:off x="6014027" y="1664073"/>
              <a:ext cx="128743" cy="128794"/>
            </a:xfrm>
            <a:custGeom>
              <a:rect b="b" l="l" r="r" t="t"/>
              <a:pathLst>
                <a:path extrusionOk="0" h="2525" w="2524">
                  <a:moveTo>
                    <a:pt x="1257" y="1"/>
                  </a:moveTo>
                  <a:cubicBezTo>
                    <a:pt x="560" y="1"/>
                    <a:pt x="0" y="570"/>
                    <a:pt x="0" y="1267"/>
                  </a:cubicBezTo>
                  <a:cubicBezTo>
                    <a:pt x="0" y="1965"/>
                    <a:pt x="560" y="2524"/>
                    <a:pt x="1257" y="2524"/>
                  </a:cubicBezTo>
                  <a:cubicBezTo>
                    <a:pt x="1954" y="2524"/>
                    <a:pt x="2524" y="1965"/>
                    <a:pt x="2524" y="1267"/>
                  </a:cubicBezTo>
                  <a:cubicBezTo>
                    <a:pt x="2524" y="570"/>
                    <a:pt x="1954" y="1"/>
                    <a:pt x="1257"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899" name="Google Shape;3899;gd8fc7f62fe_0_1148"/>
            <p:cNvSpPr/>
            <p:nvPr/>
          </p:nvSpPr>
          <p:spPr>
            <a:xfrm>
              <a:off x="5958429" y="1826379"/>
              <a:ext cx="238460" cy="128743"/>
            </a:xfrm>
            <a:custGeom>
              <a:rect b="b" l="l" r="r" t="t"/>
              <a:pathLst>
                <a:path extrusionOk="0" h="2524" w="4675">
                  <a:moveTo>
                    <a:pt x="1248" y="0"/>
                  </a:moveTo>
                  <a:lnTo>
                    <a:pt x="874" y="10"/>
                  </a:lnTo>
                  <a:cubicBezTo>
                    <a:pt x="639" y="10"/>
                    <a:pt x="433" y="216"/>
                    <a:pt x="364" y="589"/>
                  </a:cubicBezTo>
                  <a:lnTo>
                    <a:pt x="1" y="2524"/>
                  </a:lnTo>
                  <a:lnTo>
                    <a:pt x="747" y="2524"/>
                  </a:lnTo>
                  <a:lnTo>
                    <a:pt x="874" y="1601"/>
                  </a:lnTo>
                  <a:lnTo>
                    <a:pt x="992" y="2524"/>
                  </a:lnTo>
                  <a:lnTo>
                    <a:pt x="3683" y="2524"/>
                  </a:lnTo>
                  <a:lnTo>
                    <a:pt x="3810" y="1601"/>
                  </a:lnTo>
                  <a:lnTo>
                    <a:pt x="3938" y="2524"/>
                  </a:lnTo>
                  <a:lnTo>
                    <a:pt x="4674" y="2524"/>
                  </a:lnTo>
                  <a:lnTo>
                    <a:pt x="4321" y="589"/>
                  </a:lnTo>
                  <a:cubicBezTo>
                    <a:pt x="4252" y="226"/>
                    <a:pt x="4056" y="20"/>
                    <a:pt x="3830" y="10"/>
                  </a:cubicBezTo>
                  <a:lnTo>
                    <a:pt x="3290"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0" name="Google Shape;3900;gd8fc7f62fe_0_1148"/>
            <p:cNvSpPr/>
            <p:nvPr/>
          </p:nvSpPr>
          <p:spPr>
            <a:xfrm>
              <a:off x="5690487" y="1664073"/>
              <a:ext cx="128743" cy="128794"/>
            </a:xfrm>
            <a:custGeom>
              <a:rect b="b" l="l" r="r" t="t"/>
              <a:pathLst>
                <a:path extrusionOk="0" h="2525" w="2524">
                  <a:moveTo>
                    <a:pt x="1267" y="1"/>
                  </a:moveTo>
                  <a:cubicBezTo>
                    <a:pt x="560" y="1"/>
                    <a:pt x="0" y="570"/>
                    <a:pt x="0" y="1267"/>
                  </a:cubicBezTo>
                  <a:cubicBezTo>
                    <a:pt x="0" y="1965"/>
                    <a:pt x="560" y="2524"/>
                    <a:pt x="1267" y="2524"/>
                  </a:cubicBezTo>
                  <a:cubicBezTo>
                    <a:pt x="1964" y="2524"/>
                    <a:pt x="2524" y="1965"/>
                    <a:pt x="2524" y="1267"/>
                  </a:cubicBezTo>
                  <a:cubicBezTo>
                    <a:pt x="2524" y="570"/>
                    <a:pt x="1964" y="1"/>
                    <a:pt x="1267"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1" name="Google Shape;3901;gd8fc7f62fe_0_1148"/>
            <p:cNvSpPr/>
            <p:nvPr/>
          </p:nvSpPr>
          <p:spPr>
            <a:xfrm>
              <a:off x="5634889" y="1826379"/>
              <a:ext cx="238970" cy="128743"/>
            </a:xfrm>
            <a:custGeom>
              <a:rect b="b" l="l" r="r" t="t"/>
              <a:pathLst>
                <a:path extrusionOk="0" h="2524" w="4685">
                  <a:moveTo>
                    <a:pt x="1257" y="0"/>
                  </a:moveTo>
                  <a:lnTo>
                    <a:pt x="874" y="10"/>
                  </a:lnTo>
                  <a:cubicBezTo>
                    <a:pt x="639" y="10"/>
                    <a:pt x="433" y="216"/>
                    <a:pt x="364" y="589"/>
                  </a:cubicBezTo>
                  <a:lnTo>
                    <a:pt x="1" y="2524"/>
                  </a:lnTo>
                  <a:lnTo>
                    <a:pt x="747" y="2524"/>
                  </a:lnTo>
                  <a:lnTo>
                    <a:pt x="874" y="1601"/>
                  </a:lnTo>
                  <a:lnTo>
                    <a:pt x="1002" y="2524"/>
                  </a:lnTo>
                  <a:lnTo>
                    <a:pt x="3692" y="2524"/>
                  </a:lnTo>
                  <a:lnTo>
                    <a:pt x="3810" y="1601"/>
                  </a:lnTo>
                  <a:lnTo>
                    <a:pt x="3938" y="2524"/>
                  </a:lnTo>
                  <a:lnTo>
                    <a:pt x="4684" y="2524"/>
                  </a:lnTo>
                  <a:lnTo>
                    <a:pt x="4321" y="589"/>
                  </a:lnTo>
                  <a:cubicBezTo>
                    <a:pt x="4252" y="226"/>
                    <a:pt x="4056" y="20"/>
                    <a:pt x="3830" y="10"/>
                  </a:cubicBezTo>
                  <a:lnTo>
                    <a:pt x="3290"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2" name="Google Shape;3902;gd8fc7f62fe_0_1148"/>
            <p:cNvSpPr/>
            <p:nvPr/>
          </p:nvSpPr>
          <p:spPr>
            <a:xfrm>
              <a:off x="5848763" y="1718192"/>
              <a:ext cx="135782" cy="135272"/>
            </a:xfrm>
            <a:custGeom>
              <a:rect b="b" l="l" r="r" t="t"/>
              <a:pathLst>
                <a:path extrusionOk="0" h="2652" w="2662">
                  <a:moveTo>
                    <a:pt x="1326" y="0"/>
                  </a:moveTo>
                  <a:cubicBezTo>
                    <a:pt x="599" y="0"/>
                    <a:pt x="0" y="589"/>
                    <a:pt x="0" y="1326"/>
                  </a:cubicBezTo>
                  <a:cubicBezTo>
                    <a:pt x="0" y="2052"/>
                    <a:pt x="599" y="2651"/>
                    <a:pt x="1326" y="2651"/>
                  </a:cubicBezTo>
                  <a:cubicBezTo>
                    <a:pt x="2062" y="2651"/>
                    <a:pt x="2661" y="2052"/>
                    <a:pt x="2661" y="1326"/>
                  </a:cubicBezTo>
                  <a:cubicBezTo>
                    <a:pt x="2661" y="589"/>
                    <a:pt x="2062" y="0"/>
                    <a:pt x="1326"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3" name="Google Shape;3903;gd8fc7f62fe_0_1148"/>
            <p:cNvSpPr/>
            <p:nvPr/>
          </p:nvSpPr>
          <p:spPr>
            <a:xfrm>
              <a:off x="5845754" y="1714673"/>
              <a:ext cx="141801" cy="141801"/>
            </a:xfrm>
            <a:custGeom>
              <a:rect b="b" l="l" r="r" t="t"/>
              <a:pathLst>
                <a:path extrusionOk="0" h="2780" w="2780">
                  <a:moveTo>
                    <a:pt x="1385" y="128"/>
                  </a:moveTo>
                  <a:cubicBezTo>
                    <a:pt x="2082" y="128"/>
                    <a:pt x="2651" y="698"/>
                    <a:pt x="2651" y="1395"/>
                  </a:cubicBezTo>
                  <a:cubicBezTo>
                    <a:pt x="2651" y="2092"/>
                    <a:pt x="2082" y="2652"/>
                    <a:pt x="1385" y="2652"/>
                  </a:cubicBezTo>
                  <a:cubicBezTo>
                    <a:pt x="688" y="2652"/>
                    <a:pt x="128" y="2092"/>
                    <a:pt x="128" y="1395"/>
                  </a:cubicBezTo>
                  <a:cubicBezTo>
                    <a:pt x="128" y="698"/>
                    <a:pt x="688" y="128"/>
                    <a:pt x="1385" y="128"/>
                  </a:cubicBezTo>
                  <a:close/>
                  <a:moveTo>
                    <a:pt x="1385" y="1"/>
                  </a:moveTo>
                  <a:cubicBezTo>
                    <a:pt x="619" y="1"/>
                    <a:pt x="0" y="629"/>
                    <a:pt x="0" y="1395"/>
                  </a:cubicBezTo>
                  <a:cubicBezTo>
                    <a:pt x="0" y="2161"/>
                    <a:pt x="619" y="2779"/>
                    <a:pt x="1385" y="2779"/>
                  </a:cubicBezTo>
                  <a:cubicBezTo>
                    <a:pt x="2151" y="2779"/>
                    <a:pt x="2779" y="2161"/>
                    <a:pt x="2779" y="1395"/>
                  </a:cubicBezTo>
                  <a:cubicBezTo>
                    <a:pt x="2779" y="629"/>
                    <a:pt x="2151" y="1"/>
                    <a:pt x="1385" y="1"/>
                  </a:cubicBezTo>
                  <a:close/>
                </a:path>
              </a:pathLst>
            </a:custGeom>
            <a:solidFill>
              <a:srgbClr val="FFFFFF"/>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4" name="Google Shape;3904;gd8fc7f62fe_0_1148"/>
            <p:cNvSpPr/>
            <p:nvPr/>
          </p:nvSpPr>
          <p:spPr>
            <a:xfrm>
              <a:off x="5793165" y="1880447"/>
              <a:ext cx="245958" cy="134762"/>
            </a:xfrm>
            <a:custGeom>
              <a:rect b="b" l="l" r="r" t="t"/>
              <a:pathLst>
                <a:path extrusionOk="0" h="2642" w="4822">
                  <a:moveTo>
                    <a:pt x="943" y="1"/>
                  </a:moveTo>
                  <a:cubicBezTo>
                    <a:pt x="668" y="1"/>
                    <a:pt x="442" y="246"/>
                    <a:pt x="373" y="629"/>
                  </a:cubicBezTo>
                  <a:lnTo>
                    <a:pt x="0" y="2642"/>
                  </a:lnTo>
                  <a:lnTo>
                    <a:pt x="874" y="2642"/>
                  </a:lnTo>
                  <a:lnTo>
                    <a:pt x="943" y="2141"/>
                  </a:lnTo>
                  <a:lnTo>
                    <a:pt x="1012" y="2642"/>
                  </a:lnTo>
                  <a:lnTo>
                    <a:pt x="3810" y="2642"/>
                  </a:lnTo>
                  <a:lnTo>
                    <a:pt x="3879" y="2141"/>
                  </a:lnTo>
                  <a:lnTo>
                    <a:pt x="3948" y="2642"/>
                  </a:lnTo>
                  <a:lnTo>
                    <a:pt x="4821" y="2642"/>
                  </a:lnTo>
                  <a:lnTo>
                    <a:pt x="4448" y="629"/>
                  </a:lnTo>
                  <a:cubicBezTo>
                    <a:pt x="4380" y="256"/>
                    <a:pt x="4164" y="10"/>
                    <a:pt x="389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5" name="Google Shape;3905;gd8fc7f62fe_0_1148"/>
            <p:cNvSpPr/>
            <p:nvPr/>
          </p:nvSpPr>
          <p:spPr>
            <a:xfrm>
              <a:off x="5789136" y="1876928"/>
              <a:ext cx="253966" cy="141801"/>
            </a:xfrm>
            <a:custGeom>
              <a:rect b="b" l="l" r="r" t="t"/>
              <a:pathLst>
                <a:path extrusionOk="0" h="2780" w="4979">
                  <a:moveTo>
                    <a:pt x="3437" y="129"/>
                  </a:moveTo>
                  <a:lnTo>
                    <a:pt x="3977" y="138"/>
                  </a:lnTo>
                  <a:cubicBezTo>
                    <a:pt x="4203" y="148"/>
                    <a:pt x="4400" y="354"/>
                    <a:pt x="4468" y="718"/>
                  </a:cubicBezTo>
                  <a:lnTo>
                    <a:pt x="4832" y="2652"/>
                  </a:lnTo>
                  <a:lnTo>
                    <a:pt x="4085" y="2652"/>
                  </a:lnTo>
                  <a:lnTo>
                    <a:pt x="3958" y="1719"/>
                  </a:lnTo>
                  <a:lnTo>
                    <a:pt x="3840" y="2652"/>
                  </a:lnTo>
                  <a:lnTo>
                    <a:pt x="1140" y="2652"/>
                  </a:lnTo>
                  <a:lnTo>
                    <a:pt x="1022" y="1719"/>
                  </a:lnTo>
                  <a:lnTo>
                    <a:pt x="894" y="2652"/>
                  </a:lnTo>
                  <a:lnTo>
                    <a:pt x="148" y="2652"/>
                  </a:lnTo>
                  <a:lnTo>
                    <a:pt x="511" y="718"/>
                  </a:lnTo>
                  <a:cubicBezTo>
                    <a:pt x="580" y="345"/>
                    <a:pt x="786" y="129"/>
                    <a:pt x="1022" y="129"/>
                  </a:cubicBezTo>
                  <a:close/>
                  <a:moveTo>
                    <a:pt x="1022" y="1"/>
                  </a:moveTo>
                  <a:cubicBezTo>
                    <a:pt x="718" y="1"/>
                    <a:pt x="462" y="276"/>
                    <a:pt x="384" y="688"/>
                  </a:cubicBezTo>
                  <a:lnTo>
                    <a:pt x="30" y="2632"/>
                  </a:lnTo>
                  <a:lnTo>
                    <a:pt x="1" y="2780"/>
                  </a:lnTo>
                  <a:lnTo>
                    <a:pt x="1012" y="2780"/>
                  </a:lnTo>
                  <a:lnTo>
                    <a:pt x="1022" y="2691"/>
                  </a:lnTo>
                  <a:lnTo>
                    <a:pt x="1032" y="2780"/>
                  </a:lnTo>
                  <a:lnTo>
                    <a:pt x="3948" y="2780"/>
                  </a:lnTo>
                  <a:lnTo>
                    <a:pt x="3958" y="2691"/>
                  </a:lnTo>
                  <a:lnTo>
                    <a:pt x="3968" y="2780"/>
                  </a:lnTo>
                  <a:lnTo>
                    <a:pt x="4979" y="2780"/>
                  </a:lnTo>
                  <a:lnTo>
                    <a:pt x="4949" y="2632"/>
                  </a:lnTo>
                  <a:lnTo>
                    <a:pt x="4596" y="688"/>
                  </a:lnTo>
                  <a:cubicBezTo>
                    <a:pt x="4517" y="286"/>
                    <a:pt x="4282" y="21"/>
                    <a:pt x="3977" y="11"/>
                  </a:cubicBezTo>
                  <a:lnTo>
                    <a:pt x="3437" y="1"/>
                  </a:lnTo>
                  <a:close/>
                </a:path>
              </a:pathLst>
            </a:custGeom>
            <a:solidFill>
              <a:srgbClr val="FFFFFF"/>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906" name="Google Shape;3906;gd8fc7f62fe_0_1148"/>
          <p:cNvGrpSpPr/>
          <p:nvPr/>
        </p:nvGrpSpPr>
        <p:grpSpPr>
          <a:xfrm>
            <a:off x="2040724" y="4051809"/>
            <a:ext cx="947016" cy="946948"/>
            <a:chOff x="1530581" y="3038933"/>
            <a:chExt cx="710279" cy="710228"/>
          </a:xfrm>
        </p:grpSpPr>
        <p:sp>
          <p:nvSpPr>
            <p:cNvPr id="3907" name="Google Shape;3907;gd8fc7f62fe_0_1148"/>
            <p:cNvSpPr/>
            <p:nvPr/>
          </p:nvSpPr>
          <p:spPr>
            <a:xfrm>
              <a:off x="1530581" y="3038933"/>
              <a:ext cx="710279" cy="710228"/>
            </a:xfrm>
            <a:custGeom>
              <a:rect b="b" l="l" r="r" t="t"/>
              <a:pathLst>
                <a:path extrusionOk="0" h="13924" w="13925">
                  <a:moveTo>
                    <a:pt x="6962" y="1"/>
                  </a:moveTo>
                  <a:cubicBezTo>
                    <a:pt x="3123" y="1"/>
                    <a:pt x="1" y="3123"/>
                    <a:pt x="1" y="6962"/>
                  </a:cubicBezTo>
                  <a:cubicBezTo>
                    <a:pt x="1" y="10811"/>
                    <a:pt x="3123" y="13924"/>
                    <a:pt x="6962" y="13924"/>
                  </a:cubicBezTo>
                  <a:cubicBezTo>
                    <a:pt x="10812" y="13924"/>
                    <a:pt x="13924" y="10811"/>
                    <a:pt x="13924" y="6962"/>
                  </a:cubicBezTo>
                  <a:cubicBezTo>
                    <a:pt x="13924" y="3123"/>
                    <a:pt x="10812" y="1"/>
                    <a:pt x="6962"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8" name="Google Shape;3908;gd8fc7f62fe_0_1148"/>
            <p:cNvSpPr/>
            <p:nvPr/>
          </p:nvSpPr>
          <p:spPr>
            <a:xfrm>
              <a:off x="1784547" y="3538298"/>
              <a:ext cx="112217" cy="51620"/>
            </a:xfrm>
            <a:custGeom>
              <a:rect b="b" l="l" r="r" t="t"/>
              <a:pathLst>
                <a:path extrusionOk="0" fill="none" h="1012" w="2200">
                  <a:moveTo>
                    <a:pt x="0" y="0"/>
                  </a:moveTo>
                  <a:cubicBezTo>
                    <a:pt x="1002" y="1012"/>
                    <a:pt x="2200" y="599"/>
                    <a:pt x="2200" y="599"/>
                  </a:cubicBezTo>
                </a:path>
              </a:pathLst>
            </a:custGeom>
            <a:noFill/>
            <a:ln cap="rnd" cmpd="sng" w="9525">
              <a:solidFill>
                <a:srgbClr val="87B8E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09" name="Google Shape;3909;gd8fc7f62fe_0_1148"/>
            <p:cNvSpPr/>
            <p:nvPr/>
          </p:nvSpPr>
          <p:spPr>
            <a:xfrm>
              <a:off x="1710892" y="3159158"/>
              <a:ext cx="300587" cy="311554"/>
            </a:xfrm>
            <a:custGeom>
              <a:rect b="b" l="l" r="r" t="t"/>
              <a:pathLst>
                <a:path extrusionOk="0" h="6108" w="5893">
                  <a:moveTo>
                    <a:pt x="3123" y="0"/>
                  </a:moveTo>
                  <a:cubicBezTo>
                    <a:pt x="2986" y="0"/>
                    <a:pt x="2838" y="0"/>
                    <a:pt x="2711" y="20"/>
                  </a:cubicBezTo>
                  <a:cubicBezTo>
                    <a:pt x="2387" y="59"/>
                    <a:pt x="1552" y="148"/>
                    <a:pt x="1503" y="776"/>
                  </a:cubicBezTo>
                  <a:lnTo>
                    <a:pt x="1483" y="776"/>
                  </a:lnTo>
                  <a:cubicBezTo>
                    <a:pt x="1228" y="776"/>
                    <a:pt x="904" y="1061"/>
                    <a:pt x="688" y="1463"/>
                  </a:cubicBezTo>
                  <a:cubicBezTo>
                    <a:pt x="433" y="1925"/>
                    <a:pt x="1" y="3221"/>
                    <a:pt x="1287" y="5145"/>
                  </a:cubicBezTo>
                  <a:cubicBezTo>
                    <a:pt x="1366" y="5253"/>
                    <a:pt x="1405" y="5401"/>
                    <a:pt x="1434" y="5538"/>
                  </a:cubicBezTo>
                  <a:cubicBezTo>
                    <a:pt x="1493" y="5744"/>
                    <a:pt x="1552" y="5960"/>
                    <a:pt x="1709" y="6088"/>
                  </a:cubicBezTo>
                  <a:lnTo>
                    <a:pt x="1739" y="6108"/>
                  </a:lnTo>
                  <a:lnTo>
                    <a:pt x="1768" y="6098"/>
                  </a:lnTo>
                  <a:cubicBezTo>
                    <a:pt x="1778" y="6098"/>
                    <a:pt x="3015" y="5843"/>
                    <a:pt x="2907" y="4537"/>
                  </a:cubicBezTo>
                  <a:cubicBezTo>
                    <a:pt x="2848" y="3800"/>
                    <a:pt x="3025" y="3790"/>
                    <a:pt x="3329" y="3761"/>
                  </a:cubicBezTo>
                  <a:cubicBezTo>
                    <a:pt x="3506" y="3741"/>
                    <a:pt x="3742" y="3722"/>
                    <a:pt x="3948" y="3525"/>
                  </a:cubicBezTo>
                  <a:cubicBezTo>
                    <a:pt x="4252" y="3221"/>
                    <a:pt x="4203" y="2946"/>
                    <a:pt x="4154" y="2720"/>
                  </a:cubicBezTo>
                  <a:cubicBezTo>
                    <a:pt x="4134" y="2583"/>
                    <a:pt x="4105" y="2465"/>
                    <a:pt x="4164" y="2367"/>
                  </a:cubicBezTo>
                  <a:cubicBezTo>
                    <a:pt x="4301" y="2160"/>
                    <a:pt x="4645" y="2092"/>
                    <a:pt x="4989" y="2023"/>
                  </a:cubicBezTo>
                  <a:cubicBezTo>
                    <a:pt x="5273" y="1964"/>
                    <a:pt x="5539" y="1915"/>
                    <a:pt x="5715" y="1777"/>
                  </a:cubicBezTo>
                  <a:lnTo>
                    <a:pt x="5725" y="1777"/>
                  </a:lnTo>
                  <a:lnTo>
                    <a:pt x="5725" y="1758"/>
                  </a:lnTo>
                  <a:cubicBezTo>
                    <a:pt x="5863" y="1512"/>
                    <a:pt x="5892" y="1277"/>
                    <a:pt x="5813" y="1061"/>
                  </a:cubicBezTo>
                  <a:cubicBezTo>
                    <a:pt x="5637" y="619"/>
                    <a:pt x="5057" y="354"/>
                    <a:pt x="4714" y="236"/>
                  </a:cubicBezTo>
                  <a:cubicBezTo>
                    <a:pt x="4134" y="79"/>
                    <a:pt x="3594" y="0"/>
                    <a:pt x="3123" y="0"/>
                  </a:cubicBezTo>
                  <a:close/>
                </a:path>
              </a:pathLst>
            </a:custGeom>
            <a:solidFill>
              <a:srgbClr val="4C80B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0" name="Google Shape;3910;gd8fc7f62fe_0_1148"/>
            <p:cNvSpPr/>
            <p:nvPr/>
          </p:nvSpPr>
          <p:spPr>
            <a:xfrm>
              <a:off x="1689877" y="3155639"/>
              <a:ext cx="333079" cy="318593"/>
            </a:xfrm>
            <a:custGeom>
              <a:rect b="b" l="l" r="r" t="t"/>
              <a:pathLst>
                <a:path extrusionOk="0" h="6246" w="6530">
                  <a:moveTo>
                    <a:pt x="3535" y="128"/>
                  </a:moveTo>
                  <a:cubicBezTo>
                    <a:pt x="4075" y="128"/>
                    <a:pt x="4635" y="236"/>
                    <a:pt x="5106" y="374"/>
                  </a:cubicBezTo>
                  <a:cubicBezTo>
                    <a:pt x="5636" y="550"/>
                    <a:pt x="6530" y="1002"/>
                    <a:pt x="6088" y="1797"/>
                  </a:cubicBezTo>
                  <a:cubicBezTo>
                    <a:pt x="5705" y="2082"/>
                    <a:pt x="4782" y="1994"/>
                    <a:pt x="4527" y="2406"/>
                  </a:cubicBezTo>
                  <a:cubicBezTo>
                    <a:pt x="4340" y="2701"/>
                    <a:pt x="4782" y="3084"/>
                    <a:pt x="4311" y="3545"/>
                  </a:cubicBezTo>
                  <a:cubicBezTo>
                    <a:pt x="3810" y="4036"/>
                    <a:pt x="3152" y="3349"/>
                    <a:pt x="3250" y="4606"/>
                  </a:cubicBezTo>
                  <a:cubicBezTo>
                    <a:pt x="3358" y="5872"/>
                    <a:pt x="2160" y="6108"/>
                    <a:pt x="2160" y="6108"/>
                  </a:cubicBezTo>
                  <a:cubicBezTo>
                    <a:pt x="1915" y="5912"/>
                    <a:pt x="1935" y="5450"/>
                    <a:pt x="1758" y="5175"/>
                  </a:cubicBezTo>
                  <a:cubicBezTo>
                    <a:pt x="0" y="2563"/>
                    <a:pt x="1355" y="914"/>
                    <a:pt x="1895" y="914"/>
                  </a:cubicBezTo>
                  <a:cubicBezTo>
                    <a:pt x="1925" y="914"/>
                    <a:pt x="1954" y="914"/>
                    <a:pt x="1984" y="933"/>
                  </a:cubicBezTo>
                  <a:cubicBezTo>
                    <a:pt x="1964" y="315"/>
                    <a:pt x="2691" y="197"/>
                    <a:pt x="3133" y="148"/>
                  </a:cubicBezTo>
                  <a:cubicBezTo>
                    <a:pt x="3260" y="138"/>
                    <a:pt x="3398" y="128"/>
                    <a:pt x="3535" y="128"/>
                  </a:cubicBezTo>
                  <a:close/>
                  <a:moveTo>
                    <a:pt x="3535" y="1"/>
                  </a:moveTo>
                  <a:cubicBezTo>
                    <a:pt x="3388" y="1"/>
                    <a:pt x="3250" y="10"/>
                    <a:pt x="3113" y="20"/>
                  </a:cubicBezTo>
                  <a:cubicBezTo>
                    <a:pt x="2789" y="59"/>
                    <a:pt x="1954" y="158"/>
                    <a:pt x="1856" y="786"/>
                  </a:cubicBezTo>
                  <a:cubicBezTo>
                    <a:pt x="1591" y="806"/>
                    <a:pt x="1257" y="1090"/>
                    <a:pt x="1041" y="1503"/>
                  </a:cubicBezTo>
                  <a:cubicBezTo>
                    <a:pt x="786" y="1974"/>
                    <a:pt x="334" y="3300"/>
                    <a:pt x="1650" y="5254"/>
                  </a:cubicBezTo>
                  <a:cubicBezTo>
                    <a:pt x="1719" y="5342"/>
                    <a:pt x="1748" y="5479"/>
                    <a:pt x="1787" y="5627"/>
                  </a:cubicBezTo>
                  <a:cubicBezTo>
                    <a:pt x="1846" y="5843"/>
                    <a:pt x="1905" y="6069"/>
                    <a:pt x="2082" y="6206"/>
                  </a:cubicBezTo>
                  <a:lnTo>
                    <a:pt x="2131" y="6245"/>
                  </a:lnTo>
                  <a:lnTo>
                    <a:pt x="2190" y="6226"/>
                  </a:lnTo>
                  <a:cubicBezTo>
                    <a:pt x="2642" y="6137"/>
                    <a:pt x="3466" y="5686"/>
                    <a:pt x="3378" y="4596"/>
                  </a:cubicBezTo>
                  <a:cubicBezTo>
                    <a:pt x="3329" y="3928"/>
                    <a:pt x="3466" y="3918"/>
                    <a:pt x="3741" y="3889"/>
                  </a:cubicBezTo>
                  <a:cubicBezTo>
                    <a:pt x="3938" y="3879"/>
                    <a:pt x="4183" y="3850"/>
                    <a:pt x="4399" y="3634"/>
                  </a:cubicBezTo>
                  <a:cubicBezTo>
                    <a:pt x="4733" y="3310"/>
                    <a:pt x="4674" y="3005"/>
                    <a:pt x="4635" y="2779"/>
                  </a:cubicBezTo>
                  <a:cubicBezTo>
                    <a:pt x="4605" y="2632"/>
                    <a:pt x="4586" y="2544"/>
                    <a:pt x="4635" y="2475"/>
                  </a:cubicBezTo>
                  <a:cubicBezTo>
                    <a:pt x="4753" y="2288"/>
                    <a:pt x="5086" y="2220"/>
                    <a:pt x="5411" y="2151"/>
                  </a:cubicBezTo>
                  <a:cubicBezTo>
                    <a:pt x="5685" y="2102"/>
                    <a:pt x="5980" y="2043"/>
                    <a:pt x="6167" y="1905"/>
                  </a:cubicBezTo>
                  <a:lnTo>
                    <a:pt x="6186" y="1886"/>
                  </a:lnTo>
                  <a:lnTo>
                    <a:pt x="6196" y="1866"/>
                  </a:lnTo>
                  <a:cubicBezTo>
                    <a:pt x="6343" y="1601"/>
                    <a:pt x="6373" y="1346"/>
                    <a:pt x="6284" y="1110"/>
                  </a:cubicBezTo>
                  <a:cubicBezTo>
                    <a:pt x="6098" y="639"/>
                    <a:pt x="5499" y="364"/>
                    <a:pt x="5155" y="246"/>
                  </a:cubicBezTo>
                  <a:cubicBezTo>
                    <a:pt x="4556" y="79"/>
                    <a:pt x="4016" y="1"/>
                    <a:pt x="3535"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1" name="Google Shape;3911;gd8fc7f62fe_0_1148"/>
            <p:cNvSpPr/>
            <p:nvPr/>
          </p:nvSpPr>
          <p:spPr>
            <a:xfrm>
              <a:off x="1752463" y="3171145"/>
              <a:ext cx="283551" cy="405255"/>
            </a:xfrm>
            <a:custGeom>
              <a:rect b="b" l="l" r="r" t="t"/>
              <a:pathLst>
                <a:path extrusionOk="0" h="7945" w="5559">
                  <a:moveTo>
                    <a:pt x="2603" y="1"/>
                  </a:moveTo>
                  <a:cubicBezTo>
                    <a:pt x="2504" y="1"/>
                    <a:pt x="2406" y="11"/>
                    <a:pt x="2318" y="21"/>
                  </a:cubicBezTo>
                  <a:cubicBezTo>
                    <a:pt x="1189" y="138"/>
                    <a:pt x="266" y="1052"/>
                    <a:pt x="118" y="2171"/>
                  </a:cubicBezTo>
                  <a:cubicBezTo>
                    <a:pt x="1" y="3094"/>
                    <a:pt x="384" y="3987"/>
                    <a:pt x="1130" y="4527"/>
                  </a:cubicBezTo>
                  <a:lnTo>
                    <a:pt x="875" y="5784"/>
                  </a:lnTo>
                  <a:lnTo>
                    <a:pt x="560" y="7218"/>
                  </a:lnTo>
                  <a:lnTo>
                    <a:pt x="580" y="7237"/>
                  </a:lnTo>
                  <a:cubicBezTo>
                    <a:pt x="1159" y="7827"/>
                    <a:pt x="1798" y="7944"/>
                    <a:pt x="2239" y="7944"/>
                  </a:cubicBezTo>
                  <a:cubicBezTo>
                    <a:pt x="2593" y="7944"/>
                    <a:pt x="2838" y="7866"/>
                    <a:pt x="2848" y="7856"/>
                  </a:cubicBezTo>
                  <a:lnTo>
                    <a:pt x="2887" y="7846"/>
                  </a:lnTo>
                  <a:lnTo>
                    <a:pt x="3123" y="6128"/>
                  </a:lnTo>
                  <a:cubicBezTo>
                    <a:pt x="3261" y="6177"/>
                    <a:pt x="3575" y="6265"/>
                    <a:pt x="3742" y="6295"/>
                  </a:cubicBezTo>
                  <a:cubicBezTo>
                    <a:pt x="3820" y="6324"/>
                    <a:pt x="3899" y="6334"/>
                    <a:pt x="3968" y="6334"/>
                  </a:cubicBezTo>
                  <a:cubicBezTo>
                    <a:pt x="4174" y="6334"/>
                    <a:pt x="4360" y="6236"/>
                    <a:pt x="4508" y="6059"/>
                  </a:cubicBezTo>
                  <a:cubicBezTo>
                    <a:pt x="4606" y="5941"/>
                    <a:pt x="4684" y="5716"/>
                    <a:pt x="4743" y="5519"/>
                  </a:cubicBezTo>
                  <a:cubicBezTo>
                    <a:pt x="4763" y="5470"/>
                    <a:pt x="4753" y="5421"/>
                    <a:pt x="4724" y="5372"/>
                  </a:cubicBezTo>
                  <a:cubicBezTo>
                    <a:pt x="4694" y="5333"/>
                    <a:pt x="4645" y="5303"/>
                    <a:pt x="4586" y="5303"/>
                  </a:cubicBezTo>
                  <a:cubicBezTo>
                    <a:pt x="4419" y="5293"/>
                    <a:pt x="4184" y="5225"/>
                    <a:pt x="4105" y="5107"/>
                  </a:cubicBezTo>
                  <a:cubicBezTo>
                    <a:pt x="4066" y="5067"/>
                    <a:pt x="4066" y="5018"/>
                    <a:pt x="4076" y="4979"/>
                  </a:cubicBezTo>
                  <a:cubicBezTo>
                    <a:pt x="4085" y="4930"/>
                    <a:pt x="4134" y="4910"/>
                    <a:pt x="4233" y="4910"/>
                  </a:cubicBezTo>
                  <a:cubicBezTo>
                    <a:pt x="4400" y="4910"/>
                    <a:pt x="4616" y="4979"/>
                    <a:pt x="4694" y="5009"/>
                  </a:cubicBezTo>
                  <a:cubicBezTo>
                    <a:pt x="4724" y="5018"/>
                    <a:pt x="4743" y="5018"/>
                    <a:pt x="4773" y="5018"/>
                  </a:cubicBezTo>
                  <a:cubicBezTo>
                    <a:pt x="4851" y="5018"/>
                    <a:pt x="4920" y="4979"/>
                    <a:pt x="4959" y="4910"/>
                  </a:cubicBezTo>
                  <a:cubicBezTo>
                    <a:pt x="4989" y="4871"/>
                    <a:pt x="4989" y="4832"/>
                    <a:pt x="4989" y="4802"/>
                  </a:cubicBezTo>
                  <a:cubicBezTo>
                    <a:pt x="4989" y="4793"/>
                    <a:pt x="4989" y="4783"/>
                    <a:pt x="4989" y="4773"/>
                  </a:cubicBezTo>
                  <a:cubicBezTo>
                    <a:pt x="5057" y="4635"/>
                    <a:pt x="5205" y="4527"/>
                    <a:pt x="5323" y="4439"/>
                  </a:cubicBezTo>
                  <a:cubicBezTo>
                    <a:pt x="5401" y="4380"/>
                    <a:pt x="5460" y="4331"/>
                    <a:pt x="5489" y="4282"/>
                  </a:cubicBezTo>
                  <a:cubicBezTo>
                    <a:pt x="5558" y="4145"/>
                    <a:pt x="5460" y="4007"/>
                    <a:pt x="5362" y="3860"/>
                  </a:cubicBezTo>
                  <a:cubicBezTo>
                    <a:pt x="5323" y="3801"/>
                    <a:pt x="5283" y="3742"/>
                    <a:pt x="5244" y="3683"/>
                  </a:cubicBezTo>
                  <a:cubicBezTo>
                    <a:pt x="5244" y="3673"/>
                    <a:pt x="5018" y="3330"/>
                    <a:pt x="5038" y="3104"/>
                  </a:cubicBezTo>
                  <a:lnTo>
                    <a:pt x="5048" y="3006"/>
                  </a:lnTo>
                  <a:cubicBezTo>
                    <a:pt x="5077" y="2789"/>
                    <a:pt x="5106" y="2603"/>
                    <a:pt x="5106" y="2505"/>
                  </a:cubicBezTo>
                  <a:cubicBezTo>
                    <a:pt x="5106" y="1120"/>
                    <a:pt x="3977" y="1"/>
                    <a:pt x="2603"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2" name="Google Shape;3912;gd8fc7f62fe_0_1148"/>
            <p:cNvSpPr/>
            <p:nvPr/>
          </p:nvSpPr>
          <p:spPr>
            <a:xfrm>
              <a:off x="1748943" y="3168187"/>
              <a:ext cx="291049" cy="411733"/>
            </a:xfrm>
            <a:custGeom>
              <a:rect b="b" l="l" r="r" t="t"/>
              <a:pathLst>
                <a:path extrusionOk="0" h="8072" w="5706">
                  <a:moveTo>
                    <a:pt x="2672" y="128"/>
                  </a:moveTo>
                  <a:cubicBezTo>
                    <a:pt x="4017" y="128"/>
                    <a:pt x="5107" y="1218"/>
                    <a:pt x="5107" y="2563"/>
                  </a:cubicBezTo>
                  <a:cubicBezTo>
                    <a:pt x="5107" y="2671"/>
                    <a:pt x="5077" y="2897"/>
                    <a:pt x="5048" y="3152"/>
                  </a:cubicBezTo>
                  <a:cubicBezTo>
                    <a:pt x="5018" y="3407"/>
                    <a:pt x="5264" y="3770"/>
                    <a:pt x="5264" y="3770"/>
                  </a:cubicBezTo>
                  <a:cubicBezTo>
                    <a:pt x="5382" y="3986"/>
                    <a:pt x="5578" y="4153"/>
                    <a:pt x="5500" y="4311"/>
                  </a:cubicBezTo>
                  <a:cubicBezTo>
                    <a:pt x="5450" y="4409"/>
                    <a:pt x="5117" y="4546"/>
                    <a:pt x="4999" y="4811"/>
                  </a:cubicBezTo>
                  <a:cubicBezTo>
                    <a:pt x="4989" y="4841"/>
                    <a:pt x="5009" y="4900"/>
                    <a:pt x="4979" y="4939"/>
                  </a:cubicBezTo>
                  <a:cubicBezTo>
                    <a:pt x="4950" y="4988"/>
                    <a:pt x="4891" y="5017"/>
                    <a:pt x="4842" y="5017"/>
                  </a:cubicBezTo>
                  <a:cubicBezTo>
                    <a:pt x="4822" y="5017"/>
                    <a:pt x="4802" y="5008"/>
                    <a:pt x="4783" y="5008"/>
                  </a:cubicBezTo>
                  <a:cubicBezTo>
                    <a:pt x="4665" y="4968"/>
                    <a:pt x="4459" y="4909"/>
                    <a:pt x="4302" y="4909"/>
                  </a:cubicBezTo>
                  <a:cubicBezTo>
                    <a:pt x="4194" y="4909"/>
                    <a:pt x="4095" y="4939"/>
                    <a:pt x="4076" y="5017"/>
                  </a:cubicBezTo>
                  <a:cubicBezTo>
                    <a:pt x="4017" y="5263"/>
                    <a:pt x="4380" y="5410"/>
                    <a:pt x="4655" y="5420"/>
                  </a:cubicBezTo>
                  <a:cubicBezTo>
                    <a:pt x="4724" y="5430"/>
                    <a:pt x="4773" y="5489"/>
                    <a:pt x="4753" y="5558"/>
                  </a:cubicBezTo>
                  <a:cubicBezTo>
                    <a:pt x="4685" y="5774"/>
                    <a:pt x="4616" y="5970"/>
                    <a:pt x="4527" y="6078"/>
                  </a:cubicBezTo>
                  <a:cubicBezTo>
                    <a:pt x="4370" y="6264"/>
                    <a:pt x="4194" y="6333"/>
                    <a:pt x="4037" y="6333"/>
                  </a:cubicBezTo>
                  <a:cubicBezTo>
                    <a:pt x="3968" y="6333"/>
                    <a:pt x="3899" y="6314"/>
                    <a:pt x="3840" y="6294"/>
                  </a:cubicBezTo>
                  <a:cubicBezTo>
                    <a:pt x="3614" y="6255"/>
                    <a:pt x="3133" y="6107"/>
                    <a:pt x="3133" y="6107"/>
                  </a:cubicBezTo>
                  <a:lnTo>
                    <a:pt x="2898" y="7855"/>
                  </a:lnTo>
                  <a:cubicBezTo>
                    <a:pt x="2898" y="7855"/>
                    <a:pt x="2662" y="7944"/>
                    <a:pt x="2308" y="7944"/>
                  </a:cubicBezTo>
                  <a:cubicBezTo>
                    <a:pt x="1867" y="7944"/>
                    <a:pt x="1258" y="7816"/>
                    <a:pt x="698" y="7256"/>
                  </a:cubicBezTo>
                  <a:lnTo>
                    <a:pt x="1002" y="5862"/>
                  </a:lnTo>
                  <a:lnTo>
                    <a:pt x="1268" y="4556"/>
                  </a:lnTo>
                  <a:cubicBezTo>
                    <a:pt x="561" y="4065"/>
                    <a:pt x="129" y="3201"/>
                    <a:pt x="246" y="2239"/>
                  </a:cubicBezTo>
                  <a:cubicBezTo>
                    <a:pt x="394" y="1139"/>
                    <a:pt x="1287" y="265"/>
                    <a:pt x="2387" y="137"/>
                  </a:cubicBezTo>
                  <a:cubicBezTo>
                    <a:pt x="2485" y="128"/>
                    <a:pt x="2573" y="128"/>
                    <a:pt x="2672" y="128"/>
                  </a:cubicBezTo>
                  <a:close/>
                  <a:moveTo>
                    <a:pt x="2672" y="0"/>
                  </a:moveTo>
                  <a:cubicBezTo>
                    <a:pt x="2573" y="0"/>
                    <a:pt x="2475" y="0"/>
                    <a:pt x="2377" y="10"/>
                  </a:cubicBezTo>
                  <a:cubicBezTo>
                    <a:pt x="1218" y="137"/>
                    <a:pt x="276" y="1070"/>
                    <a:pt x="119" y="2219"/>
                  </a:cubicBezTo>
                  <a:cubicBezTo>
                    <a:pt x="1" y="3152"/>
                    <a:pt x="384" y="4055"/>
                    <a:pt x="1130" y="4615"/>
                  </a:cubicBezTo>
                  <a:lnTo>
                    <a:pt x="885" y="5832"/>
                  </a:lnTo>
                  <a:lnTo>
                    <a:pt x="570" y="7227"/>
                  </a:lnTo>
                  <a:lnTo>
                    <a:pt x="561" y="7295"/>
                  </a:lnTo>
                  <a:lnTo>
                    <a:pt x="610" y="7345"/>
                  </a:lnTo>
                  <a:cubicBezTo>
                    <a:pt x="1199" y="7944"/>
                    <a:pt x="1857" y="8071"/>
                    <a:pt x="2308" y="8071"/>
                  </a:cubicBezTo>
                  <a:cubicBezTo>
                    <a:pt x="2672" y="8071"/>
                    <a:pt x="2927" y="7983"/>
                    <a:pt x="2937" y="7983"/>
                  </a:cubicBezTo>
                  <a:lnTo>
                    <a:pt x="3015" y="7953"/>
                  </a:lnTo>
                  <a:lnTo>
                    <a:pt x="3025" y="7875"/>
                  </a:lnTo>
                  <a:lnTo>
                    <a:pt x="3241" y="6274"/>
                  </a:lnTo>
                  <a:cubicBezTo>
                    <a:pt x="3398" y="6314"/>
                    <a:pt x="3654" y="6392"/>
                    <a:pt x="3801" y="6422"/>
                  </a:cubicBezTo>
                  <a:cubicBezTo>
                    <a:pt x="3879" y="6441"/>
                    <a:pt x="3958" y="6461"/>
                    <a:pt x="4037" y="6461"/>
                  </a:cubicBezTo>
                  <a:cubicBezTo>
                    <a:pt x="4194" y="6461"/>
                    <a:pt x="4419" y="6402"/>
                    <a:pt x="4626" y="6156"/>
                  </a:cubicBezTo>
                  <a:cubicBezTo>
                    <a:pt x="4734" y="6029"/>
                    <a:pt x="4812" y="5813"/>
                    <a:pt x="4871" y="5597"/>
                  </a:cubicBezTo>
                  <a:cubicBezTo>
                    <a:pt x="4901" y="5528"/>
                    <a:pt x="4881" y="5459"/>
                    <a:pt x="4842" y="5400"/>
                  </a:cubicBezTo>
                  <a:cubicBezTo>
                    <a:pt x="4802" y="5342"/>
                    <a:pt x="4734" y="5302"/>
                    <a:pt x="4665" y="5292"/>
                  </a:cubicBezTo>
                  <a:cubicBezTo>
                    <a:pt x="4478" y="5283"/>
                    <a:pt x="4282" y="5214"/>
                    <a:pt x="4223" y="5125"/>
                  </a:cubicBezTo>
                  <a:cubicBezTo>
                    <a:pt x="4194" y="5096"/>
                    <a:pt x="4203" y="5067"/>
                    <a:pt x="4203" y="5047"/>
                  </a:cubicBezTo>
                  <a:cubicBezTo>
                    <a:pt x="4203" y="5047"/>
                    <a:pt x="4233" y="5037"/>
                    <a:pt x="4302" y="5037"/>
                  </a:cubicBezTo>
                  <a:cubicBezTo>
                    <a:pt x="4459" y="5037"/>
                    <a:pt x="4665" y="5096"/>
                    <a:pt x="4743" y="5125"/>
                  </a:cubicBezTo>
                  <a:cubicBezTo>
                    <a:pt x="4773" y="5135"/>
                    <a:pt x="4802" y="5145"/>
                    <a:pt x="4842" y="5145"/>
                  </a:cubicBezTo>
                  <a:cubicBezTo>
                    <a:pt x="4940" y="5145"/>
                    <a:pt x="5028" y="5096"/>
                    <a:pt x="5087" y="5008"/>
                  </a:cubicBezTo>
                  <a:cubicBezTo>
                    <a:pt x="5126" y="4949"/>
                    <a:pt x="5126" y="4890"/>
                    <a:pt x="5126" y="4860"/>
                  </a:cubicBezTo>
                  <a:cubicBezTo>
                    <a:pt x="5126" y="4860"/>
                    <a:pt x="5126" y="4851"/>
                    <a:pt x="5126" y="4851"/>
                  </a:cubicBezTo>
                  <a:cubicBezTo>
                    <a:pt x="5185" y="4723"/>
                    <a:pt x="5323" y="4625"/>
                    <a:pt x="5431" y="4546"/>
                  </a:cubicBezTo>
                  <a:cubicBezTo>
                    <a:pt x="5509" y="4477"/>
                    <a:pt x="5578" y="4428"/>
                    <a:pt x="5608" y="4369"/>
                  </a:cubicBezTo>
                  <a:cubicBezTo>
                    <a:pt x="5706" y="4193"/>
                    <a:pt x="5588" y="4026"/>
                    <a:pt x="5480" y="3878"/>
                  </a:cubicBezTo>
                  <a:cubicBezTo>
                    <a:pt x="5441" y="3829"/>
                    <a:pt x="5401" y="3770"/>
                    <a:pt x="5372" y="3712"/>
                  </a:cubicBezTo>
                  <a:lnTo>
                    <a:pt x="5372" y="3702"/>
                  </a:lnTo>
                  <a:cubicBezTo>
                    <a:pt x="5284" y="3574"/>
                    <a:pt x="5156" y="3319"/>
                    <a:pt x="5175" y="3162"/>
                  </a:cubicBezTo>
                  <a:lnTo>
                    <a:pt x="5185" y="3073"/>
                  </a:lnTo>
                  <a:cubicBezTo>
                    <a:pt x="5215" y="2838"/>
                    <a:pt x="5234" y="2661"/>
                    <a:pt x="5234" y="2563"/>
                  </a:cubicBezTo>
                  <a:cubicBezTo>
                    <a:pt x="5234" y="1149"/>
                    <a:pt x="4086" y="0"/>
                    <a:pt x="2672" y="0"/>
                  </a:cubicBezTo>
                  <a:close/>
                </a:path>
              </a:pathLst>
            </a:custGeom>
            <a:solidFill>
              <a:srgbClr val="FFFFFF"/>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3" name="Google Shape;3913;gd8fc7f62fe_0_1148"/>
            <p:cNvSpPr/>
            <p:nvPr/>
          </p:nvSpPr>
          <p:spPr>
            <a:xfrm>
              <a:off x="1689826" y="3162168"/>
              <a:ext cx="333130" cy="305025"/>
            </a:xfrm>
            <a:custGeom>
              <a:rect b="b" l="l" r="r" t="t"/>
              <a:pathLst>
                <a:path extrusionOk="0" h="5980" w="6531">
                  <a:moveTo>
                    <a:pt x="3512" y="1"/>
                  </a:moveTo>
                  <a:cubicBezTo>
                    <a:pt x="3385" y="1"/>
                    <a:pt x="3258" y="7"/>
                    <a:pt x="3134" y="20"/>
                  </a:cubicBezTo>
                  <a:cubicBezTo>
                    <a:pt x="2692" y="69"/>
                    <a:pt x="1965" y="187"/>
                    <a:pt x="1985" y="805"/>
                  </a:cubicBezTo>
                  <a:cubicBezTo>
                    <a:pt x="1959" y="793"/>
                    <a:pt x="1929" y="787"/>
                    <a:pt x="1896" y="787"/>
                  </a:cubicBezTo>
                  <a:cubicBezTo>
                    <a:pt x="1356" y="787"/>
                    <a:pt x="0" y="2437"/>
                    <a:pt x="1759" y="5047"/>
                  </a:cubicBezTo>
                  <a:cubicBezTo>
                    <a:pt x="1936" y="5322"/>
                    <a:pt x="1916" y="5784"/>
                    <a:pt x="2161" y="5980"/>
                  </a:cubicBezTo>
                  <a:cubicBezTo>
                    <a:pt x="2161" y="5980"/>
                    <a:pt x="3359" y="5744"/>
                    <a:pt x="3251" y="4478"/>
                  </a:cubicBezTo>
                  <a:cubicBezTo>
                    <a:pt x="3153" y="3221"/>
                    <a:pt x="3811" y="3908"/>
                    <a:pt x="4312" y="3417"/>
                  </a:cubicBezTo>
                  <a:cubicBezTo>
                    <a:pt x="4783" y="2956"/>
                    <a:pt x="4341" y="2573"/>
                    <a:pt x="4528" y="2278"/>
                  </a:cubicBezTo>
                  <a:cubicBezTo>
                    <a:pt x="4783" y="1866"/>
                    <a:pt x="5706" y="1954"/>
                    <a:pt x="6089" y="1669"/>
                  </a:cubicBezTo>
                  <a:cubicBezTo>
                    <a:pt x="6531" y="874"/>
                    <a:pt x="5637" y="422"/>
                    <a:pt x="5107" y="246"/>
                  </a:cubicBezTo>
                  <a:cubicBezTo>
                    <a:pt x="4622" y="110"/>
                    <a:pt x="4059" y="1"/>
                    <a:pt x="3512"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4" name="Google Shape;3914;gd8fc7f62fe_0_1148"/>
            <p:cNvSpPr/>
            <p:nvPr/>
          </p:nvSpPr>
          <p:spPr>
            <a:xfrm>
              <a:off x="1833106" y="3302337"/>
              <a:ext cx="82173" cy="79980"/>
            </a:xfrm>
            <a:custGeom>
              <a:rect b="b" l="l" r="r" t="t"/>
              <a:pathLst>
                <a:path extrusionOk="0" h="1568" w="1611">
                  <a:moveTo>
                    <a:pt x="716" y="1"/>
                  </a:moveTo>
                  <a:cubicBezTo>
                    <a:pt x="629" y="1"/>
                    <a:pt x="543" y="20"/>
                    <a:pt x="462" y="60"/>
                  </a:cubicBezTo>
                  <a:cubicBezTo>
                    <a:pt x="118" y="217"/>
                    <a:pt x="1" y="669"/>
                    <a:pt x="197" y="1072"/>
                  </a:cubicBezTo>
                  <a:cubicBezTo>
                    <a:pt x="340" y="1380"/>
                    <a:pt x="627" y="1568"/>
                    <a:pt x="904" y="1568"/>
                  </a:cubicBezTo>
                  <a:cubicBezTo>
                    <a:pt x="988" y="1568"/>
                    <a:pt x="1071" y="1550"/>
                    <a:pt x="1149" y="1514"/>
                  </a:cubicBezTo>
                  <a:cubicBezTo>
                    <a:pt x="1493" y="1347"/>
                    <a:pt x="1611" y="895"/>
                    <a:pt x="1414" y="492"/>
                  </a:cubicBezTo>
                  <a:cubicBezTo>
                    <a:pt x="1266" y="187"/>
                    <a:pt x="987" y="1"/>
                    <a:pt x="716"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5" name="Google Shape;3915;gd8fc7f62fe_0_1148"/>
            <p:cNvSpPr/>
            <p:nvPr/>
          </p:nvSpPr>
          <p:spPr>
            <a:xfrm>
              <a:off x="1684878" y="3532279"/>
              <a:ext cx="318083" cy="135782"/>
            </a:xfrm>
            <a:custGeom>
              <a:rect b="b" l="l" r="r" t="t"/>
              <a:pathLst>
                <a:path extrusionOk="0" h="2662" w="6236">
                  <a:moveTo>
                    <a:pt x="1984" y="0"/>
                  </a:moveTo>
                  <a:cubicBezTo>
                    <a:pt x="1208" y="462"/>
                    <a:pt x="687" y="1002"/>
                    <a:pt x="334" y="1522"/>
                  </a:cubicBezTo>
                  <a:cubicBezTo>
                    <a:pt x="0" y="2003"/>
                    <a:pt x="363" y="2661"/>
                    <a:pt x="953" y="2661"/>
                  </a:cubicBezTo>
                  <a:lnTo>
                    <a:pt x="6235" y="2661"/>
                  </a:lnTo>
                  <a:cubicBezTo>
                    <a:pt x="5548" y="1473"/>
                    <a:pt x="4183" y="462"/>
                    <a:pt x="4183" y="462"/>
                  </a:cubicBezTo>
                  <a:lnTo>
                    <a:pt x="1984"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6" name="Google Shape;3916;gd8fc7f62fe_0_1148"/>
            <p:cNvSpPr/>
            <p:nvPr/>
          </p:nvSpPr>
          <p:spPr>
            <a:xfrm>
              <a:off x="2041471" y="3394048"/>
              <a:ext cx="53609" cy="27085"/>
            </a:xfrm>
            <a:custGeom>
              <a:rect b="b" l="l" r="r" t="t"/>
              <a:pathLst>
                <a:path extrusionOk="0" h="531" w="1051">
                  <a:moveTo>
                    <a:pt x="1051" y="0"/>
                  </a:moveTo>
                  <a:lnTo>
                    <a:pt x="0" y="531"/>
                  </a:lnTo>
                </a:path>
              </a:pathLst>
            </a:custGeom>
            <a:solidFill>
              <a:srgbClr val="4C80B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7" name="Google Shape;3917;gd8fc7f62fe_0_1148"/>
            <p:cNvSpPr/>
            <p:nvPr/>
          </p:nvSpPr>
          <p:spPr>
            <a:xfrm>
              <a:off x="2041471" y="3394048"/>
              <a:ext cx="53609" cy="27085"/>
            </a:xfrm>
            <a:custGeom>
              <a:rect b="b" l="l" r="r" t="t"/>
              <a:pathLst>
                <a:path extrusionOk="0" fill="none" h="531" w="1051">
                  <a:moveTo>
                    <a:pt x="1051" y="0"/>
                  </a:moveTo>
                  <a:lnTo>
                    <a:pt x="0" y="531"/>
                  </a:lnTo>
                </a:path>
              </a:pathLst>
            </a:custGeom>
            <a:noFill/>
            <a:ln cap="rnd"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8" name="Google Shape;3918;gd8fc7f62fe_0_1148"/>
            <p:cNvSpPr/>
            <p:nvPr/>
          </p:nvSpPr>
          <p:spPr>
            <a:xfrm>
              <a:off x="2041471" y="3469641"/>
              <a:ext cx="53609" cy="26626"/>
            </a:xfrm>
            <a:custGeom>
              <a:rect b="b" l="l" r="r" t="t"/>
              <a:pathLst>
                <a:path extrusionOk="0" h="522" w="1051">
                  <a:moveTo>
                    <a:pt x="1051" y="521"/>
                  </a:moveTo>
                  <a:lnTo>
                    <a:pt x="0" y="1"/>
                  </a:lnTo>
                </a:path>
              </a:pathLst>
            </a:custGeom>
            <a:solidFill>
              <a:srgbClr val="4C80B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19" name="Google Shape;3919;gd8fc7f62fe_0_1148"/>
            <p:cNvSpPr/>
            <p:nvPr/>
          </p:nvSpPr>
          <p:spPr>
            <a:xfrm>
              <a:off x="2041471" y="3469641"/>
              <a:ext cx="53609" cy="26626"/>
            </a:xfrm>
            <a:custGeom>
              <a:rect b="b" l="l" r="r" t="t"/>
              <a:pathLst>
                <a:path extrusionOk="0" fill="none" h="522" w="1051">
                  <a:moveTo>
                    <a:pt x="1051" y="521"/>
                  </a:moveTo>
                  <a:lnTo>
                    <a:pt x="0" y="1"/>
                  </a:lnTo>
                </a:path>
              </a:pathLst>
            </a:custGeom>
            <a:noFill/>
            <a:ln cap="rnd"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20" name="Google Shape;3920;gd8fc7f62fe_0_1148"/>
            <p:cNvSpPr/>
            <p:nvPr/>
          </p:nvSpPr>
          <p:spPr>
            <a:xfrm>
              <a:off x="2053967" y="3443117"/>
              <a:ext cx="62178" cy="51"/>
            </a:xfrm>
            <a:custGeom>
              <a:rect b="b" l="l" r="r" t="t"/>
              <a:pathLst>
                <a:path extrusionOk="0" h="1" w="1219">
                  <a:moveTo>
                    <a:pt x="1218" y="1"/>
                  </a:moveTo>
                  <a:lnTo>
                    <a:pt x="1" y="1"/>
                  </a:lnTo>
                </a:path>
              </a:pathLst>
            </a:custGeom>
            <a:solidFill>
              <a:srgbClr val="4C80B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21" name="Google Shape;3921;gd8fc7f62fe_0_1148"/>
            <p:cNvSpPr/>
            <p:nvPr/>
          </p:nvSpPr>
          <p:spPr>
            <a:xfrm>
              <a:off x="2053967" y="3443117"/>
              <a:ext cx="62178" cy="51"/>
            </a:xfrm>
            <a:custGeom>
              <a:rect b="b" l="l" r="r" t="t"/>
              <a:pathLst>
                <a:path extrusionOk="0" fill="none" h="1" w="1219">
                  <a:moveTo>
                    <a:pt x="1218" y="1"/>
                  </a:moveTo>
                  <a:lnTo>
                    <a:pt x="1" y="1"/>
                  </a:lnTo>
                </a:path>
              </a:pathLst>
            </a:custGeom>
            <a:noFill/>
            <a:ln cap="rnd"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922" name="Google Shape;3922;gd8fc7f62fe_0_1148"/>
          <p:cNvGrpSpPr/>
          <p:nvPr/>
        </p:nvGrpSpPr>
        <p:grpSpPr>
          <a:xfrm>
            <a:off x="5623562" y="4051809"/>
            <a:ext cx="946948" cy="946948"/>
            <a:chOff x="4217777" y="3038933"/>
            <a:chExt cx="710228" cy="710228"/>
          </a:xfrm>
        </p:grpSpPr>
        <p:sp>
          <p:nvSpPr>
            <p:cNvPr id="3923" name="Google Shape;3923;gd8fc7f62fe_0_1148"/>
            <p:cNvSpPr/>
            <p:nvPr/>
          </p:nvSpPr>
          <p:spPr>
            <a:xfrm>
              <a:off x="4217777" y="3038933"/>
              <a:ext cx="710228" cy="710228"/>
            </a:xfrm>
            <a:custGeom>
              <a:rect b="b" l="l" r="r" t="t"/>
              <a:pathLst>
                <a:path extrusionOk="0" h="13924" w="13924">
                  <a:moveTo>
                    <a:pt x="6962" y="1"/>
                  </a:moveTo>
                  <a:cubicBezTo>
                    <a:pt x="3113" y="1"/>
                    <a:pt x="0" y="3123"/>
                    <a:pt x="0" y="6962"/>
                  </a:cubicBezTo>
                  <a:cubicBezTo>
                    <a:pt x="0" y="10811"/>
                    <a:pt x="3113" y="13924"/>
                    <a:pt x="6962" y="13924"/>
                  </a:cubicBezTo>
                  <a:cubicBezTo>
                    <a:pt x="10801" y="13924"/>
                    <a:pt x="13924" y="10811"/>
                    <a:pt x="13924" y="6962"/>
                  </a:cubicBezTo>
                  <a:cubicBezTo>
                    <a:pt x="13924" y="3123"/>
                    <a:pt x="10801" y="1"/>
                    <a:pt x="6962"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24" name="Google Shape;3924;gd8fc7f62fe_0_1148"/>
            <p:cNvSpPr/>
            <p:nvPr/>
          </p:nvSpPr>
          <p:spPr>
            <a:xfrm>
              <a:off x="4339481" y="3275864"/>
              <a:ext cx="466821" cy="319052"/>
            </a:xfrm>
            <a:custGeom>
              <a:rect b="b" l="l" r="r" t="t"/>
              <a:pathLst>
                <a:path extrusionOk="0" h="6255" w="9152">
                  <a:moveTo>
                    <a:pt x="452" y="0"/>
                  </a:moveTo>
                  <a:cubicBezTo>
                    <a:pt x="207" y="0"/>
                    <a:pt x="0" y="206"/>
                    <a:pt x="0" y="452"/>
                  </a:cubicBezTo>
                  <a:lnTo>
                    <a:pt x="0" y="5803"/>
                  </a:lnTo>
                  <a:cubicBezTo>
                    <a:pt x="0" y="6049"/>
                    <a:pt x="207" y="6255"/>
                    <a:pt x="452" y="6255"/>
                  </a:cubicBezTo>
                  <a:lnTo>
                    <a:pt x="8700" y="6255"/>
                  </a:lnTo>
                  <a:cubicBezTo>
                    <a:pt x="8945" y="6255"/>
                    <a:pt x="9152" y="6049"/>
                    <a:pt x="9152" y="5803"/>
                  </a:cubicBezTo>
                  <a:lnTo>
                    <a:pt x="9152" y="452"/>
                  </a:lnTo>
                  <a:cubicBezTo>
                    <a:pt x="9152" y="206"/>
                    <a:pt x="8945" y="0"/>
                    <a:pt x="8700"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925" name="Google Shape;3925;gd8fc7f62fe_0_1148"/>
          <p:cNvGrpSpPr/>
          <p:nvPr/>
        </p:nvGrpSpPr>
        <p:grpSpPr>
          <a:xfrm>
            <a:off x="9206347" y="4051809"/>
            <a:ext cx="946948" cy="946948"/>
            <a:chOff x="6904933" y="3038933"/>
            <a:chExt cx="710228" cy="710228"/>
          </a:xfrm>
        </p:grpSpPr>
        <p:sp>
          <p:nvSpPr>
            <p:cNvPr id="3926" name="Google Shape;3926;gd8fc7f62fe_0_1148"/>
            <p:cNvSpPr/>
            <p:nvPr/>
          </p:nvSpPr>
          <p:spPr>
            <a:xfrm>
              <a:off x="6904933" y="3038933"/>
              <a:ext cx="710228" cy="710228"/>
            </a:xfrm>
            <a:custGeom>
              <a:rect b="b" l="l" r="r" t="t"/>
              <a:pathLst>
                <a:path extrusionOk="0" h="13924" w="13924">
                  <a:moveTo>
                    <a:pt x="6962" y="1"/>
                  </a:moveTo>
                  <a:cubicBezTo>
                    <a:pt x="3123" y="1"/>
                    <a:pt x="1" y="3123"/>
                    <a:pt x="1" y="6962"/>
                  </a:cubicBezTo>
                  <a:cubicBezTo>
                    <a:pt x="1" y="10811"/>
                    <a:pt x="3123" y="13924"/>
                    <a:pt x="6962" y="13924"/>
                  </a:cubicBezTo>
                  <a:cubicBezTo>
                    <a:pt x="10811" y="13924"/>
                    <a:pt x="13924" y="10811"/>
                    <a:pt x="13924" y="6962"/>
                  </a:cubicBezTo>
                  <a:cubicBezTo>
                    <a:pt x="13924" y="3123"/>
                    <a:pt x="10811" y="1"/>
                    <a:pt x="6962"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27" name="Google Shape;3927;gd8fc7f62fe_0_1148"/>
            <p:cNvSpPr/>
            <p:nvPr/>
          </p:nvSpPr>
          <p:spPr>
            <a:xfrm>
              <a:off x="7357164" y="3534268"/>
              <a:ext cx="4081" cy="51"/>
            </a:xfrm>
            <a:custGeom>
              <a:rect b="b" l="l" r="r" t="t"/>
              <a:pathLst>
                <a:path extrusionOk="0" fill="none" h="1" w="80">
                  <a:moveTo>
                    <a:pt x="80" y="1"/>
                  </a:moveTo>
                  <a:lnTo>
                    <a:pt x="1" y="1"/>
                  </a:lnTo>
                </a:path>
              </a:pathLst>
            </a:custGeom>
            <a:noFill/>
            <a:ln cap="rnd"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28" name="Google Shape;3928;gd8fc7f62fe_0_1148"/>
            <p:cNvSpPr/>
            <p:nvPr/>
          </p:nvSpPr>
          <p:spPr>
            <a:xfrm>
              <a:off x="7158337" y="3534268"/>
              <a:ext cx="4591" cy="51"/>
            </a:xfrm>
            <a:custGeom>
              <a:rect b="b" l="l" r="r" t="t"/>
              <a:pathLst>
                <a:path extrusionOk="0" fill="none" h="1" w="90">
                  <a:moveTo>
                    <a:pt x="89" y="1"/>
                  </a:moveTo>
                  <a:lnTo>
                    <a:pt x="1" y="1"/>
                  </a:lnTo>
                </a:path>
              </a:pathLst>
            </a:custGeom>
            <a:noFill/>
            <a:ln cap="rnd"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929" name="Google Shape;3929;gd8fc7f62fe_0_1148"/>
          <p:cNvGrpSpPr/>
          <p:nvPr/>
        </p:nvGrpSpPr>
        <p:grpSpPr>
          <a:xfrm>
            <a:off x="996102" y="2203346"/>
            <a:ext cx="666178" cy="661925"/>
            <a:chOff x="7098372" y="986300"/>
            <a:chExt cx="461055" cy="458143"/>
          </a:xfrm>
        </p:grpSpPr>
        <p:sp>
          <p:nvSpPr>
            <p:cNvPr id="3930" name="Google Shape;3930;gd8fc7f62fe_0_1148"/>
            <p:cNvSpPr/>
            <p:nvPr/>
          </p:nvSpPr>
          <p:spPr>
            <a:xfrm>
              <a:off x="7181444" y="1067932"/>
              <a:ext cx="294912" cy="294912"/>
            </a:xfrm>
            <a:custGeom>
              <a:rect b="b" l="l" r="r" t="t"/>
              <a:pathLst>
                <a:path extrusionOk="0" h="9216" w="9216">
                  <a:moveTo>
                    <a:pt x="4608" y="1048"/>
                  </a:moveTo>
                  <a:cubicBezTo>
                    <a:pt x="4834" y="1048"/>
                    <a:pt x="5025" y="1226"/>
                    <a:pt x="5025" y="1465"/>
                  </a:cubicBezTo>
                  <a:cubicBezTo>
                    <a:pt x="5025" y="1691"/>
                    <a:pt x="4834" y="1881"/>
                    <a:pt x="4608" y="1881"/>
                  </a:cubicBezTo>
                  <a:cubicBezTo>
                    <a:pt x="4370" y="1881"/>
                    <a:pt x="4191" y="1691"/>
                    <a:pt x="4191" y="1465"/>
                  </a:cubicBezTo>
                  <a:cubicBezTo>
                    <a:pt x="4191" y="1226"/>
                    <a:pt x="4370" y="1048"/>
                    <a:pt x="4608" y="1048"/>
                  </a:cubicBezTo>
                  <a:close/>
                  <a:moveTo>
                    <a:pt x="2382" y="1965"/>
                  </a:moveTo>
                  <a:cubicBezTo>
                    <a:pt x="2620" y="1965"/>
                    <a:pt x="2798" y="2155"/>
                    <a:pt x="2798" y="2381"/>
                  </a:cubicBezTo>
                  <a:cubicBezTo>
                    <a:pt x="2798" y="2620"/>
                    <a:pt x="2620" y="2798"/>
                    <a:pt x="2382" y="2798"/>
                  </a:cubicBezTo>
                  <a:cubicBezTo>
                    <a:pt x="2155" y="2798"/>
                    <a:pt x="1965" y="2620"/>
                    <a:pt x="1965" y="2381"/>
                  </a:cubicBezTo>
                  <a:cubicBezTo>
                    <a:pt x="1965" y="2155"/>
                    <a:pt x="2155" y="1965"/>
                    <a:pt x="2382" y="1965"/>
                  </a:cubicBezTo>
                  <a:close/>
                  <a:moveTo>
                    <a:pt x="6823" y="1965"/>
                  </a:moveTo>
                  <a:cubicBezTo>
                    <a:pt x="7061" y="1965"/>
                    <a:pt x="7251" y="2155"/>
                    <a:pt x="7251" y="2381"/>
                  </a:cubicBezTo>
                  <a:cubicBezTo>
                    <a:pt x="7251" y="2620"/>
                    <a:pt x="7061" y="2798"/>
                    <a:pt x="6823" y="2798"/>
                  </a:cubicBezTo>
                  <a:cubicBezTo>
                    <a:pt x="6596" y="2798"/>
                    <a:pt x="6406" y="2620"/>
                    <a:pt x="6406" y="2381"/>
                  </a:cubicBezTo>
                  <a:cubicBezTo>
                    <a:pt x="6406" y="2155"/>
                    <a:pt x="6596" y="1965"/>
                    <a:pt x="6823" y="1965"/>
                  </a:cubicBezTo>
                  <a:close/>
                  <a:moveTo>
                    <a:pt x="3703" y="3286"/>
                  </a:moveTo>
                  <a:cubicBezTo>
                    <a:pt x="3941" y="3286"/>
                    <a:pt x="4132" y="3477"/>
                    <a:pt x="4132" y="3703"/>
                  </a:cubicBezTo>
                  <a:cubicBezTo>
                    <a:pt x="4132" y="3941"/>
                    <a:pt x="3941" y="4132"/>
                    <a:pt x="3703" y="4132"/>
                  </a:cubicBezTo>
                  <a:cubicBezTo>
                    <a:pt x="3477" y="4132"/>
                    <a:pt x="3286" y="3941"/>
                    <a:pt x="3286" y="3703"/>
                  </a:cubicBezTo>
                  <a:cubicBezTo>
                    <a:pt x="3286" y="3477"/>
                    <a:pt x="3477" y="3286"/>
                    <a:pt x="3703" y="3286"/>
                  </a:cubicBezTo>
                  <a:close/>
                  <a:moveTo>
                    <a:pt x="5501" y="3286"/>
                  </a:moveTo>
                  <a:cubicBezTo>
                    <a:pt x="5739" y="3286"/>
                    <a:pt x="5918" y="3477"/>
                    <a:pt x="5918" y="3703"/>
                  </a:cubicBezTo>
                  <a:cubicBezTo>
                    <a:pt x="5918" y="3941"/>
                    <a:pt x="5739" y="4132"/>
                    <a:pt x="5501" y="4132"/>
                  </a:cubicBezTo>
                  <a:cubicBezTo>
                    <a:pt x="5275" y="4132"/>
                    <a:pt x="5084" y="3941"/>
                    <a:pt x="5084" y="3703"/>
                  </a:cubicBezTo>
                  <a:cubicBezTo>
                    <a:pt x="5084" y="3477"/>
                    <a:pt x="5275" y="3286"/>
                    <a:pt x="5501" y="3286"/>
                  </a:cubicBezTo>
                  <a:close/>
                  <a:moveTo>
                    <a:pt x="1465" y="4191"/>
                  </a:moveTo>
                  <a:cubicBezTo>
                    <a:pt x="1691" y="4191"/>
                    <a:pt x="1882" y="4370"/>
                    <a:pt x="1882" y="4608"/>
                  </a:cubicBezTo>
                  <a:cubicBezTo>
                    <a:pt x="1882" y="4834"/>
                    <a:pt x="1691" y="5025"/>
                    <a:pt x="1465" y="5025"/>
                  </a:cubicBezTo>
                  <a:cubicBezTo>
                    <a:pt x="1227" y="5025"/>
                    <a:pt x="1048" y="4834"/>
                    <a:pt x="1048" y="4608"/>
                  </a:cubicBezTo>
                  <a:cubicBezTo>
                    <a:pt x="1048" y="4370"/>
                    <a:pt x="1227" y="4191"/>
                    <a:pt x="1465" y="4191"/>
                  </a:cubicBezTo>
                  <a:close/>
                  <a:moveTo>
                    <a:pt x="7751" y="4191"/>
                  </a:moveTo>
                  <a:cubicBezTo>
                    <a:pt x="7978" y="4191"/>
                    <a:pt x="8168" y="4370"/>
                    <a:pt x="8168" y="4608"/>
                  </a:cubicBezTo>
                  <a:cubicBezTo>
                    <a:pt x="8168" y="4834"/>
                    <a:pt x="7978" y="5025"/>
                    <a:pt x="7751" y="5025"/>
                  </a:cubicBezTo>
                  <a:cubicBezTo>
                    <a:pt x="7513" y="5025"/>
                    <a:pt x="7335" y="4834"/>
                    <a:pt x="7335" y="4608"/>
                  </a:cubicBezTo>
                  <a:cubicBezTo>
                    <a:pt x="7335" y="4370"/>
                    <a:pt x="7513" y="4191"/>
                    <a:pt x="7751" y="4191"/>
                  </a:cubicBezTo>
                  <a:close/>
                  <a:moveTo>
                    <a:pt x="3703" y="5084"/>
                  </a:moveTo>
                  <a:cubicBezTo>
                    <a:pt x="3941" y="5084"/>
                    <a:pt x="4132" y="5275"/>
                    <a:pt x="4132" y="5501"/>
                  </a:cubicBezTo>
                  <a:cubicBezTo>
                    <a:pt x="4132" y="5739"/>
                    <a:pt x="3941" y="5918"/>
                    <a:pt x="3703" y="5918"/>
                  </a:cubicBezTo>
                  <a:cubicBezTo>
                    <a:pt x="3477" y="5918"/>
                    <a:pt x="3286" y="5739"/>
                    <a:pt x="3286" y="5501"/>
                  </a:cubicBezTo>
                  <a:cubicBezTo>
                    <a:pt x="3286" y="5275"/>
                    <a:pt x="3477" y="5084"/>
                    <a:pt x="3703" y="5084"/>
                  </a:cubicBezTo>
                  <a:close/>
                  <a:moveTo>
                    <a:pt x="5501" y="5084"/>
                  </a:moveTo>
                  <a:cubicBezTo>
                    <a:pt x="5739" y="5084"/>
                    <a:pt x="5918" y="5275"/>
                    <a:pt x="5918" y="5501"/>
                  </a:cubicBezTo>
                  <a:cubicBezTo>
                    <a:pt x="5918" y="5739"/>
                    <a:pt x="5739" y="5918"/>
                    <a:pt x="5501" y="5918"/>
                  </a:cubicBezTo>
                  <a:cubicBezTo>
                    <a:pt x="5275" y="5918"/>
                    <a:pt x="5084" y="5739"/>
                    <a:pt x="5084" y="5501"/>
                  </a:cubicBezTo>
                  <a:cubicBezTo>
                    <a:pt x="5084" y="5275"/>
                    <a:pt x="5275" y="5084"/>
                    <a:pt x="5501" y="5084"/>
                  </a:cubicBezTo>
                  <a:close/>
                  <a:moveTo>
                    <a:pt x="2382" y="6406"/>
                  </a:moveTo>
                  <a:cubicBezTo>
                    <a:pt x="2620" y="6406"/>
                    <a:pt x="2798" y="6596"/>
                    <a:pt x="2798" y="6834"/>
                  </a:cubicBezTo>
                  <a:cubicBezTo>
                    <a:pt x="2798" y="7061"/>
                    <a:pt x="2620" y="7251"/>
                    <a:pt x="2382" y="7251"/>
                  </a:cubicBezTo>
                  <a:cubicBezTo>
                    <a:pt x="2155" y="7251"/>
                    <a:pt x="1965" y="7061"/>
                    <a:pt x="1965" y="6834"/>
                  </a:cubicBezTo>
                  <a:cubicBezTo>
                    <a:pt x="1965" y="6596"/>
                    <a:pt x="2155" y="6406"/>
                    <a:pt x="2382" y="6406"/>
                  </a:cubicBezTo>
                  <a:close/>
                  <a:moveTo>
                    <a:pt x="6823" y="6406"/>
                  </a:moveTo>
                  <a:cubicBezTo>
                    <a:pt x="7061" y="6406"/>
                    <a:pt x="7251" y="6596"/>
                    <a:pt x="7251" y="6834"/>
                  </a:cubicBezTo>
                  <a:cubicBezTo>
                    <a:pt x="7251" y="7061"/>
                    <a:pt x="7061" y="7251"/>
                    <a:pt x="6823" y="7251"/>
                  </a:cubicBezTo>
                  <a:cubicBezTo>
                    <a:pt x="6596" y="7251"/>
                    <a:pt x="6406" y="7061"/>
                    <a:pt x="6406" y="6834"/>
                  </a:cubicBezTo>
                  <a:cubicBezTo>
                    <a:pt x="6406" y="6596"/>
                    <a:pt x="6596" y="6406"/>
                    <a:pt x="6823" y="6406"/>
                  </a:cubicBezTo>
                  <a:close/>
                  <a:moveTo>
                    <a:pt x="4608" y="7334"/>
                  </a:moveTo>
                  <a:cubicBezTo>
                    <a:pt x="4834" y="7334"/>
                    <a:pt x="5025" y="7513"/>
                    <a:pt x="5025" y="7751"/>
                  </a:cubicBezTo>
                  <a:cubicBezTo>
                    <a:pt x="5025" y="7977"/>
                    <a:pt x="4834" y="8168"/>
                    <a:pt x="4608" y="8168"/>
                  </a:cubicBezTo>
                  <a:cubicBezTo>
                    <a:pt x="4370" y="8168"/>
                    <a:pt x="4191" y="7977"/>
                    <a:pt x="4191" y="7751"/>
                  </a:cubicBezTo>
                  <a:cubicBezTo>
                    <a:pt x="4191" y="7513"/>
                    <a:pt x="4370" y="7334"/>
                    <a:pt x="4608" y="7334"/>
                  </a:cubicBezTo>
                  <a:close/>
                  <a:moveTo>
                    <a:pt x="4608" y="0"/>
                  </a:moveTo>
                  <a:cubicBezTo>
                    <a:pt x="2072" y="0"/>
                    <a:pt x="0" y="2072"/>
                    <a:pt x="0" y="4608"/>
                  </a:cubicBezTo>
                  <a:cubicBezTo>
                    <a:pt x="0" y="7144"/>
                    <a:pt x="2072" y="9216"/>
                    <a:pt x="4608" y="9216"/>
                  </a:cubicBezTo>
                  <a:cubicBezTo>
                    <a:pt x="7144" y="9216"/>
                    <a:pt x="9216" y="7144"/>
                    <a:pt x="9216" y="4608"/>
                  </a:cubicBezTo>
                  <a:cubicBezTo>
                    <a:pt x="9216" y="2072"/>
                    <a:pt x="7144" y="0"/>
                    <a:pt x="460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1" name="Google Shape;3931;gd8fc7f62fe_0_1148"/>
            <p:cNvSpPr/>
            <p:nvPr/>
          </p:nvSpPr>
          <p:spPr>
            <a:xfrm>
              <a:off x="7356707" y="1379579"/>
              <a:ext cx="57920" cy="64864"/>
            </a:xfrm>
            <a:custGeom>
              <a:rect b="b" l="l" r="r" t="t"/>
              <a:pathLst>
                <a:path extrusionOk="0" h="2027" w="1810">
                  <a:moveTo>
                    <a:pt x="941" y="0"/>
                  </a:moveTo>
                  <a:cubicBezTo>
                    <a:pt x="679" y="96"/>
                    <a:pt x="405" y="167"/>
                    <a:pt x="131" y="215"/>
                  </a:cubicBezTo>
                  <a:lnTo>
                    <a:pt x="393" y="1191"/>
                  </a:lnTo>
                  <a:lnTo>
                    <a:pt x="357" y="1203"/>
                  </a:lnTo>
                  <a:cubicBezTo>
                    <a:pt x="131" y="1263"/>
                    <a:pt x="0" y="1489"/>
                    <a:pt x="60" y="1715"/>
                  </a:cubicBezTo>
                  <a:cubicBezTo>
                    <a:pt x="110" y="1896"/>
                    <a:pt x="279" y="2026"/>
                    <a:pt x="467" y="2026"/>
                  </a:cubicBezTo>
                  <a:cubicBezTo>
                    <a:pt x="502" y="2026"/>
                    <a:pt x="537" y="2022"/>
                    <a:pt x="572" y="2013"/>
                  </a:cubicBezTo>
                  <a:lnTo>
                    <a:pt x="1453" y="1774"/>
                  </a:lnTo>
                  <a:cubicBezTo>
                    <a:pt x="1679" y="1715"/>
                    <a:pt x="1810" y="1477"/>
                    <a:pt x="1750" y="1263"/>
                  </a:cubicBezTo>
                  <a:cubicBezTo>
                    <a:pt x="1701" y="1084"/>
                    <a:pt x="1536" y="947"/>
                    <a:pt x="1352" y="947"/>
                  </a:cubicBezTo>
                  <a:cubicBezTo>
                    <a:pt x="1315" y="947"/>
                    <a:pt x="1277" y="953"/>
                    <a:pt x="1238" y="965"/>
                  </a:cubicBezTo>
                  <a:lnTo>
                    <a:pt x="1203" y="977"/>
                  </a:lnTo>
                  <a:lnTo>
                    <a:pt x="941"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2" name="Google Shape;3932;gd8fc7f62fe_0_1148"/>
            <p:cNvSpPr/>
            <p:nvPr/>
          </p:nvSpPr>
          <p:spPr>
            <a:xfrm>
              <a:off x="7442051" y="1328539"/>
              <a:ext cx="66688" cy="65440"/>
            </a:xfrm>
            <a:custGeom>
              <a:rect b="b" l="l" r="r" t="t"/>
              <a:pathLst>
                <a:path extrusionOk="0" h="2045" w="2084">
                  <a:moveTo>
                    <a:pt x="596" y="0"/>
                  </a:moveTo>
                  <a:cubicBezTo>
                    <a:pt x="417" y="214"/>
                    <a:pt x="215" y="417"/>
                    <a:pt x="0" y="595"/>
                  </a:cubicBezTo>
                  <a:lnTo>
                    <a:pt x="715" y="1310"/>
                  </a:lnTo>
                  <a:lnTo>
                    <a:pt x="691" y="1334"/>
                  </a:lnTo>
                  <a:cubicBezTo>
                    <a:pt x="524" y="1500"/>
                    <a:pt x="524" y="1762"/>
                    <a:pt x="691" y="1929"/>
                  </a:cubicBezTo>
                  <a:cubicBezTo>
                    <a:pt x="768" y="2006"/>
                    <a:pt x="875" y="2045"/>
                    <a:pt x="982" y="2045"/>
                  </a:cubicBezTo>
                  <a:cubicBezTo>
                    <a:pt x="1090" y="2045"/>
                    <a:pt x="1197" y="2006"/>
                    <a:pt x="1274" y="1929"/>
                  </a:cubicBezTo>
                  <a:lnTo>
                    <a:pt x="1929" y="1274"/>
                  </a:lnTo>
                  <a:cubicBezTo>
                    <a:pt x="2084" y="1119"/>
                    <a:pt x="2084" y="845"/>
                    <a:pt x="1929" y="691"/>
                  </a:cubicBezTo>
                  <a:cubicBezTo>
                    <a:pt x="1846" y="607"/>
                    <a:pt x="1739" y="566"/>
                    <a:pt x="1631" y="566"/>
                  </a:cubicBezTo>
                  <a:cubicBezTo>
                    <a:pt x="1524" y="566"/>
                    <a:pt x="1417" y="607"/>
                    <a:pt x="1334" y="691"/>
                  </a:cubicBezTo>
                  <a:lnTo>
                    <a:pt x="1310" y="714"/>
                  </a:lnTo>
                  <a:lnTo>
                    <a:pt x="5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3" name="Google Shape;3933;gd8fc7f62fe_0_1148"/>
            <p:cNvSpPr/>
            <p:nvPr/>
          </p:nvSpPr>
          <p:spPr>
            <a:xfrm>
              <a:off x="7493091" y="1244603"/>
              <a:ext cx="66336" cy="55072"/>
            </a:xfrm>
            <a:custGeom>
              <a:rect b="b" l="l" r="r" t="t"/>
              <a:pathLst>
                <a:path extrusionOk="0" h="1721" w="2073">
                  <a:moveTo>
                    <a:pt x="1604" y="0"/>
                  </a:moveTo>
                  <a:cubicBezTo>
                    <a:pt x="1424" y="0"/>
                    <a:pt x="1253" y="116"/>
                    <a:pt x="1203" y="313"/>
                  </a:cubicBezTo>
                  <a:lnTo>
                    <a:pt x="1191" y="349"/>
                  </a:lnTo>
                  <a:lnTo>
                    <a:pt x="215" y="87"/>
                  </a:lnTo>
                  <a:cubicBezTo>
                    <a:pt x="167" y="361"/>
                    <a:pt x="96" y="635"/>
                    <a:pt x="1" y="897"/>
                  </a:cubicBezTo>
                  <a:lnTo>
                    <a:pt x="965" y="1159"/>
                  </a:lnTo>
                  <a:lnTo>
                    <a:pt x="965" y="1194"/>
                  </a:lnTo>
                  <a:cubicBezTo>
                    <a:pt x="906" y="1409"/>
                    <a:pt x="1037" y="1647"/>
                    <a:pt x="1263" y="1706"/>
                  </a:cubicBezTo>
                  <a:cubicBezTo>
                    <a:pt x="1298" y="1716"/>
                    <a:pt x="1333" y="1721"/>
                    <a:pt x="1368" y="1721"/>
                  </a:cubicBezTo>
                  <a:cubicBezTo>
                    <a:pt x="1550" y="1721"/>
                    <a:pt x="1725" y="1598"/>
                    <a:pt x="1775" y="1409"/>
                  </a:cubicBezTo>
                  <a:lnTo>
                    <a:pt x="2013" y="528"/>
                  </a:lnTo>
                  <a:cubicBezTo>
                    <a:pt x="2072" y="301"/>
                    <a:pt x="1929" y="75"/>
                    <a:pt x="1715" y="16"/>
                  </a:cubicBezTo>
                  <a:cubicBezTo>
                    <a:pt x="1678" y="5"/>
                    <a:pt x="1641" y="0"/>
                    <a:pt x="1604"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4" name="Google Shape;3934;gd8fc7f62fe_0_1148"/>
            <p:cNvSpPr/>
            <p:nvPr/>
          </p:nvSpPr>
          <p:spPr>
            <a:xfrm>
              <a:off x="7493091" y="1131100"/>
              <a:ext cx="66336" cy="55072"/>
            </a:xfrm>
            <a:custGeom>
              <a:rect b="b" l="l" r="r" t="t"/>
              <a:pathLst>
                <a:path extrusionOk="0" h="1721" w="2073">
                  <a:moveTo>
                    <a:pt x="1368" y="0"/>
                  </a:moveTo>
                  <a:cubicBezTo>
                    <a:pt x="1333" y="0"/>
                    <a:pt x="1298" y="5"/>
                    <a:pt x="1263" y="14"/>
                  </a:cubicBezTo>
                  <a:cubicBezTo>
                    <a:pt x="1037" y="74"/>
                    <a:pt x="906" y="300"/>
                    <a:pt x="965" y="526"/>
                  </a:cubicBezTo>
                  <a:lnTo>
                    <a:pt x="965" y="562"/>
                  </a:lnTo>
                  <a:lnTo>
                    <a:pt x="1" y="824"/>
                  </a:lnTo>
                  <a:cubicBezTo>
                    <a:pt x="96" y="1086"/>
                    <a:pt x="167" y="1360"/>
                    <a:pt x="215" y="1634"/>
                  </a:cubicBezTo>
                  <a:lnTo>
                    <a:pt x="1191" y="1372"/>
                  </a:lnTo>
                  <a:lnTo>
                    <a:pt x="1203" y="1408"/>
                  </a:lnTo>
                  <a:cubicBezTo>
                    <a:pt x="1253" y="1605"/>
                    <a:pt x="1424" y="1720"/>
                    <a:pt x="1604" y="1720"/>
                  </a:cubicBezTo>
                  <a:cubicBezTo>
                    <a:pt x="1641" y="1720"/>
                    <a:pt x="1678" y="1715"/>
                    <a:pt x="1715" y="1705"/>
                  </a:cubicBezTo>
                  <a:cubicBezTo>
                    <a:pt x="1929" y="1646"/>
                    <a:pt x="2072" y="1419"/>
                    <a:pt x="2013" y="1193"/>
                  </a:cubicBezTo>
                  <a:lnTo>
                    <a:pt x="1775" y="312"/>
                  </a:lnTo>
                  <a:cubicBezTo>
                    <a:pt x="1725" y="123"/>
                    <a:pt x="1550" y="0"/>
                    <a:pt x="136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5" name="Google Shape;3935;gd8fc7f62fe_0_1148"/>
            <p:cNvSpPr/>
            <p:nvPr/>
          </p:nvSpPr>
          <p:spPr>
            <a:xfrm>
              <a:off x="7442051" y="1036476"/>
              <a:ext cx="66688" cy="65760"/>
            </a:xfrm>
            <a:custGeom>
              <a:rect b="b" l="l" r="r" t="t"/>
              <a:pathLst>
                <a:path extrusionOk="0" h="2055" w="2084">
                  <a:moveTo>
                    <a:pt x="982" y="1"/>
                  </a:moveTo>
                  <a:cubicBezTo>
                    <a:pt x="875" y="1"/>
                    <a:pt x="768" y="43"/>
                    <a:pt x="691" y="126"/>
                  </a:cubicBezTo>
                  <a:cubicBezTo>
                    <a:pt x="524" y="293"/>
                    <a:pt x="524" y="555"/>
                    <a:pt x="691" y="721"/>
                  </a:cubicBezTo>
                  <a:lnTo>
                    <a:pt x="715" y="745"/>
                  </a:lnTo>
                  <a:lnTo>
                    <a:pt x="0" y="1459"/>
                  </a:lnTo>
                  <a:cubicBezTo>
                    <a:pt x="215" y="1638"/>
                    <a:pt x="417" y="1840"/>
                    <a:pt x="596" y="2055"/>
                  </a:cubicBezTo>
                  <a:lnTo>
                    <a:pt x="1310" y="1340"/>
                  </a:lnTo>
                  <a:lnTo>
                    <a:pt x="1334" y="1364"/>
                  </a:lnTo>
                  <a:cubicBezTo>
                    <a:pt x="1417" y="1447"/>
                    <a:pt x="1524" y="1489"/>
                    <a:pt x="1631" y="1489"/>
                  </a:cubicBezTo>
                  <a:cubicBezTo>
                    <a:pt x="1739" y="1489"/>
                    <a:pt x="1846" y="1447"/>
                    <a:pt x="1929" y="1364"/>
                  </a:cubicBezTo>
                  <a:cubicBezTo>
                    <a:pt x="2084" y="1197"/>
                    <a:pt x="2084" y="936"/>
                    <a:pt x="1929" y="769"/>
                  </a:cubicBezTo>
                  <a:lnTo>
                    <a:pt x="1274" y="126"/>
                  </a:lnTo>
                  <a:cubicBezTo>
                    <a:pt x="1197" y="43"/>
                    <a:pt x="1090" y="1"/>
                    <a:pt x="98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6" name="Google Shape;3936;gd8fc7f62fe_0_1148"/>
            <p:cNvSpPr/>
            <p:nvPr/>
          </p:nvSpPr>
          <p:spPr>
            <a:xfrm>
              <a:off x="7356707" y="986300"/>
              <a:ext cx="57920" cy="64896"/>
            </a:xfrm>
            <a:custGeom>
              <a:rect b="b" l="l" r="r" t="t"/>
              <a:pathLst>
                <a:path extrusionOk="0" h="2028" w="1810">
                  <a:moveTo>
                    <a:pt x="462" y="1"/>
                  </a:moveTo>
                  <a:cubicBezTo>
                    <a:pt x="276" y="1"/>
                    <a:pt x="110" y="123"/>
                    <a:pt x="60" y="313"/>
                  </a:cubicBezTo>
                  <a:cubicBezTo>
                    <a:pt x="0" y="539"/>
                    <a:pt x="131" y="765"/>
                    <a:pt x="357" y="825"/>
                  </a:cubicBezTo>
                  <a:lnTo>
                    <a:pt x="393" y="837"/>
                  </a:lnTo>
                  <a:lnTo>
                    <a:pt x="131" y="1801"/>
                  </a:lnTo>
                  <a:cubicBezTo>
                    <a:pt x="405" y="1861"/>
                    <a:pt x="679" y="1932"/>
                    <a:pt x="941" y="2027"/>
                  </a:cubicBezTo>
                  <a:lnTo>
                    <a:pt x="1203" y="1051"/>
                  </a:lnTo>
                  <a:lnTo>
                    <a:pt x="1238" y="1063"/>
                  </a:lnTo>
                  <a:cubicBezTo>
                    <a:pt x="1273" y="1072"/>
                    <a:pt x="1309" y="1076"/>
                    <a:pt x="1343" y="1076"/>
                  </a:cubicBezTo>
                  <a:cubicBezTo>
                    <a:pt x="1531" y="1076"/>
                    <a:pt x="1700" y="946"/>
                    <a:pt x="1750" y="765"/>
                  </a:cubicBezTo>
                  <a:cubicBezTo>
                    <a:pt x="1810" y="539"/>
                    <a:pt x="1679" y="313"/>
                    <a:pt x="1453" y="253"/>
                  </a:cubicBezTo>
                  <a:lnTo>
                    <a:pt x="572" y="15"/>
                  </a:lnTo>
                  <a:cubicBezTo>
                    <a:pt x="535" y="5"/>
                    <a:pt x="498" y="1"/>
                    <a:pt x="46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7" name="Google Shape;3937;gd8fc7f62fe_0_1148"/>
            <p:cNvSpPr/>
            <p:nvPr/>
          </p:nvSpPr>
          <p:spPr>
            <a:xfrm>
              <a:off x="7243172" y="986300"/>
              <a:ext cx="57920" cy="64896"/>
            </a:xfrm>
            <a:custGeom>
              <a:rect b="b" l="l" r="r" t="t"/>
              <a:pathLst>
                <a:path extrusionOk="0" h="2028" w="1810">
                  <a:moveTo>
                    <a:pt x="1348" y="1"/>
                  </a:moveTo>
                  <a:cubicBezTo>
                    <a:pt x="1312" y="1"/>
                    <a:pt x="1275" y="5"/>
                    <a:pt x="1238" y="15"/>
                  </a:cubicBezTo>
                  <a:lnTo>
                    <a:pt x="357" y="253"/>
                  </a:lnTo>
                  <a:cubicBezTo>
                    <a:pt x="131" y="313"/>
                    <a:pt x="0" y="539"/>
                    <a:pt x="60" y="765"/>
                  </a:cubicBezTo>
                  <a:cubicBezTo>
                    <a:pt x="110" y="946"/>
                    <a:pt x="271" y="1076"/>
                    <a:pt x="463" y="1076"/>
                  </a:cubicBezTo>
                  <a:cubicBezTo>
                    <a:pt x="499" y="1076"/>
                    <a:pt x="535" y="1072"/>
                    <a:pt x="572" y="1063"/>
                  </a:cubicBezTo>
                  <a:lnTo>
                    <a:pt x="607" y="1051"/>
                  </a:lnTo>
                  <a:lnTo>
                    <a:pt x="869" y="2027"/>
                  </a:lnTo>
                  <a:cubicBezTo>
                    <a:pt x="1131" y="1932"/>
                    <a:pt x="1405" y="1861"/>
                    <a:pt x="1679" y="1801"/>
                  </a:cubicBezTo>
                  <a:lnTo>
                    <a:pt x="1417" y="837"/>
                  </a:lnTo>
                  <a:lnTo>
                    <a:pt x="1453" y="825"/>
                  </a:lnTo>
                  <a:cubicBezTo>
                    <a:pt x="1679" y="765"/>
                    <a:pt x="1810" y="539"/>
                    <a:pt x="1750" y="313"/>
                  </a:cubicBezTo>
                  <a:cubicBezTo>
                    <a:pt x="1701" y="123"/>
                    <a:pt x="1534" y="1"/>
                    <a:pt x="134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8" name="Google Shape;3938;gd8fc7f62fe_0_1148"/>
            <p:cNvSpPr/>
            <p:nvPr/>
          </p:nvSpPr>
          <p:spPr>
            <a:xfrm>
              <a:off x="7148676" y="1036476"/>
              <a:ext cx="67072" cy="65760"/>
            </a:xfrm>
            <a:custGeom>
              <a:rect b="b" l="l" r="r" t="t"/>
              <a:pathLst>
                <a:path extrusionOk="0" h="2055" w="2096">
                  <a:moveTo>
                    <a:pt x="1108" y="1"/>
                  </a:moveTo>
                  <a:cubicBezTo>
                    <a:pt x="1001" y="1"/>
                    <a:pt x="893" y="43"/>
                    <a:pt x="810" y="126"/>
                  </a:cubicBezTo>
                  <a:lnTo>
                    <a:pt x="167" y="769"/>
                  </a:lnTo>
                  <a:cubicBezTo>
                    <a:pt x="0" y="936"/>
                    <a:pt x="0" y="1197"/>
                    <a:pt x="167" y="1364"/>
                  </a:cubicBezTo>
                  <a:cubicBezTo>
                    <a:pt x="250" y="1447"/>
                    <a:pt x="358" y="1489"/>
                    <a:pt x="465" y="1489"/>
                  </a:cubicBezTo>
                  <a:cubicBezTo>
                    <a:pt x="572" y="1489"/>
                    <a:pt x="679" y="1447"/>
                    <a:pt x="762" y="1364"/>
                  </a:cubicBezTo>
                  <a:lnTo>
                    <a:pt x="786" y="1340"/>
                  </a:lnTo>
                  <a:lnTo>
                    <a:pt x="1501" y="2055"/>
                  </a:lnTo>
                  <a:cubicBezTo>
                    <a:pt x="1679" y="1840"/>
                    <a:pt x="1882" y="1638"/>
                    <a:pt x="2096" y="1459"/>
                  </a:cubicBezTo>
                  <a:lnTo>
                    <a:pt x="1382" y="745"/>
                  </a:lnTo>
                  <a:lnTo>
                    <a:pt x="1405" y="721"/>
                  </a:lnTo>
                  <a:cubicBezTo>
                    <a:pt x="1572" y="555"/>
                    <a:pt x="1572" y="293"/>
                    <a:pt x="1405" y="126"/>
                  </a:cubicBezTo>
                  <a:cubicBezTo>
                    <a:pt x="1322" y="43"/>
                    <a:pt x="1215" y="1"/>
                    <a:pt x="110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39" name="Google Shape;3939;gd8fc7f62fe_0_1148"/>
            <p:cNvSpPr/>
            <p:nvPr/>
          </p:nvSpPr>
          <p:spPr>
            <a:xfrm>
              <a:off x="7098372" y="1131100"/>
              <a:ext cx="66336" cy="55072"/>
            </a:xfrm>
            <a:custGeom>
              <a:rect b="b" l="l" r="r" t="t"/>
              <a:pathLst>
                <a:path extrusionOk="0" h="1721" w="2073">
                  <a:moveTo>
                    <a:pt x="701" y="0"/>
                  </a:moveTo>
                  <a:cubicBezTo>
                    <a:pt x="515" y="0"/>
                    <a:pt x="348" y="123"/>
                    <a:pt x="298" y="312"/>
                  </a:cubicBezTo>
                  <a:lnTo>
                    <a:pt x="60" y="1193"/>
                  </a:lnTo>
                  <a:cubicBezTo>
                    <a:pt x="1" y="1419"/>
                    <a:pt x="132" y="1646"/>
                    <a:pt x="358" y="1705"/>
                  </a:cubicBezTo>
                  <a:cubicBezTo>
                    <a:pt x="395" y="1715"/>
                    <a:pt x="432" y="1720"/>
                    <a:pt x="469" y="1720"/>
                  </a:cubicBezTo>
                  <a:cubicBezTo>
                    <a:pt x="649" y="1720"/>
                    <a:pt x="821" y="1605"/>
                    <a:pt x="870" y="1408"/>
                  </a:cubicBezTo>
                  <a:lnTo>
                    <a:pt x="882" y="1372"/>
                  </a:lnTo>
                  <a:lnTo>
                    <a:pt x="1846" y="1634"/>
                  </a:lnTo>
                  <a:cubicBezTo>
                    <a:pt x="1906" y="1360"/>
                    <a:pt x="1977" y="1086"/>
                    <a:pt x="2072" y="824"/>
                  </a:cubicBezTo>
                  <a:lnTo>
                    <a:pt x="1096" y="562"/>
                  </a:lnTo>
                  <a:lnTo>
                    <a:pt x="1108" y="526"/>
                  </a:lnTo>
                  <a:cubicBezTo>
                    <a:pt x="1168" y="300"/>
                    <a:pt x="1037" y="74"/>
                    <a:pt x="810" y="14"/>
                  </a:cubicBezTo>
                  <a:cubicBezTo>
                    <a:pt x="774" y="5"/>
                    <a:pt x="737" y="0"/>
                    <a:pt x="70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40" name="Google Shape;3940;gd8fc7f62fe_0_1148"/>
            <p:cNvSpPr/>
            <p:nvPr/>
          </p:nvSpPr>
          <p:spPr>
            <a:xfrm>
              <a:off x="7098372" y="1244603"/>
              <a:ext cx="66336" cy="55072"/>
            </a:xfrm>
            <a:custGeom>
              <a:rect b="b" l="l" r="r" t="t"/>
              <a:pathLst>
                <a:path extrusionOk="0" h="1721" w="2073">
                  <a:moveTo>
                    <a:pt x="469" y="0"/>
                  </a:moveTo>
                  <a:cubicBezTo>
                    <a:pt x="432" y="0"/>
                    <a:pt x="395" y="5"/>
                    <a:pt x="358" y="16"/>
                  </a:cubicBezTo>
                  <a:cubicBezTo>
                    <a:pt x="132" y="75"/>
                    <a:pt x="1" y="301"/>
                    <a:pt x="60" y="528"/>
                  </a:cubicBezTo>
                  <a:lnTo>
                    <a:pt x="298" y="1409"/>
                  </a:lnTo>
                  <a:cubicBezTo>
                    <a:pt x="348" y="1598"/>
                    <a:pt x="515" y="1721"/>
                    <a:pt x="701" y="1721"/>
                  </a:cubicBezTo>
                  <a:cubicBezTo>
                    <a:pt x="737" y="1721"/>
                    <a:pt x="774" y="1716"/>
                    <a:pt x="810" y="1706"/>
                  </a:cubicBezTo>
                  <a:cubicBezTo>
                    <a:pt x="1037" y="1647"/>
                    <a:pt x="1168" y="1409"/>
                    <a:pt x="1108" y="1194"/>
                  </a:cubicBezTo>
                  <a:lnTo>
                    <a:pt x="1096" y="1159"/>
                  </a:lnTo>
                  <a:lnTo>
                    <a:pt x="2072" y="897"/>
                  </a:lnTo>
                  <a:cubicBezTo>
                    <a:pt x="1977" y="635"/>
                    <a:pt x="1906" y="361"/>
                    <a:pt x="1846" y="87"/>
                  </a:cubicBezTo>
                  <a:lnTo>
                    <a:pt x="882" y="349"/>
                  </a:lnTo>
                  <a:lnTo>
                    <a:pt x="870" y="313"/>
                  </a:lnTo>
                  <a:cubicBezTo>
                    <a:pt x="821" y="116"/>
                    <a:pt x="649" y="0"/>
                    <a:pt x="469"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41" name="Google Shape;3941;gd8fc7f62fe_0_1148"/>
            <p:cNvSpPr/>
            <p:nvPr/>
          </p:nvSpPr>
          <p:spPr>
            <a:xfrm>
              <a:off x="7148676" y="1328539"/>
              <a:ext cx="67072" cy="65440"/>
            </a:xfrm>
            <a:custGeom>
              <a:rect b="b" l="l" r="r" t="t"/>
              <a:pathLst>
                <a:path extrusionOk="0" h="2045" w="2096">
                  <a:moveTo>
                    <a:pt x="1501" y="0"/>
                  </a:moveTo>
                  <a:lnTo>
                    <a:pt x="786" y="714"/>
                  </a:lnTo>
                  <a:lnTo>
                    <a:pt x="762" y="691"/>
                  </a:lnTo>
                  <a:cubicBezTo>
                    <a:pt x="679" y="607"/>
                    <a:pt x="572" y="566"/>
                    <a:pt x="465" y="566"/>
                  </a:cubicBezTo>
                  <a:cubicBezTo>
                    <a:pt x="358" y="566"/>
                    <a:pt x="250" y="607"/>
                    <a:pt x="167" y="691"/>
                  </a:cubicBezTo>
                  <a:cubicBezTo>
                    <a:pt x="0" y="845"/>
                    <a:pt x="0" y="1119"/>
                    <a:pt x="167" y="1274"/>
                  </a:cubicBezTo>
                  <a:lnTo>
                    <a:pt x="810" y="1929"/>
                  </a:lnTo>
                  <a:cubicBezTo>
                    <a:pt x="893" y="2006"/>
                    <a:pt x="1001" y="2045"/>
                    <a:pt x="1108" y="2045"/>
                  </a:cubicBezTo>
                  <a:cubicBezTo>
                    <a:pt x="1215" y="2045"/>
                    <a:pt x="1322" y="2006"/>
                    <a:pt x="1405" y="1929"/>
                  </a:cubicBezTo>
                  <a:cubicBezTo>
                    <a:pt x="1572" y="1762"/>
                    <a:pt x="1572" y="1500"/>
                    <a:pt x="1405" y="1334"/>
                  </a:cubicBezTo>
                  <a:lnTo>
                    <a:pt x="1382" y="1310"/>
                  </a:lnTo>
                  <a:lnTo>
                    <a:pt x="2096" y="595"/>
                  </a:lnTo>
                  <a:cubicBezTo>
                    <a:pt x="1882" y="417"/>
                    <a:pt x="1679" y="214"/>
                    <a:pt x="150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42" name="Google Shape;3942;gd8fc7f62fe_0_1148"/>
            <p:cNvSpPr/>
            <p:nvPr/>
          </p:nvSpPr>
          <p:spPr>
            <a:xfrm>
              <a:off x="7243172" y="1379579"/>
              <a:ext cx="57920" cy="64864"/>
            </a:xfrm>
            <a:custGeom>
              <a:rect b="b" l="l" r="r" t="t"/>
              <a:pathLst>
                <a:path extrusionOk="0" h="2027" w="1810">
                  <a:moveTo>
                    <a:pt x="869" y="0"/>
                  </a:moveTo>
                  <a:lnTo>
                    <a:pt x="607" y="977"/>
                  </a:lnTo>
                  <a:lnTo>
                    <a:pt x="572" y="965"/>
                  </a:lnTo>
                  <a:cubicBezTo>
                    <a:pt x="532" y="953"/>
                    <a:pt x="492" y="947"/>
                    <a:pt x="454" y="947"/>
                  </a:cubicBezTo>
                  <a:cubicBezTo>
                    <a:pt x="266" y="947"/>
                    <a:pt x="109" y="1084"/>
                    <a:pt x="60" y="1263"/>
                  </a:cubicBezTo>
                  <a:cubicBezTo>
                    <a:pt x="0" y="1477"/>
                    <a:pt x="131" y="1715"/>
                    <a:pt x="357" y="1774"/>
                  </a:cubicBezTo>
                  <a:lnTo>
                    <a:pt x="1238" y="2013"/>
                  </a:lnTo>
                  <a:cubicBezTo>
                    <a:pt x="1273" y="2022"/>
                    <a:pt x="1308" y="2026"/>
                    <a:pt x="1343" y="2026"/>
                  </a:cubicBezTo>
                  <a:cubicBezTo>
                    <a:pt x="1531" y="2026"/>
                    <a:pt x="1700" y="1896"/>
                    <a:pt x="1750" y="1715"/>
                  </a:cubicBezTo>
                  <a:cubicBezTo>
                    <a:pt x="1810" y="1489"/>
                    <a:pt x="1679" y="1263"/>
                    <a:pt x="1453" y="1203"/>
                  </a:cubicBezTo>
                  <a:lnTo>
                    <a:pt x="1417" y="1191"/>
                  </a:lnTo>
                  <a:lnTo>
                    <a:pt x="1679" y="215"/>
                  </a:lnTo>
                  <a:cubicBezTo>
                    <a:pt x="1405" y="167"/>
                    <a:pt x="1131" y="96"/>
                    <a:pt x="869"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943" name="Google Shape;3943;gd8fc7f62fe_0_1148"/>
          <p:cNvGrpSpPr/>
          <p:nvPr/>
        </p:nvGrpSpPr>
        <p:grpSpPr>
          <a:xfrm>
            <a:off x="10777635" y="413712"/>
            <a:ext cx="666178" cy="661925"/>
            <a:chOff x="7098372" y="986300"/>
            <a:chExt cx="461055" cy="458143"/>
          </a:xfrm>
        </p:grpSpPr>
        <p:sp>
          <p:nvSpPr>
            <p:cNvPr id="3944" name="Google Shape;3944;gd8fc7f62fe_0_1148"/>
            <p:cNvSpPr/>
            <p:nvPr/>
          </p:nvSpPr>
          <p:spPr>
            <a:xfrm>
              <a:off x="7181444" y="1067932"/>
              <a:ext cx="294912" cy="294912"/>
            </a:xfrm>
            <a:custGeom>
              <a:rect b="b" l="l" r="r" t="t"/>
              <a:pathLst>
                <a:path extrusionOk="0" h="9216" w="9216">
                  <a:moveTo>
                    <a:pt x="4608" y="1048"/>
                  </a:moveTo>
                  <a:cubicBezTo>
                    <a:pt x="4834" y="1048"/>
                    <a:pt x="5025" y="1226"/>
                    <a:pt x="5025" y="1465"/>
                  </a:cubicBezTo>
                  <a:cubicBezTo>
                    <a:pt x="5025" y="1691"/>
                    <a:pt x="4834" y="1881"/>
                    <a:pt x="4608" y="1881"/>
                  </a:cubicBezTo>
                  <a:cubicBezTo>
                    <a:pt x="4370" y="1881"/>
                    <a:pt x="4191" y="1691"/>
                    <a:pt x="4191" y="1465"/>
                  </a:cubicBezTo>
                  <a:cubicBezTo>
                    <a:pt x="4191" y="1226"/>
                    <a:pt x="4370" y="1048"/>
                    <a:pt x="4608" y="1048"/>
                  </a:cubicBezTo>
                  <a:close/>
                  <a:moveTo>
                    <a:pt x="2382" y="1965"/>
                  </a:moveTo>
                  <a:cubicBezTo>
                    <a:pt x="2620" y="1965"/>
                    <a:pt x="2798" y="2155"/>
                    <a:pt x="2798" y="2381"/>
                  </a:cubicBezTo>
                  <a:cubicBezTo>
                    <a:pt x="2798" y="2620"/>
                    <a:pt x="2620" y="2798"/>
                    <a:pt x="2382" y="2798"/>
                  </a:cubicBezTo>
                  <a:cubicBezTo>
                    <a:pt x="2155" y="2798"/>
                    <a:pt x="1965" y="2620"/>
                    <a:pt x="1965" y="2381"/>
                  </a:cubicBezTo>
                  <a:cubicBezTo>
                    <a:pt x="1965" y="2155"/>
                    <a:pt x="2155" y="1965"/>
                    <a:pt x="2382" y="1965"/>
                  </a:cubicBezTo>
                  <a:close/>
                  <a:moveTo>
                    <a:pt x="6823" y="1965"/>
                  </a:moveTo>
                  <a:cubicBezTo>
                    <a:pt x="7061" y="1965"/>
                    <a:pt x="7251" y="2155"/>
                    <a:pt x="7251" y="2381"/>
                  </a:cubicBezTo>
                  <a:cubicBezTo>
                    <a:pt x="7251" y="2620"/>
                    <a:pt x="7061" y="2798"/>
                    <a:pt x="6823" y="2798"/>
                  </a:cubicBezTo>
                  <a:cubicBezTo>
                    <a:pt x="6596" y="2798"/>
                    <a:pt x="6406" y="2620"/>
                    <a:pt x="6406" y="2381"/>
                  </a:cubicBezTo>
                  <a:cubicBezTo>
                    <a:pt x="6406" y="2155"/>
                    <a:pt x="6596" y="1965"/>
                    <a:pt x="6823" y="1965"/>
                  </a:cubicBezTo>
                  <a:close/>
                  <a:moveTo>
                    <a:pt x="3703" y="3286"/>
                  </a:moveTo>
                  <a:cubicBezTo>
                    <a:pt x="3941" y="3286"/>
                    <a:pt x="4132" y="3477"/>
                    <a:pt x="4132" y="3703"/>
                  </a:cubicBezTo>
                  <a:cubicBezTo>
                    <a:pt x="4132" y="3941"/>
                    <a:pt x="3941" y="4132"/>
                    <a:pt x="3703" y="4132"/>
                  </a:cubicBezTo>
                  <a:cubicBezTo>
                    <a:pt x="3477" y="4132"/>
                    <a:pt x="3286" y="3941"/>
                    <a:pt x="3286" y="3703"/>
                  </a:cubicBezTo>
                  <a:cubicBezTo>
                    <a:pt x="3286" y="3477"/>
                    <a:pt x="3477" y="3286"/>
                    <a:pt x="3703" y="3286"/>
                  </a:cubicBezTo>
                  <a:close/>
                  <a:moveTo>
                    <a:pt x="5501" y="3286"/>
                  </a:moveTo>
                  <a:cubicBezTo>
                    <a:pt x="5739" y="3286"/>
                    <a:pt x="5918" y="3477"/>
                    <a:pt x="5918" y="3703"/>
                  </a:cubicBezTo>
                  <a:cubicBezTo>
                    <a:pt x="5918" y="3941"/>
                    <a:pt x="5739" y="4132"/>
                    <a:pt x="5501" y="4132"/>
                  </a:cubicBezTo>
                  <a:cubicBezTo>
                    <a:pt x="5275" y="4132"/>
                    <a:pt x="5084" y="3941"/>
                    <a:pt x="5084" y="3703"/>
                  </a:cubicBezTo>
                  <a:cubicBezTo>
                    <a:pt x="5084" y="3477"/>
                    <a:pt x="5275" y="3286"/>
                    <a:pt x="5501" y="3286"/>
                  </a:cubicBezTo>
                  <a:close/>
                  <a:moveTo>
                    <a:pt x="1465" y="4191"/>
                  </a:moveTo>
                  <a:cubicBezTo>
                    <a:pt x="1691" y="4191"/>
                    <a:pt x="1882" y="4370"/>
                    <a:pt x="1882" y="4608"/>
                  </a:cubicBezTo>
                  <a:cubicBezTo>
                    <a:pt x="1882" y="4834"/>
                    <a:pt x="1691" y="5025"/>
                    <a:pt x="1465" y="5025"/>
                  </a:cubicBezTo>
                  <a:cubicBezTo>
                    <a:pt x="1227" y="5025"/>
                    <a:pt x="1048" y="4834"/>
                    <a:pt x="1048" y="4608"/>
                  </a:cubicBezTo>
                  <a:cubicBezTo>
                    <a:pt x="1048" y="4370"/>
                    <a:pt x="1227" y="4191"/>
                    <a:pt x="1465" y="4191"/>
                  </a:cubicBezTo>
                  <a:close/>
                  <a:moveTo>
                    <a:pt x="7751" y="4191"/>
                  </a:moveTo>
                  <a:cubicBezTo>
                    <a:pt x="7978" y="4191"/>
                    <a:pt x="8168" y="4370"/>
                    <a:pt x="8168" y="4608"/>
                  </a:cubicBezTo>
                  <a:cubicBezTo>
                    <a:pt x="8168" y="4834"/>
                    <a:pt x="7978" y="5025"/>
                    <a:pt x="7751" y="5025"/>
                  </a:cubicBezTo>
                  <a:cubicBezTo>
                    <a:pt x="7513" y="5025"/>
                    <a:pt x="7335" y="4834"/>
                    <a:pt x="7335" y="4608"/>
                  </a:cubicBezTo>
                  <a:cubicBezTo>
                    <a:pt x="7335" y="4370"/>
                    <a:pt x="7513" y="4191"/>
                    <a:pt x="7751" y="4191"/>
                  </a:cubicBezTo>
                  <a:close/>
                  <a:moveTo>
                    <a:pt x="3703" y="5084"/>
                  </a:moveTo>
                  <a:cubicBezTo>
                    <a:pt x="3941" y="5084"/>
                    <a:pt x="4132" y="5275"/>
                    <a:pt x="4132" y="5501"/>
                  </a:cubicBezTo>
                  <a:cubicBezTo>
                    <a:pt x="4132" y="5739"/>
                    <a:pt x="3941" y="5918"/>
                    <a:pt x="3703" y="5918"/>
                  </a:cubicBezTo>
                  <a:cubicBezTo>
                    <a:pt x="3477" y="5918"/>
                    <a:pt x="3286" y="5739"/>
                    <a:pt x="3286" y="5501"/>
                  </a:cubicBezTo>
                  <a:cubicBezTo>
                    <a:pt x="3286" y="5275"/>
                    <a:pt x="3477" y="5084"/>
                    <a:pt x="3703" y="5084"/>
                  </a:cubicBezTo>
                  <a:close/>
                  <a:moveTo>
                    <a:pt x="5501" y="5084"/>
                  </a:moveTo>
                  <a:cubicBezTo>
                    <a:pt x="5739" y="5084"/>
                    <a:pt x="5918" y="5275"/>
                    <a:pt x="5918" y="5501"/>
                  </a:cubicBezTo>
                  <a:cubicBezTo>
                    <a:pt x="5918" y="5739"/>
                    <a:pt x="5739" y="5918"/>
                    <a:pt x="5501" y="5918"/>
                  </a:cubicBezTo>
                  <a:cubicBezTo>
                    <a:pt x="5275" y="5918"/>
                    <a:pt x="5084" y="5739"/>
                    <a:pt x="5084" y="5501"/>
                  </a:cubicBezTo>
                  <a:cubicBezTo>
                    <a:pt x="5084" y="5275"/>
                    <a:pt x="5275" y="5084"/>
                    <a:pt x="5501" y="5084"/>
                  </a:cubicBezTo>
                  <a:close/>
                  <a:moveTo>
                    <a:pt x="2382" y="6406"/>
                  </a:moveTo>
                  <a:cubicBezTo>
                    <a:pt x="2620" y="6406"/>
                    <a:pt x="2798" y="6596"/>
                    <a:pt x="2798" y="6834"/>
                  </a:cubicBezTo>
                  <a:cubicBezTo>
                    <a:pt x="2798" y="7061"/>
                    <a:pt x="2620" y="7251"/>
                    <a:pt x="2382" y="7251"/>
                  </a:cubicBezTo>
                  <a:cubicBezTo>
                    <a:pt x="2155" y="7251"/>
                    <a:pt x="1965" y="7061"/>
                    <a:pt x="1965" y="6834"/>
                  </a:cubicBezTo>
                  <a:cubicBezTo>
                    <a:pt x="1965" y="6596"/>
                    <a:pt x="2155" y="6406"/>
                    <a:pt x="2382" y="6406"/>
                  </a:cubicBezTo>
                  <a:close/>
                  <a:moveTo>
                    <a:pt x="6823" y="6406"/>
                  </a:moveTo>
                  <a:cubicBezTo>
                    <a:pt x="7061" y="6406"/>
                    <a:pt x="7251" y="6596"/>
                    <a:pt x="7251" y="6834"/>
                  </a:cubicBezTo>
                  <a:cubicBezTo>
                    <a:pt x="7251" y="7061"/>
                    <a:pt x="7061" y="7251"/>
                    <a:pt x="6823" y="7251"/>
                  </a:cubicBezTo>
                  <a:cubicBezTo>
                    <a:pt x="6596" y="7251"/>
                    <a:pt x="6406" y="7061"/>
                    <a:pt x="6406" y="6834"/>
                  </a:cubicBezTo>
                  <a:cubicBezTo>
                    <a:pt x="6406" y="6596"/>
                    <a:pt x="6596" y="6406"/>
                    <a:pt x="6823" y="6406"/>
                  </a:cubicBezTo>
                  <a:close/>
                  <a:moveTo>
                    <a:pt x="4608" y="7334"/>
                  </a:moveTo>
                  <a:cubicBezTo>
                    <a:pt x="4834" y="7334"/>
                    <a:pt x="5025" y="7513"/>
                    <a:pt x="5025" y="7751"/>
                  </a:cubicBezTo>
                  <a:cubicBezTo>
                    <a:pt x="5025" y="7977"/>
                    <a:pt x="4834" y="8168"/>
                    <a:pt x="4608" y="8168"/>
                  </a:cubicBezTo>
                  <a:cubicBezTo>
                    <a:pt x="4370" y="8168"/>
                    <a:pt x="4191" y="7977"/>
                    <a:pt x="4191" y="7751"/>
                  </a:cubicBezTo>
                  <a:cubicBezTo>
                    <a:pt x="4191" y="7513"/>
                    <a:pt x="4370" y="7334"/>
                    <a:pt x="4608" y="7334"/>
                  </a:cubicBezTo>
                  <a:close/>
                  <a:moveTo>
                    <a:pt x="4608" y="0"/>
                  </a:moveTo>
                  <a:cubicBezTo>
                    <a:pt x="2072" y="0"/>
                    <a:pt x="0" y="2072"/>
                    <a:pt x="0" y="4608"/>
                  </a:cubicBezTo>
                  <a:cubicBezTo>
                    <a:pt x="0" y="7144"/>
                    <a:pt x="2072" y="9216"/>
                    <a:pt x="4608" y="9216"/>
                  </a:cubicBezTo>
                  <a:cubicBezTo>
                    <a:pt x="7144" y="9216"/>
                    <a:pt x="9216" y="7144"/>
                    <a:pt x="9216" y="4608"/>
                  </a:cubicBezTo>
                  <a:cubicBezTo>
                    <a:pt x="9216" y="2072"/>
                    <a:pt x="7144" y="0"/>
                    <a:pt x="4608"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45" name="Google Shape;3945;gd8fc7f62fe_0_1148"/>
            <p:cNvSpPr/>
            <p:nvPr/>
          </p:nvSpPr>
          <p:spPr>
            <a:xfrm>
              <a:off x="7356707" y="1379579"/>
              <a:ext cx="57920" cy="64864"/>
            </a:xfrm>
            <a:custGeom>
              <a:rect b="b" l="l" r="r" t="t"/>
              <a:pathLst>
                <a:path extrusionOk="0" h="2027" w="1810">
                  <a:moveTo>
                    <a:pt x="941" y="0"/>
                  </a:moveTo>
                  <a:cubicBezTo>
                    <a:pt x="679" y="96"/>
                    <a:pt x="405" y="167"/>
                    <a:pt x="131" y="215"/>
                  </a:cubicBezTo>
                  <a:lnTo>
                    <a:pt x="393" y="1191"/>
                  </a:lnTo>
                  <a:lnTo>
                    <a:pt x="357" y="1203"/>
                  </a:lnTo>
                  <a:cubicBezTo>
                    <a:pt x="131" y="1263"/>
                    <a:pt x="0" y="1489"/>
                    <a:pt x="60" y="1715"/>
                  </a:cubicBezTo>
                  <a:cubicBezTo>
                    <a:pt x="110" y="1896"/>
                    <a:pt x="279" y="2026"/>
                    <a:pt x="467" y="2026"/>
                  </a:cubicBezTo>
                  <a:cubicBezTo>
                    <a:pt x="502" y="2026"/>
                    <a:pt x="537" y="2022"/>
                    <a:pt x="572" y="2013"/>
                  </a:cubicBezTo>
                  <a:lnTo>
                    <a:pt x="1453" y="1774"/>
                  </a:lnTo>
                  <a:cubicBezTo>
                    <a:pt x="1679" y="1715"/>
                    <a:pt x="1810" y="1477"/>
                    <a:pt x="1750" y="1263"/>
                  </a:cubicBezTo>
                  <a:cubicBezTo>
                    <a:pt x="1701" y="1084"/>
                    <a:pt x="1536" y="947"/>
                    <a:pt x="1352" y="947"/>
                  </a:cubicBezTo>
                  <a:cubicBezTo>
                    <a:pt x="1315" y="947"/>
                    <a:pt x="1277" y="953"/>
                    <a:pt x="1238" y="965"/>
                  </a:cubicBezTo>
                  <a:lnTo>
                    <a:pt x="1203" y="977"/>
                  </a:lnTo>
                  <a:lnTo>
                    <a:pt x="941" y="0"/>
                  </a:ln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46" name="Google Shape;3946;gd8fc7f62fe_0_1148"/>
            <p:cNvSpPr/>
            <p:nvPr/>
          </p:nvSpPr>
          <p:spPr>
            <a:xfrm>
              <a:off x="7442051" y="1328539"/>
              <a:ext cx="66688" cy="65440"/>
            </a:xfrm>
            <a:custGeom>
              <a:rect b="b" l="l" r="r" t="t"/>
              <a:pathLst>
                <a:path extrusionOk="0" h="2045" w="2084">
                  <a:moveTo>
                    <a:pt x="596" y="0"/>
                  </a:moveTo>
                  <a:cubicBezTo>
                    <a:pt x="417" y="214"/>
                    <a:pt x="215" y="417"/>
                    <a:pt x="0" y="595"/>
                  </a:cubicBezTo>
                  <a:lnTo>
                    <a:pt x="715" y="1310"/>
                  </a:lnTo>
                  <a:lnTo>
                    <a:pt x="691" y="1334"/>
                  </a:lnTo>
                  <a:cubicBezTo>
                    <a:pt x="524" y="1500"/>
                    <a:pt x="524" y="1762"/>
                    <a:pt x="691" y="1929"/>
                  </a:cubicBezTo>
                  <a:cubicBezTo>
                    <a:pt x="768" y="2006"/>
                    <a:pt x="875" y="2045"/>
                    <a:pt x="982" y="2045"/>
                  </a:cubicBezTo>
                  <a:cubicBezTo>
                    <a:pt x="1090" y="2045"/>
                    <a:pt x="1197" y="2006"/>
                    <a:pt x="1274" y="1929"/>
                  </a:cubicBezTo>
                  <a:lnTo>
                    <a:pt x="1929" y="1274"/>
                  </a:lnTo>
                  <a:cubicBezTo>
                    <a:pt x="2084" y="1119"/>
                    <a:pt x="2084" y="845"/>
                    <a:pt x="1929" y="691"/>
                  </a:cubicBezTo>
                  <a:cubicBezTo>
                    <a:pt x="1846" y="607"/>
                    <a:pt x="1739" y="566"/>
                    <a:pt x="1631" y="566"/>
                  </a:cubicBezTo>
                  <a:cubicBezTo>
                    <a:pt x="1524" y="566"/>
                    <a:pt x="1417" y="607"/>
                    <a:pt x="1334" y="691"/>
                  </a:cubicBezTo>
                  <a:lnTo>
                    <a:pt x="1310" y="714"/>
                  </a:lnTo>
                  <a:lnTo>
                    <a:pt x="596" y="0"/>
                  </a:ln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47" name="Google Shape;3947;gd8fc7f62fe_0_1148"/>
            <p:cNvSpPr/>
            <p:nvPr/>
          </p:nvSpPr>
          <p:spPr>
            <a:xfrm>
              <a:off x="7493091" y="1244603"/>
              <a:ext cx="66336" cy="55072"/>
            </a:xfrm>
            <a:custGeom>
              <a:rect b="b" l="l" r="r" t="t"/>
              <a:pathLst>
                <a:path extrusionOk="0" h="1721" w="2073">
                  <a:moveTo>
                    <a:pt x="1604" y="0"/>
                  </a:moveTo>
                  <a:cubicBezTo>
                    <a:pt x="1424" y="0"/>
                    <a:pt x="1253" y="116"/>
                    <a:pt x="1203" y="313"/>
                  </a:cubicBezTo>
                  <a:lnTo>
                    <a:pt x="1191" y="349"/>
                  </a:lnTo>
                  <a:lnTo>
                    <a:pt x="215" y="87"/>
                  </a:lnTo>
                  <a:cubicBezTo>
                    <a:pt x="167" y="361"/>
                    <a:pt x="96" y="635"/>
                    <a:pt x="1" y="897"/>
                  </a:cubicBezTo>
                  <a:lnTo>
                    <a:pt x="965" y="1159"/>
                  </a:lnTo>
                  <a:lnTo>
                    <a:pt x="965" y="1194"/>
                  </a:lnTo>
                  <a:cubicBezTo>
                    <a:pt x="906" y="1409"/>
                    <a:pt x="1037" y="1647"/>
                    <a:pt x="1263" y="1706"/>
                  </a:cubicBezTo>
                  <a:cubicBezTo>
                    <a:pt x="1298" y="1716"/>
                    <a:pt x="1333" y="1721"/>
                    <a:pt x="1368" y="1721"/>
                  </a:cubicBezTo>
                  <a:cubicBezTo>
                    <a:pt x="1550" y="1721"/>
                    <a:pt x="1725" y="1598"/>
                    <a:pt x="1775" y="1409"/>
                  </a:cubicBezTo>
                  <a:lnTo>
                    <a:pt x="2013" y="528"/>
                  </a:lnTo>
                  <a:cubicBezTo>
                    <a:pt x="2072" y="301"/>
                    <a:pt x="1929" y="75"/>
                    <a:pt x="1715" y="16"/>
                  </a:cubicBezTo>
                  <a:cubicBezTo>
                    <a:pt x="1678" y="5"/>
                    <a:pt x="1641" y="0"/>
                    <a:pt x="1604"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48" name="Google Shape;3948;gd8fc7f62fe_0_1148"/>
            <p:cNvSpPr/>
            <p:nvPr/>
          </p:nvSpPr>
          <p:spPr>
            <a:xfrm>
              <a:off x="7493091" y="1131100"/>
              <a:ext cx="66336" cy="55072"/>
            </a:xfrm>
            <a:custGeom>
              <a:rect b="b" l="l" r="r" t="t"/>
              <a:pathLst>
                <a:path extrusionOk="0" h="1721" w="2073">
                  <a:moveTo>
                    <a:pt x="1368" y="0"/>
                  </a:moveTo>
                  <a:cubicBezTo>
                    <a:pt x="1333" y="0"/>
                    <a:pt x="1298" y="5"/>
                    <a:pt x="1263" y="14"/>
                  </a:cubicBezTo>
                  <a:cubicBezTo>
                    <a:pt x="1037" y="74"/>
                    <a:pt x="906" y="300"/>
                    <a:pt x="965" y="526"/>
                  </a:cubicBezTo>
                  <a:lnTo>
                    <a:pt x="965" y="562"/>
                  </a:lnTo>
                  <a:lnTo>
                    <a:pt x="1" y="824"/>
                  </a:lnTo>
                  <a:cubicBezTo>
                    <a:pt x="96" y="1086"/>
                    <a:pt x="167" y="1360"/>
                    <a:pt x="215" y="1634"/>
                  </a:cubicBezTo>
                  <a:lnTo>
                    <a:pt x="1191" y="1372"/>
                  </a:lnTo>
                  <a:lnTo>
                    <a:pt x="1203" y="1408"/>
                  </a:lnTo>
                  <a:cubicBezTo>
                    <a:pt x="1253" y="1605"/>
                    <a:pt x="1424" y="1720"/>
                    <a:pt x="1604" y="1720"/>
                  </a:cubicBezTo>
                  <a:cubicBezTo>
                    <a:pt x="1641" y="1720"/>
                    <a:pt x="1678" y="1715"/>
                    <a:pt x="1715" y="1705"/>
                  </a:cubicBezTo>
                  <a:cubicBezTo>
                    <a:pt x="1929" y="1646"/>
                    <a:pt x="2072" y="1419"/>
                    <a:pt x="2013" y="1193"/>
                  </a:cubicBezTo>
                  <a:lnTo>
                    <a:pt x="1775" y="312"/>
                  </a:lnTo>
                  <a:cubicBezTo>
                    <a:pt x="1725" y="123"/>
                    <a:pt x="1550" y="0"/>
                    <a:pt x="1368"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49" name="Google Shape;3949;gd8fc7f62fe_0_1148"/>
            <p:cNvSpPr/>
            <p:nvPr/>
          </p:nvSpPr>
          <p:spPr>
            <a:xfrm>
              <a:off x="7442051" y="1036476"/>
              <a:ext cx="66688" cy="65760"/>
            </a:xfrm>
            <a:custGeom>
              <a:rect b="b" l="l" r="r" t="t"/>
              <a:pathLst>
                <a:path extrusionOk="0" h="2055" w="2084">
                  <a:moveTo>
                    <a:pt x="982" y="1"/>
                  </a:moveTo>
                  <a:cubicBezTo>
                    <a:pt x="875" y="1"/>
                    <a:pt x="768" y="43"/>
                    <a:pt x="691" y="126"/>
                  </a:cubicBezTo>
                  <a:cubicBezTo>
                    <a:pt x="524" y="293"/>
                    <a:pt x="524" y="555"/>
                    <a:pt x="691" y="721"/>
                  </a:cubicBezTo>
                  <a:lnTo>
                    <a:pt x="715" y="745"/>
                  </a:lnTo>
                  <a:lnTo>
                    <a:pt x="0" y="1459"/>
                  </a:lnTo>
                  <a:cubicBezTo>
                    <a:pt x="215" y="1638"/>
                    <a:pt x="417" y="1840"/>
                    <a:pt x="596" y="2055"/>
                  </a:cubicBezTo>
                  <a:lnTo>
                    <a:pt x="1310" y="1340"/>
                  </a:lnTo>
                  <a:lnTo>
                    <a:pt x="1334" y="1364"/>
                  </a:lnTo>
                  <a:cubicBezTo>
                    <a:pt x="1417" y="1447"/>
                    <a:pt x="1524" y="1489"/>
                    <a:pt x="1631" y="1489"/>
                  </a:cubicBezTo>
                  <a:cubicBezTo>
                    <a:pt x="1739" y="1489"/>
                    <a:pt x="1846" y="1447"/>
                    <a:pt x="1929" y="1364"/>
                  </a:cubicBezTo>
                  <a:cubicBezTo>
                    <a:pt x="2084" y="1197"/>
                    <a:pt x="2084" y="936"/>
                    <a:pt x="1929" y="769"/>
                  </a:cubicBezTo>
                  <a:lnTo>
                    <a:pt x="1274" y="126"/>
                  </a:lnTo>
                  <a:cubicBezTo>
                    <a:pt x="1197" y="43"/>
                    <a:pt x="1090" y="1"/>
                    <a:pt x="982" y="1"/>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50" name="Google Shape;3950;gd8fc7f62fe_0_1148"/>
            <p:cNvSpPr/>
            <p:nvPr/>
          </p:nvSpPr>
          <p:spPr>
            <a:xfrm>
              <a:off x="7356707" y="986300"/>
              <a:ext cx="57920" cy="64896"/>
            </a:xfrm>
            <a:custGeom>
              <a:rect b="b" l="l" r="r" t="t"/>
              <a:pathLst>
                <a:path extrusionOk="0" h="2028" w="1810">
                  <a:moveTo>
                    <a:pt x="462" y="1"/>
                  </a:moveTo>
                  <a:cubicBezTo>
                    <a:pt x="276" y="1"/>
                    <a:pt x="110" y="123"/>
                    <a:pt x="60" y="313"/>
                  </a:cubicBezTo>
                  <a:cubicBezTo>
                    <a:pt x="0" y="539"/>
                    <a:pt x="131" y="765"/>
                    <a:pt x="357" y="825"/>
                  </a:cubicBezTo>
                  <a:lnTo>
                    <a:pt x="393" y="837"/>
                  </a:lnTo>
                  <a:lnTo>
                    <a:pt x="131" y="1801"/>
                  </a:lnTo>
                  <a:cubicBezTo>
                    <a:pt x="405" y="1861"/>
                    <a:pt x="679" y="1932"/>
                    <a:pt x="941" y="2027"/>
                  </a:cubicBezTo>
                  <a:lnTo>
                    <a:pt x="1203" y="1051"/>
                  </a:lnTo>
                  <a:lnTo>
                    <a:pt x="1238" y="1063"/>
                  </a:lnTo>
                  <a:cubicBezTo>
                    <a:pt x="1273" y="1072"/>
                    <a:pt x="1309" y="1076"/>
                    <a:pt x="1343" y="1076"/>
                  </a:cubicBezTo>
                  <a:cubicBezTo>
                    <a:pt x="1531" y="1076"/>
                    <a:pt x="1700" y="946"/>
                    <a:pt x="1750" y="765"/>
                  </a:cubicBezTo>
                  <a:cubicBezTo>
                    <a:pt x="1810" y="539"/>
                    <a:pt x="1679" y="313"/>
                    <a:pt x="1453" y="253"/>
                  </a:cubicBezTo>
                  <a:lnTo>
                    <a:pt x="572" y="15"/>
                  </a:lnTo>
                  <a:cubicBezTo>
                    <a:pt x="535" y="5"/>
                    <a:pt x="498" y="1"/>
                    <a:pt x="462" y="1"/>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51" name="Google Shape;3951;gd8fc7f62fe_0_1148"/>
            <p:cNvSpPr/>
            <p:nvPr/>
          </p:nvSpPr>
          <p:spPr>
            <a:xfrm>
              <a:off x="7243172" y="986300"/>
              <a:ext cx="57920" cy="64896"/>
            </a:xfrm>
            <a:custGeom>
              <a:rect b="b" l="l" r="r" t="t"/>
              <a:pathLst>
                <a:path extrusionOk="0" h="2028" w="1810">
                  <a:moveTo>
                    <a:pt x="1348" y="1"/>
                  </a:moveTo>
                  <a:cubicBezTo>
                    <a:pt x="1312" y="1"/>
                    <a:pt x="1275" y="5"/>
                    <a:pt x="1238" y="15"/>
                  </a:cubicBezTo>
                  <a:lnTo>
                    <a:pt x="357" y="253"/>
                  </a:lnTo>
                  <a:cubicBezTo>
                    <a:pt x="131" y="313"/>
                    <a:pt x="0" y="539"/>
                    <a:pt x="60" y="765"/>
                  </a:cubicBezTo>
                  <a:cubicBezTo>
                    <a:pt x="110" y="946"/>
                    <a:pt x="271" y="1076"/>
                    <a:pt x="463" y="1076"/>
                  </a:cubicBezTo>
                  <a:cubicBezTo>
                    <a:pt x="499" y="1076"/>
                    <a:pt x="535" y="1072"/>
                    <a:pt x="572" y="1063"/>
                  </a:cubicBezTo>
                  <a:lnTo>
                    <a:pt x="607" y="1051"/>
                  </a:lnTo>
                  <a:lnTo>
                    <a:pt x="869" y="2027"/>
                  </a:lnTo>
                  <a:cubicBezTo>
                    <a:pt x="1131" y="1932"/>
                    <a:pt x="1405" y="1861"/>
                    <a:pt x="1679" y="1801"/>
                  </a:cubicBezTo>
                  <a:lnTo>
                    <a:pt x="1417" y="837"/>
                  </a:lnTo>
                  <a:lnTo>
                    <a:pt x="1453" y="825"/>
                  </a:lnTo>
                  <a:cubicBezTo>
                    <a:pt x="1679" y="765"/>
                    <a:pt x="1810" y="539"/>
                    <a:pt x="1750" y="313"/>
                  </a:cubicBezTo>
                  <a:cubicBezTo>
                    <a:pt x="1701" y="123"/>
                    <a:pt x="1534" y="1"/>
                    <a:pt x="1348" y="1"/>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52" name="Google Shape;3952;gd8fc7f62fe_0_1148"/>
            <p:cNvSpPr/>
            <p:nvPr/>
          </p:nvSpPr>
          <p:spPr>
            <a:xfrm>
              <a:off x="7148676" y="1036476"/>
              <a:ext cx="67072" cy="65760"/>
            </a:xfrm>
            <a:custGeom>
              <a:rect b="b" l="l" r="r" t="t"/>
              <a:pathLst>
                <a:path extrusionOk="0" h="2055" w="2096">
                  <a:moveTo>
                    <a:pt x="1108" y="1"/>
                  </a:moveTo>
                  <a:cubicBezTo>
                    <a:pt x="1001" y="1"/>
                    <a:pt x="893" y="43"/>
                    <a:pt x="810" y="126"/>
                  </a:cubicBezTo>
                  <a:lnTo>
                    <a:pt x="167" y="769"/>
                  </a:lnTo>
                  <a:cubicBezTo>
                    <a:pt x="0" y="936"/>
                    <a:pt x="0" y="1197"/>
                    <a:pt x="167" y="1364"/>
                  </a:cubicBezTo>
                  <a:cubicBezTo>
                    <a:pt x="250" y="1447"/>
                    <a:pt x="358" y="1489"/>
                    <a:pt x="465" y="1489"/>
                  </a:cubicBezTo>
                  <a:cubicBezTo>
                    <a:pt x="572" y="1489"/>
                    <a:pt x="679" y="1447"/>
                    <a:pt x="762" y="1364"/>
                  </a:cubicBezTo>
                  <a:lnTo>
                    <a:pt x="786" y="1340"/>
                  </a:lnTo>
                  <a:lnTo>
                    <a:pt x="1501" y="2055"/>
                  </a:lnTo>
                  <a:cubicBezTo>
                    <a:pt x="1679" y="1840"/>
                    <a:pt x="1882" y="1638"/>
                    <a:pt x="2096" y="1459"/>
                  </a:cubicBezTo>
                  <a:lnTo>
                    <a:pt x="1382" y="745"/>
                  </a:lnTo>
                  <a:lnTo>
                    <a:pt x="1405" y="721"/>
                  </a:lnTo>
                  <a:cubicBezTo>
                    <a:pt x="1572" y="555"/>
                    <a:pt x="1572" y="293"/>
                    <a:pt x="1405" y="126"/>
                  </a:cubicBezTo>
                  <a:cubicBezTo>
                    <a:pt x="1322" y="43"/>
                    <a:pt x="1215" y="1"/>
                    <a:pt x="1108" y="1"/>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53" name="Google Shape;3953;gd8fc7f62fe_0_1148"/>
            <p:cNvSpPr/>
            <p:nvPr/>
          </p:nvSpPr>
          <p:spPr>
            <a:xfrm>
              <a:off x="7098372" y="1131100"/>
              <a:ext cx="66336" cy="55072"/>
            </a:xfrm>
            <a:custGeom>
              <a:rect b="b" l="l" r="r" t="t"/>
              <a:pathLst>
                <a:path extrusionOk="0" h="1721" w="2073">
                  <a:moveTo>
                    <a:pt x="701" y="0"/>
                  </a:moveTo>
                  <a:cubicBezTo>
                    <a:pt x="515" y="0"/>
                    <a:pt x="348" y="123"/>
                    <a:pt x="298" y="312"/>
                  </a:cubicBezTo>
                  <a:lnTo>
                    <a:pt x="60" y="1193"/>
                  </a:lnTo>
                  <a:cubicBezTo>
                    <a:pt x="1" y="1419"/>
                    <a:pt x="132" y="1646"/>
                    <a:pt x="358" y="1705"/>
                  </a:cubicBezTo>
                  <a:cubicBezTo>
                    <a:pt x="395" y="1715"/>
                    <a:pt x="432" y="1720"/>
                    <a:pt x="469" y="1720"/>
                  </a:cubicBezTo>
                  <a:cubicBezTo>
                    <a:pt x="649" y="1720"/>
                    <a:pt x="821" y="1605"/>
                    <a:pt x="870" y="1408"/>
                  </a:cubicBezTo>
                  <a:lnTo>
                    <a:pt x="882" y="1372"/>
                  </a:lnTo>
                  <a:lnTo>
                    <a:pt x="1846" y="1634"/>
                  </a:lnTo>
                  <a:cubicBezTo>
                    <a:pt x="1906" y="1360"/>
                    <a:pt x="1977" y="1086"/>
                    <a:pt x="2072" y="824"/>
                  </a:cubicBezTo>
                  <a:lnTo>
                    <a:pt x="1096" y="562"/>
                  </a:lnTo>
                  <a:lnTo>
                    <a:pt x="1108" y="526"/>
                  </a:lnTo>
                  <a:cubicBezTo>
                    <a:pt x="1168" y="300"/>
                    <a:pt x="1037" y="74"/>
                    <a:pt x="810" y="14"/>
                  </a:cubicBezTo>
                  <a:cubicBezTo>
                    <a:pt x="774" y="5"/>
                    <a:pt x="737" y="0"/>
                    <a:pt x="701"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54" name="Google Shape;3954;gd8fc7f62fe_0_1148"/>
            <p:cNvSpPr/>
            <p:nvPr/>
          </p:nvSpPr>
          <p:spPr>
            <a:xfrm>
              <a:off x="7098372" y="1244603"/>
              <a:ext cx="66336" cy="55072"/>
            </a:xfrm>
            <a:custGeom>
              <a:rect b="b" l="l" r="r" t="t"/>
              <a:pathLst>
                <a:path extrusionOk="0" h="1721" w="2073">
                  <a:moveTo>
                    <a:pt x="469" y="0"/>
                  </a:moveTo>
                  <a:cubicBezTo>
                    <a:pt x="432" y="0"/>
                    <a:pt x="395" y="5"/>
                    <a:pt x="358" y="16"/>
                  </a:cubicBezTo>
                  <a:cubicBezTo>
                    <a:pt x="132" y="75"/>
                    <a:pt x="1" y="301"/>
                    <a:pt x="60" y="528"/>
                  </a:cubicBezTo>
                  <a:lnTo>
                    <a:pt x="298" y="1409"/>
                  </a:lnTo>
                  <a:cubicBezTo>
                    <a:pt x="348" y="1598"/>
                    <a:pt x="515" y="1721"/>
                    <a:pt x="701" y="1721"/>
                  </a:cubicBezTo>
                  <a:cubicBezTo>
                    <a:pt x="737" y="1721"/>
                    <a:pt x="774" y="1716"/>
                    <a:pt x="810" y="1706"/>
                  </a:cubicBezTo>
                  <a:cubicBezTo>
                    <a:pt x="1037" y="1647"/>
                    <a:pt x="1168" y="1409"/>
                    <a:pt x="1108" y="1194"/>
                  </a:cubicBezTo>
                  <a:lnTo>
                    <a:pt x="1096" y="1159"/>
                  </a:lnTo>
                  <a:lnTo>
                    <a:pt x="2072" y="897"/>
                  </a:lnTo>
                  <a:cubicBezTo>
                    <a:pt x="1977" y="635"/>
                    <a:pt x="1906" y="361"/>
                    <a:pt x="1846" y="87"/>
                  </a:cubicBezTo>
                  <a:lnTo>
                    <a:pt x="882" y="349"/>
                  </a:lnTo>
                  <a:lnTo>
                    <a:pt x="870" y="313"/>
                  </a:lnTo>
                  <a:cubicBezTo>
                    <a:pt x="821" y="116"/>
                    <a:pt x="649" y="0"/>
                    <a:pt x="46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55" name="Google Shape;3955;gd8fc7f62fe_0_1148"/>
            <p:cNvSpPr/>
            <p:nvPr/>
          </p:nvSpPr>
          <p:spPr>
            <a:xfrm>
              <a:off x="7148676" y="1328539"/>
              <a:ext cx="67072" cy="65440"/>
            </a:xfrm>
            <a:custGeom>
              <a:rect b="b" l="l" r="r" t="t"/>
              <a:pathLst>
                <a:path extrusionOk="0" h="2045" w="2096">
                  <a:moveTo>
                    <a:pt x="1501" y="0"/>
                  </a:moveTo>
                  <a:lnTo>
                    <a:pt x="786" y="714"/>
                  </a:lnTo>
                  <a:lnTo>
                    <a:pt x="762" y="691"/>
                  </a:lnTo>
                  <a:cubicBezTo>
                    <a:pt x="679" y="607"/>
                    <a:pt x="572" y="566"/>
                    <a:pt x="465" y="566"/>
                  </a:cubicBezTo>
                  <a:cubicBezTo>
                    <a:pt x="358" y="566"/>
                    <a:pt x="250" y="607"/>
                    <a:pt x="167" y="691"/>
                  </a:cubicBezTo>
                  <a:cubicBezTo>
                    <a:pt x="0" y="845"/>
                    <a:pt x="0" y="1119"/>
                    <a:pt x="167" y="1274"/>
                  </a:cubicBezTo>
                  <a:lnTo>
                    <a:pt x="810" y="1929"/>
                  </a:lnTo>
                  <a:cubicBezTo>
                    <a:pt x="893" y="2006"/>
                    <a:pt x="1001" y="2045"/>
                    <a:pt x="1108" y="2045"/>
                  </a:cubicBezTo>
                  <a:cubicBezTo>
                    <a:pt x="1215" y="2045"/>
                    <a:pt x="1322" y="2006"/>
                    <a:pt x="1405" y="1929"/>
                  </a:cubicBezTo>
                  <a:cubicBezTo>
                    <a:pt x="1572" y="1762"/>
                    <a:pt x="1572" y="1500"/>
                    <a:pt x="1405" y="1334"/>
                  </a:cubicBezTo>
                  <a:lnTo>
                    <a:pt x="1382" y="1310"/>
                  </a:lnTo>
                  <a:lnTo>
                    <a:pt x="2096" y="595"/>
                  </a:lnTo>
                  <a:cubicBezTo>
                    <a:pt x="1882" y="417"/>
                    <a:pt x="1679" y="214"/>
                    <a:pt x="1501"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56" name="Google Shape;3956;gd8fc7f62fe_0_1148"/>
            <p:cNvSpPr/>
            <p:nvPr/>
          </p:nvSpPr>
          <p:spPr>
            <a:xfrm>
              <a:off x="7243172" y="1379579"/>
              <a:ext cx="57920" cy="64864"/>
            </a:xfrm>
            <a:custGeom>
              <a:rect b="b" l="l" r="r" t="t"/>
              <a:pathLst>
                <a:path extrusionOk="0" h="2027" w="1810">
                  <a:moveTo>
                    <a:pt x="869" y="0"/>
                  </a:moveTo>
                  <a:lnTo>
                    <a:pt x="607" y="977"/>
                  </a:lnTo>
                  <a:lnTo>
                    <a:pt x="572" y="965"/>
                  </a:lnTo>
                  <a:cubicBezTo>
                    <a:pt x="532" y="953"/>
                    <a:pt x="492" y="947"/>
                    <a:pt x="454" y="947"/>
                  </a:cubicBezTo>
                  <a:cubicBezTo>
                    <a:pt x="266" y="947"/>
                    <a:pt x="109" y="1084"/>
                    <a:pt x="60" y="1263"/>
                  </a:cubicBezTo>
                  <a:cubicBezTo>
                    <a:pt x="0" y="1477"/>
                    <a:pt x="131" y="1715"/>
                    <a:pt x="357" y="1774"/>
                  </a:cubicBezTo>
                  <a:lnTo>
                    <a:pt x="1238" y="2013"/>
                  </a:lnTo>
                  <a:cubicBezTo>
                    <a:pt x="1273" y="2022"/>
                    <a:pt x="1308" y="2026"/>
                    <a:pt x="1343" y="2026"/>
                  </a:cubicBezTo>
                  <a:cubicBezTo>
                    <a:pt x="1531" y="2026"/>
                    <a:pt x="1700" y="1896"/>
                    <a:pt x="1750" y="1715"/>
                  </a:cubicBezTo>
                  <a:cubicBezTo>
                    <a:pt x="1810" y="1489"/>
                    <a:pt x="1679" y="1263"/>
                    <a:pt x="1453" y="1203"/>
                  </a:cubicBezTo>
                  <a:lnTo>
                    <a:pt x="1417" y="1191"/>
                  </a:lnTo>
                  <a:lnTo>
                    <a:pt x="1679" y="215"/>
                  </a:lnTo>
                  <a:cubicBezTo>
                    <a:pt x="1405" y="167"/>
                    <a:pt x="1131" y="96"/>
                    <a:pt x="86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957" name="Google Shape;3957;gd8fc7f62fe_0_1148"/>
          <p:cNvGrpSpPr/>
          <p:nvPr/>
        </p:nvGrpSpPr>
        <p:grpSpPr>
          <a:xfrm>
            <a:off x="3831572" y="1918248"/>
            <a:ext cx="946948" cy="946948"/>
            <a:chOff x="2873751" y="1438722"/>
            <a:chExt cx="710228" cy="710228"/>
          </a:xfrm>
        </p:grpSpPr>
        <p:sp>
          <p:nvSpPr>
            <p:cNvPr id="3958" name="Google Shape;3958;gd8fc7f62fe_0_1148"/>
            <p:cNvSpPr/>
            <p:nvPr/>
          </p:nvSpPr>
          <p:spPr>
            <a:xfrm>
              <a:off x="2873751" y="1438722"/>
              <a:ext cx="710228" cy="710228"/>
            </a:xfrm>
            <a:custGeom>
              <a:rect b="b" l="l" r="r" t="t"/>
              <a:pathLst>
                <a:path extrusionOk="0" h="13924" w="13924">
                  <a:moveTo>
                    <a:pt x="6962" y="0"/>
                  </a:moveTo>
                  <a:cubicBezTo>
                    <a:pt x="3123" y="0"/>
                    <a:pt x="0" y="3123"/>
                    <a:pt x="0" y="6962"/>
                  </a:cubicBezTo>
                  <a:cubicBezTo>
                    <a:pt x="0" y="10811"/>
                    <a:pt x="3123" y="13924"/>
                    <a:pt x="6962" y="13924"/>
                  </a:cubicBezTo>
                  <a:cubicBezTo>
                    <a:pt x="10811" y="13924"/>
                    <a:pt x="13924" y="10811"/>
                    <a:pt x="13924" y="6962"/>
                  </a:cubicBezTo>
                  <a:cubicBezTo>
                    <a:pt x="13924" y="3123"/>
                    <a:pt x="10811" y="0"/>
                    <a:pt x="696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59" name="Google Shape;3959;gd8fc7f62fe_0_1148"/>
            <p:cNvSpPr/>
            <p:nvPr/>
          </p:nvSpPr>
          <p:spPr>
            <a:xfrm>
              <a:off x="2996934" y="1629796"/>
              <a:ext cx="466872" cy="316553"/>
            </a:xfrm>
            <a:custGeom>
              <a:rect b="b" l="l" r="r" t="t"/>
              <a:pathLst>
                <a:path extrusionOk="0" h="6206" w="9153">
                  <a:moveTo>
                    <a:pt x="5725" y="1481"/>
                  </a:moveTo>
                  <a:cubicBezTo>
                    <a:pt x="5729" y="1482"/>
                    <a:pt x="5730" y="1482"/>
                    <a:pt x="5730" y="1482"/>
                  </a:cubicBezTo>
                  <a:cubicBezTo>
                    <a:pt x="5730" y="1482"/>
                    <a:pt x="5728" y="1482"/>
                    <a:pt x="5725" y="1481"/>
                  </a:cubicBezTo>
                  <a:close/>
                  <a:moveTo>
                    <a:pt x="4214" y="0"/>
                  </a:moveTo>
                  <a:cubicBezTo>
                    <a:pt x="3896" y="0"/>
                    <a:pt x="3587" y="29"/>
                    <a:pt x="3222" y="123"/>
                  </a:cubicBezTo>
                  <a:cubicBezTo>
                    <a:pt x="2652" y="270"/>
                    <a:pt x="1945" y="624"/>
                    <a:pt x="1434" y="879"/>
                  </a:cubicBezTo>
                  <a:cubicBezTo>
                    <a:pt x="1258" y="967"/>
                    <a:pt x="1120" y="1026"/>
                    <a:pt x="963" y="1036"/>
                  </a:cubicBezTo>
                  <a:cubicBezTo>
                    <a:pt x="728" y="1056"/>
                    <a:pt x="531" y="1233"/>
                    <a:pt x="453" y="1458"/>
                  </a:cubicBezTo>
                  <a:lnTo>
                    <a:pt x="129" y="2509"/>
                  </a:lnTo>
                  <a:cubicBezTo>
                    <a:pt x="1" y="2931"/>
                    <a:pt x="237" y="3383"/>
                    <a:pt x="669" y="3511"/>
                  </a:cubicBezTo>
                  <a:cubicBezTo>
                    <a:pt x="934" y="4021"/>
                    <a:pt x="1012" y="4335"/>
                    <a:pt x="2279" y="4797"/>
                  </a:cubicBezTo>
                  <a:cubicBezTo>
                    <a:pt x="3006" y="5032"/>
                    <a:pt x="3742" y="5278"/>
                    <a:pt x="4469" y="5533"/>
                  </a:cubicBezTo>
                  <a:cubicBezTo>
                    <a:pt x="4802" y="5690"/>
                    <a:pt x="5048" y="5788"/>
                    <a:pt x="5706" y="6113"/>
                  </a:cubicBezTo>
                  <a:cubicBezTo>
                    <a:pt x="5858" y="6155"/>
                    <a:pt x="6014" y="6205"/>
                    <a:pt x="6147" y="6205"/>
                  </a:cubicBezTo>
                  <a:cubicBezTo>
                    <a:pt x="6261" y="6205"/>
                    <a:pt x="6359" y="6167"/>
                    <a:pt x="6422" y="6054"/>
                  </a:cubicBezTo>
                  <a:cubicBezTo>
                    <a:pt x="6550" y="5828"/>
                    <a:pt x="6422" y="5631"/>
                    <a:pt x="6148" y="5445"/>
                  </a:cubicBezTo>
                  <a:cubicBezTo>
                    <a:pt x="5676" y="5209"/>
                    <a:pt x="5293" y="4964"/>
                    <a:pt x="4901" y="4708"/>
                  </a:cubicBezTo>
                  <a:cubicBezTo>
                    <a:pt x="4828" y="4660"/>
                    <a:pt x="4802" y="4532"/>
                    <a:pt x="4915" y="4532"/>
                  </a:cubicBezTo>
                  <a:cubicBezTo>
                    <a:pt x="4940" y="4532"/>
                    <a:pt x="4970" y="4537"/>
                    <a:pt x="5009" y="4551"/>
                  </a:cubicBezTo>
                  <a:cubicBezTo>
                    <a:pt x="5421" y="4708"/>
                    <a:pt x="7012" y="5229"/>
                    <a:pt x="7581" y="5386"/>
                  </a:cubicBezTo>
                  <a:cubicBezTo>
                    <a:pt x="7673" y="5410"/>
                    <a:pt x="7751" y="5421"/>
                    <a:pt x="7817" y="5421"/>
                  </a:cubicBezTo>
                  <a:cubicBezTo>
                    <a:pt x="8066" y="5421"/>
                    <a:pt x="8143" y="5264"/>
                    <a:pt x="8190" y="5101"/>
                  </a:cubicBezTo>
                  <a:cubicBezTo>
                    <a:pt x="8239" y="4905"/>
                    <a:pt x="8170" y="4650"/>
                    <a:pt x="7905" y="4551"/>
                  </a:cubicBezTo>
                  <a:cubicBezTo>
                    <a:pt x="7071" y="4267"/>
                    <a:pt x="6059" y="3992"/>
                    <a:pt x="5234" y="3658"/>
                  </a:cubicBezTo>
                  <a:cubicBezTo>
                    <a:pt x="5141" y="3624"/>
                    <a:pt x="5114" y="3501"/>
                    <a:pt x="5236" y="3501"/>
                  </a:cubicBezTo>
                  <a:cubicBezTo>
                    <a:pt x="5255" y="3501"/>
                    <a:pt x="5277" y="3504"/>
                    <a:pt x="5303" y="3511"/>
                  </a:cubicBezTo>
                  <a:cubicBezTo>
                    <a:pt x="6314" y="3756"/>
                    <a:pt x="7522" y="4021"/>
                    <a:pt x="8553" y="4227"/>
                  </a:cubicBezTo>
                  <a:cubicBezTo>
                    <a:pt x="8599" y="4236"/>
                    <a:pt x="8642" y="4241"/>
                    <a:pt x="8681" y="4241"/>
                  </a:cubicBezTo>
                  <a:cubicBezTo>
                    <a:pt x="8892" y="4241"/>
                    <a:pt x="9007" y="4112"/>
                    <a:pt x="9074" y="3913"/>
                  </a:cubicBezTo>
                  <a:cubicBezTo>
                    <a:pt x="9152" y="3687"/>
                    <a:pt x="8966" y="3461"/>
                    <a:pt x="8750" y="3403"/>
                  </a:cubicBezTo>
                  <a:cubicBezTo>
                    <a:pt x="7974" y="3196"/>
                    <a:pt x="6108" y="2833"/>
                    <a:pt x="5617" y="2637"/>
                  </a:cubicBezTo>
                  <a:cubicBezTo>
                    <a:pt x="5409" y="2550"/>
                    <a:pt x="5477" y="2455"/>
                    <a:pt x="5618" y="2455"/>
                  </a:cubicBezTo>
                  <a:cubicBezTo>
                    <a:pt x="5637" y="2455"/>
                    <a:pt x="5656" y="2457"/>
                    <a:pt x="5676" y="2460"/>
                  </a:cubicBezTo>
                  <a:cubicBezTo>
                    <a:pt x="6373" y="2548"/>
                    <a:pt x="7463" y="2745"/>
                    <a:pt x="8239" y="2862"/>
                  </a:cubicBezTo>
                  <a:cubicBezTo>
                    <a:pt x="8274" y="2869"/>
                    <a:pt x="8307" y="2871"/>
                    <a:pt x="8339" y="2871"/>
                  </a:cubicBezTo>
                  <a:cubicBezTo>
                    <a:pt x="8563" y="2871"/>
                    <a:pt x="8698" y="2724"/>
                    <a:pt x="8750" y="2509"/>
                  </a:cubicBezTo>
                  <a:cubicBezTo>
                    <a:pt x="8799" y="2273"/>
                    <a:pt x="8602" y="2077"/>
                    <a:pt x="8386" y="2028"/>
                  </a:cubicBezTo>
                  <a:cubicBezTo>
                    <a:pt x="7738" y="1881"/>
                    <a:pt x="6216" y="1586"/>
                    <a:pt x="5804" y="1498"/>
                  </a:cubicBezTo>
                  <a:cubicBezTo>
                    <a:pt x="5775" y="1490"/>
                    <a:pt x="5746" y="1483"/>
                    <a:pt x="5721" y="1480"/>
                  </a:cubicBezTo>
                  <a:lnTo>
                    <a:pt x="5721" y="1480"/>
                  </a:lnTo>
                  <a:cubicBezTo>
                    <a:pt x="5720" y="1479"/>
                    <a:pt x="5718" y="1479"/>
                    <a:pt x="5716" y="1478"/>
                  </a:cubicBezTo>
                  <a:cubicBezTo>
                    <a:pt x="5676" y="1468"/>
                    <a:pt x="5666" y="1468"/>
                    <a:pt x="5676" y="1468"/>
                  </a:cubicBezTo>
                  <a:cubicBezTo>
                    <a:pt x="5647" y="1458"/>
                    <a:pt x="5637" y="1458"/>
                    <a:pt x="5627" y="1458"/>
                  </a:cubicBezTo>
                  <a:cubicBezTo>
                    <a:pt x="5392" y="1409"/>
                    <a:pt x="4685" y="1311"/>
                    <a:pt x="4488" y="1242"/>
                  </a:cubicBezTo>
                  <a:cubicBezTo>
                    <a:pt x="4321" y="1183"/>
                    <a:pt x="4370" y="1105"/>
                    <a:pt x="4547" y="1095"/>
                  </a:cubicBezTo>
                  <a:cubicBezTo>
                    <a:pt x="4714" y="1085"/>
                    <a:pt x="5225" y="977"/>
                    <a:pt x="5460" y="958"/>
                  </a:cubicBezTo>
                  <a:cubicBezTo>
                    <a:pt x="6020" y="918"/>
                    <a:pt x="6295" y="673"/>
                    <a:pt x="6314" y="408"/>
                  </a:cubicBezTo>
                  <a:cubicBezTo>
                    <a:pt x="6334" y="35"/>
                    <a:pt x="5480" y="64"/>
                    <a:pt x="4999" y="35"/>
                  </a:cubicBezTo>
                  <a:cubicBezTo>
                    <a:pt x="4712" y="17"/>
                    <a:pt x="4460" y="0"/>
                    <a:pt x="4214"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0" name="Google Shape;3960;gd8fc7f62fe_0_1148"/>
            <p:cNvSpPr/>
            <p:nvPr/>
          </p:nvSpPr>
          <p:spPr>
            <a:xfrm>
              <a:off x="2984947" y="1706155"/>
              <a:ext cx="442286" cy="345117"/>
            </a:xfrm>
            <a:custGeom>
              <a:rect b="b" l="l" r="r" t="t"/>
              <a:pathLst>
                <a:path extrusionOk="0" h="6766" w="8671">
                  <a:moveTo>
                    <a:pt x="3800" y="1"/>
                  </a:moveTo>
                  <a:cubicBezTo>
                    <a:pt x="3231" y="1"/>
                    <a:pt x="2514" y="148"/>
                    <a:pt x="1876" y="276"/>
                  </a:cubicBezTo>
                  <a:cubicBezTo>
                    <a:pt x="1719" y="305"/>
                    <a:pt x="1620" y="315"/>
                    <a:pt x="1532" y="315"/>
                  </a:cubicBezTo>
                  <a:cubicBezTo>
                    <a:pt x="1493" y="315"/>
                    <a:pt x="1444" y="315"/>
                    <a:pt x="1404" y="305"/>
                  </a:cubicBezTo>
                  <a:lnTo>
                    <a:pt x="1306" y="305"/>
                  </a:lnTo>
                  <a:cubicBezTo>
                    <a:pt x="1080" y="305"/>
                    <a:pt x="864" y="423"/>
                    <a:pt x="747" y="619"/>
                  </a:cubicBezTo>
                  <a:lnTo>
                    <a:pt x="157" y="1552"/>
                  </a:lnTo>
                  <a:cubicBezTo>
                    <a:pt x="40" y="1748"/>
                    <a:pt x="0" y="1984"/>
                    <a:pt x="49" y="2210"/>
                  </a:cubicBezTo>
                  <a:cubicBezTo>
                    <a:pt x="108" y="2426"/>
                    <a:pt x="236" y="2612"/>
                    <a:pt x="422" y="2730"/>
                  </a:cubicBezTo>
                  <a:lnTo>
                    <a:pt x="442" y="2828"/>
                  </a:lnTo>
                  <a:cubicBezTo>
                    <a:pt x="550" y="3310"/>
                    <a:pt x="629" y="3663"/>
                    <a:pt x="1679" y="4390"/>
                  </a:cubicBezTo>
                  <a:cubicBezTo>
                    <a:pt x="2426" y="4881"/>
                    <a:pt x="3034" y="5283"/>
                    <a:pt x="3604" y="5656"/>
                  </a:cubicBezTo>
                  <a:cubicBezTo>
                    <a:pt x="3722" y="5755"/>
                    <a:pt x="3830" y="5843"/>
                    <a:pt x="3947" y="5941"/>
                  </a:cubicBezTo>
                  <a:cubicBezTo>
                    <a:pt x="4124" y="6079"/>
                    <a:pt x="4330" y="6245"/>
                    <a:pt x="4664" y="6540"/>
                  </a:cubicBezTo>
                  <a:lnTo>
                    <a:pt x="4723" y="6569"/>
                  </a:lnTo>
                  <a:cubicBezTo>
                    <a:pt x="4880" y="6668"/>
                    <a:pt x="5047" y="6766"/>
                    <a:pt x="5204" y="6766"/>
                  </a:cubicBezTo>
                  <a:cubicBezTo>
                    <a:pt x="5293" y="6766"/>
                    <a:pt x="5381" y="6727"/>
                    <a:pt x="5450" y="6658"/>
                  </a:cubicBezTo>
                  <a:cubicBezTo>
                    <a:pt x="5636" y="6452"/>
                    <a:pt x="5597" y="6206"/>
                    <a:pt x="5332" y="5912"/>
                  </a:cubicBezTo>
                  <a:cubicBezTo>
                    <a:pt x="4969" y="5588"/>
                    <a:pt x="4694" y="5293"/>
                    <a:pt x="4399" y="4969"/>
                  </a:cubicBezTo>
                  <a:lnTo>
                    <a:pt x="4321" y="4881"/>
                  </a:lnTo>
                  <a:cubicBezTo>
                    <a:pt x="4301" y="4861"/>
                    <a:pt x="4291" y="4822"/>
                    <a:pt x="4301" y="4822"/>
                  </a:cubicBezTo>
                  <a:cubicBezTo>
                    <a:pt x="4311" y="4822"/>
                    <a:pt x="4330" y="4822"/>
                    <a:pt x="4380" y="4851"/>
                  </a:cubicBezTo>
                  <a:cubicBezTo>
                    <a:pt x="4753" y="5116"/>
                    <a:pt x="6157" y="6020"/>
                    <a:pt x="6657" y="6314"/>
                  </a:cubicBezTo>
                  <a:cubicBezTo>
                    <a:pt x="6795" y="6393"/>
                    <a:pt x="6923" y="6432"/>
                    <a:pt x="7031" y="6432"/>
                  </a:cubicBezTo>
                  <a:cubicBezTo>
                    <a:pt x="7217" y="6432"/>
                    <a:pt x="7325" y="6304"/>
                    <a:pt x="7404" y="6177"/>
                  </a:cubicBezTo>
                  <a:cubicBezTo>
                    <a:pt x="7531" y="5961"/>
                    <a:pt x="7512" y="5656"/>
                    <a:pt x="7247" y="5480"/>
                  </a:cubicBezTo>
                  <a:cubicBezTo>
                    <a:pt x="6991" y="5313"/>
                    <a:pt x="6716" y="5136"/>
                    <a:pt x="6432" y="4959"/>
                  </a:cubicBezTo>
                  <a:cubicBezTo>
                    <a:pt x="5911" y="4625"/>
                    <a:pt x="5361" y="4282"/>
                    <a:pt x="4900" y="3938"/>
                  </a:cubicBezTo>
                  <a:cubicBezTo>
                    <a:pt x="4870" y="3918"/>
                    <a:pt x="4870" y="3899"/>
                    <a:pt x="4870" y="3899"/>
                  </a:cubicBezTo>
                  <a:cubicBezTo>
                    <a:pt x="4880" y="3899"/>
                    <a:pt x="4900" y="3899"/>
                    <a:pt x="4939" y="3928"/>
                  </a:cubicBezTo>
                  <a:cubicBezTo>
                    <a:pt x="5784" y="4380"/>
                    <a:pt x="6864" y="4940"/>
                    <a:pt x="7905" y="5450"/>
                  </a:cubicBezTo>
                  <a:cubicBezTo>
                    <a:pt x="7993" y="5489"/>
                    <a:pt x="8071" y="5509"/>
                    <a:pt x="8150" y="5509"/>
                  </a:cubicBezTo>
                  <a:cubicBezTo>
                    <a:pt x="8307" y="5509"/>
                    <a:pt x="8445" y="5430"/>
                    <a:pt x="8562" y="5254"/>
                  </a:cubicBezTo>
                  <a:cubicBezTo>
                    <a:pt x="8621" y="5156"/>
                    <a:pt x="8651" y="5048"/>
                    <a:pt x="8621" y="4930"/>
                  </a:cubicBezTo>
                  <a:cubicBezTo>
                    <a:pt x="8582" y="4792"/>
                    <a:pt x="8494" y="4665"/>
                    <a:pt x="8356" y="4586"/>
                  </a:cubicBezTo>
                  <a:cubicBezTo>
                    <a:pt x="8091" y="4439"/>
                    <a:pt x="7688" y="4223"/>
                    <a:pt x="7256" y="3997"/>
                  </a:cubicBezTo>
                  <a:cubicBezTo>
                    <a:pt x="6569" y="3643"/>
                    <a:pt x="5793" y="3241"/>
                    <a:pt x="5528" y="3044"/>
                  </a:cubicBezTo>
                  <a:cubicBezTo>
                    <a:pt x="5489" y="3015"/>
                    <a:pt x="5469" y="2995"/>
                    <a:pt x="5460" y="2986"/>
                  </a:cubicBezTo>
                  <a:lnTo>
                    <a:pt x="5479" y="2986"/>
                  </a:lnTo>
                  <a:cubicBezTo>
                    <a:pt x="5499" y="2986"/>
                    <a:pt x="5538" y="2986"/>
                    <a:pt x="5568" y="3005"/>
                  </a:cubicBezTo>
                  <a:cubicBezTo>
                    <a:pt x="6009" y="3172"/>
                    <a:pt x="6589" y="3437"/>
                    <a:pt x="7148" y="3693"/>
                  </a:cubicBezTo>
                  <a:cubicBezTo>
                    <a:pt x="7433" y="3820"/>
                    <a:pt x="7698" y="3938"/>
                    <a:pt x="7944" y="4046"/>
                  </a:cubicBezTo>
                  <a:cubicBezTo>
                    <a:pt x="8022" y="4075"/>
                    <a:pt x="8101" y="4095"/>
                    <a:pt x="8170" y="4095"/>
                  </a:cubicBezTo>
                  <a:cubicBezTo>
                    <a:pt x="8356" y="4095"/>
                    <a:pt x="8503" y="3997"/>
                    <a:pt x="8602" y="3810"/>
                  </a:cubicBezTo>
                  <a:cubicBezTo>
                    <a:pt x="8661" y="3702"/>
                    <a:pt x="8670" y="3594"/>
                    <a:pt x="8631" y="3486"/>
                  </a:cubicBezTo>
                  <a:cubicBezTo>
                    <a:pt x="8592" y="3349"/>
                    <a:pt x="8484" y="3231"/>
                    <a:pt x="8346" y="3162"/>
                  </a:cubicBezTo>
                  <a:cubicBezTo>
                    <a:pt x="7963" y="2956"/>
                    <a:pt x="7207" y="2583"/>
                    <a:pt x="6648" y="2308"/>
                  </a:cubicBezTo>
                  <a:cubicBezTo>
                    <a:pt x="6363" y="2171"/>
                    <a:pt x="6117" y="2053"/>
                    <a:pt x="5990" y="1994"/>
                  </a:cubicBezTo>
                  <a:lnTo>
                    <a:pt x="5892" y="1945"/>
                  </a:lnTo>
                  <a:cubicBezTo>
                    <a:pt x="5882" y="1935"/>
                    <a:pt x="5872" y="1935"/>
                    <a:pt x="5872" y="1935"/>
                  </a:cubicBezTo>
                  <a:lnTo>
                    <a:pt x="5862" y="1955"/>
                  </a:lnTo>
                  <a:lnTo>
                    <a:pt x="5872" y="1925"/>
                  </a:lnTo>
                  <a:lnTo>
                    <a:pt x="5833" y="1906"/>
                  </a:lnTo>
                  <a:cubicBezTo>
                    <a:pt x="5764" y="1876"/>
                    <a:pt x="5656" y="1827"/>
                    <a:pt x="5528" y="1768"/>
                  </a:cubicBezTo>
                  <a:cubicBezTo>
                    <a:pt x="5263" y="1650"/>
                    <a:pt x="4900" y="1493"/>
                    <a:pt x="4782" y="1415"/>
                  </a:cubicBezTo>
                  <a:cubicBezTo>
                    <a:pt x="4772" y="1405"/>
                    <a:pt x="4772" y="1395"/>
                    <a:pt x="4762" y="1395"/>
                  </a:cubicBezTo>
                  <a:cubicBezTo>
                    <a:pt x="4782" y="1395"/>
                    <a:pt x="4802" y="1395"/>
                    <a:pt x="4831" y="1405"/>
                  </a:cubicBezTo>
                  <a:cubicBezTo>
                    <a:pt x="4920" y="1424"/>
                    <a:pt x="5077" y="1434"/>
                    <a:pt x="5244" y="1444"/>
                  </a:cubicBezTo>
                  <a:cubicBezTo>
                    <a:pt x="5430" y="1464"/>
                    <a:pt x="5636" y="1483"/>
                    <a:pt x="5754" y="1503"/>
                  </a:cubicBezTo>
                  <a:cubicBezTo>
                    <a:pt x="5872" y="1523"/>
                    <a:pt x="5980" y="1532"/>
                    <a:pt x="6078" y="1532"/>
                  </a:cubicBezTo>
                  <a:cubicBezTo>
                    <a:pt x="6441" y="1532"/>
                    <a:pt x="6707" y="1385"/>
                    <a:pt x="6785" y="1140"/>
                  </a:cubicBezTo>
                  <a:cubicBezTo>
                    <a:pt x="6815" y="1071"/>
                    <a:pt x="6805" y="1002"/>
                    <a:pt x="6766" y="933"/>
                  </a:cubicBezTo>
                  <a:cubicBezTo>
                    <a:pt x="6648" y="698"/>
                    <a:pt x="6186" y="560"/>
                    <a:pt x="5793" y="442"/>
                  </a:cubicBezTo>
                  <a:cubicBezTo>
                    <a:pt x="5715" y="413"/>
                    <a:pt x="5636" y="393"/>
                    <a:pt x="5577" y="374"/>
                  </a:cubicBezTo>
                  <a:lnTo>
                    <a:pt x="5460" y="334"/>
                  </a:lnTo>
                  <a:cubicBezTo>
                    <a:pt x="4870" y="138"/>
                    <a:pt x="4448" y="1"/>
                    <a:pt x="3800"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1" name="Google Shape;3961;gd8fc7f62fe_0_1148"/>
            <p:cNvSpPr/>
            <p:nvPr/>
          </p:nvSpPr>
          <p:spPr>
            <a:xfrm>
              <a:off x="3356077" y="2018168"/>
              <a:ext cx="1530" cy="1071"/>
            </a:xfrm>
            <a:custGeom>
              <a:rect b="b" l="l" r="r" t="t"/>
              <a:pathLst>
                <a:path extrusionOk="0" h="21" w="30">
                  <a:moveTo>
                    <a:pt x="30" y="1"/>
                  </a:moveTo>
                  <a:lnTo>
                    <a:pt x="30" y="1"/>
                  </a:lnTo>
                  <a:cubicBezTo>
                    <a:pt x="27" y="1"/>
                    <a:pt x="26" y="1"/>
                    <a:pt x="24" y="2"/>
                  </a:cubicBezTo>
                  <a:lnTo>
                    <a:pt x="24" y="2"/>
                  </a:lnTo>
                  <a:cubicBezTo>
                    <a:pt x="26" y="1"/>
                    <a:pt x="28" y="1"/>
                    <a:pt x="30" y="1"/>
                  </a:cubicBezTo>
                  <a:close/>
                  <a:moveTo>
                    <a:pt x="24" y="2"/>
                  </a:moveTo>
                  <a:cubicBezTo>
                    <a:pt x="14" y="7"/>
                    <a:pt x="0" y="20"/>
                    <a:pt x="0" y="20"/>
                  </a:cubicBezTo>
                  <a:cubicBezTo>
                    <a:pt x="15" y="13"/>
                    <a:pt x="19" y="5"/>
                    <a:pt x="24" y="2"/>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2" name="Google Shape;3962;gd8fc7f62fe_0_1148"/>
            <p:cNvSpPr/>
            <p:nvPr/>
          </p:nvSpPr>
          <p:spPr>
            <a:xfrm>
              <a:off x="3277424" y="1806333"/>
              <a:ext cx="3060" cy="1530"/>
            </a:xfrm>
            <a:custGeom>
              <a:rect b="b" l="l" r="r" t="t"/>
              <a:pathLst>
                <a:path extrusionOk="0" h="30" w="60">
                  <a:moveTo>
                    <a:pt x="59" y="30"/>
                  </a:moveTo>
                  <a:cubicBezTo>
                    <a:pt x="40" y="20"/>
                    <a:pt x="20" y="10"/>
                    <a:pt x="1" y="0"/>
                  </a:cubicBezTo>
                  <a:cubicBezTo>
                    <a:pt x="1" y="0"/>
                    <a:pt x="20" y="10"/>
                    <a:pt x="40" y="20"/>
                  </a:cubicBezTo>
                  <a:cubicBezTo>
                    <a:pt x="40" y="20"/>
                    <a:pt x="59" y="30"/>
                    <a:pt x="59" y="3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3" name="Google Shape;3963;gd8fc7f62fe_0_1148"/>
            <p:cNvSpPr/>
            <p:nvPr/>
          </p:nvSpPr>
          <p:spPr>
            <a:xfrm>
              <a:off x="3276914" y="1806333"/>
              <a:ext cx="561" cy="51"/>
            </a:xfrm>
            <a:custGeom>
              <a:rect b="b" l="l" r="r" t="t"/>
              <a:pathLst>
                <a:path extrusionOk="0" h="1" w="11">
                  <a:moveTo>
                    <a:pt x="1" y="0"/>
                  </a:moveTo>
                  <a:cubicBezTo>
                    <a:pt x="1" y="0"/>
                    <a:pt x="1" y="0"/>
                    <a:pt x="11" y="0"/>
                  </a:cubicBezTo>
                  <a:cubicBezTo>
                    <a:pt x="1" y="0"/>
                    <a:pt x="1" y="0"/>
                    <a:pt x="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4" name="Google Shape;3964;gd8fc7f62fe_0_1148"/>
            <p:cNvSpPr/>
            <p:nvPr/>
          </p:nvSpPr>
          <p:spPr>
            <a:xfrm>
              <a:off x="3279413" y="1807354"/>
              <a:ext cx="1071" cy="510"/>
            </a:xfrm>
            <a:custGeom>
              <a:rect b="b" l="l" r="r" t="t"/>
              <a:pathLst>
                <a:path extrusionOk="0" h="10" w="21">
                  <a:moveTo>
                    <a:pt x="1" y="0"/>
                  </a:moveTo>
                  <a:lnTo>
                    <a:pt x="1" y="0"/>
                  </a:lnTo>
                  <a:cubicBezTo>
                    <a:pt x="1" y="10"/>
                    <a:pt x="11" y="10"/>
                    <a:pt x="20" y="10"/>
                  </a:cubicBezTo>
                  <a:cubicBezTo>
                    <a:pt x="11" y="10"/>
                    <a:pt x="1" y="0"/>
                    <a:pt x="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5" name="Google Shape;3965;gd8fc7f62fe_0_1148"/>
            <p:cNvSpPr/>
            <p:nvPr/>
          </p:nvSpPr>
          <p:spPr>
            <a:xfrm>
              <a:off x="3285432" y="1741197"/>
              <a:ext cx="28105" cy="21423"/>
            </a:xfrm>
            <a:custGeom>
              <a:rect b="b" l="l" r="r" t="t"/>
              <a:pathLst>
                <a:path extrusionOk="0" h="420" w="551">
                  <a:moveTo>
                    <a:pt x="168" y="1"/>
                  </a:moveTo>
                  <a:lnTo>
                    <a:pt x="20" y="325"/>
                  </a:lnTo>
                  <a:cubicBezTo>
                    <a:pt x="1" y="374"/>
                    <a:pt x="128" y="404"/>
                    <a:pt x="148" y="404"/>
                  </a:cubicBezTo>
                  <a:cubicBezTo>
                    <a:pt x="193" y="411"/>
                    <a:pt x="251" y="420"/>
                    <a:pt x="308" y="420"/>
                  </a:cubicBezTo>
                  <a:cubicBezTo>
                    <a:pt x="400" y="420"/>
                    <a:pt x="491" y="396"/>
                    <a:pt x="521" y="305"/>
                  </a:cubicBezTo>
                  <a:cubicBezTo>
                    <a:pt x="550" y="227"/>
                    <a:pt x="511" y="148"/>
                    <a:pt x="433" y="109"/>
                  </a:cubicBezTo>
                  <a:cubicBezTo>
                    <a:pt x="433" y="109"/>
                    <a:pt x="168" y="1"/>
                    <a:pt x="168"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6" name="Google Shape;3966;gd8fc7f62fe_0_1148"/>
            <p:cNvSpPr/>
            <p:nvPr/>
          </p:nvSpPr>
          <p:spPr>
            <a:xfrm>
              <a:off x="3382601" y="1872439"/>
              <a:ext cx="31115" cy="32849"/>
            </a:xfrm>
            <a:custGeom>
              <a:rect b="b" l="l" r="r" t="t"/>
              <a:pathLst>
                <a:path extrusionOk="0" h="644" w="610">
                  <a:moveTo>
                    <a:pt x="275" y="1"/>
                  </a:moveTo>
                  <a:lnTo>
                    <a:pt x="0" y="550"/>
                  </a:lnTo>
                  <a:lnTo>
                    <a:pt x="128" y="609"/>
                  </a:lnTo>
                  <a:cubicBezTo>
                    <a:pt x="172" y="633"/>
                    <a:pt x="220" y="644"/>
                    <a:pt x="267" y="644"/>
                  </a:cubicBezTo>
                  <a:cubicBezTo>
                    <a:pt x="377" y="644"/>
                    <a:pt x="485" y="582"/>
                    <a:pt x="541" y="472"/>
                  </a:cubicBezTo>
                  <a:cubicBezTo>
                    <a:pt x="609" y="325"/>
                    <a:pt x="550" y="138"/>
                    <a:pt x="393" y="59"/>
                  </a:cubicBezTo>
                  <a:lnTo>
                    <a:pt x="275"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7" name="Google Shape;3967;gd8fc7f62fe_0_1148"/>
            <p:cNvSpPr/>
            <p:nvPr/>
          </p:nvSpPr>
          <p:spPr>
            <a:xfrm>
              <a:off x="3323483" y="1991644"/>
              <a:ext cx="31115" cy="32798"/>
            </a:xfrm>
            <a:custGeom>
              <a:rect b="b" l="l" r="r" t="t"/>
              <a:pathLst>
                <a:path extrusionOk="0" h="643" w="610">
                  <a:moveTo>
                    <a:pt x="266" y="0"/>
                  </a:moveTo>
                  <a:lnTo>
                    <a:pt x="1" y="550"/>
                  </a:lnTo>
                  <a:lnTo>
                    <a:pt x="119" y="609"/>
                  </a:lnTo>
                  <a:cubicBezTo>
                    <a:pt x="164" y="632"/>
                    <a:pt x="211" y="642"/>
                    <a:pt x="257" y="642"/>
                  </a:cubicBezTo>
                  <a:cubicBezTo>
                    <a:pt x="373" y="642"/>
                    <a:pt x="482" y="577"/>
                    <a:pt x="531" y="472"/>
                  </a:cubicBezTo>
                  <a:cubicBezTo>
                    <a:pt x="610" y="315"/>
                    <a:pt x="541" y="138"/>
                    <a:pt x="394" y="59"/>
                  </a:cubicBezTo>
                  <a:lnTo>
                    <a:pt x="266"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8" name="Google Shape;3968;gd8fc7f62fe_0_1148"/>
            <p:cNvSpPr/>
            <p:nvPr/>
          </p:nvSpPr>
          <p:spPr>
            <a:xfrm>
              <a:off x="3230344" y="2018168"/>
              <a:ext cx="26575" cy="25555"/>
            </a:xfrm>
            <a:custGeom>
              <a:rect b="b" l="l" r="r" t="t"/>
              <a:pathLst>
                <a:path extrusionOk="0" h="501" w="521">
                  <a:moveTo>
                    <a:pt x="325" y="1"/>
                  </a:moveTo>
                  <a:lnTo>
                    <a:pt x="1" y="364"/>
                  </a:lnTo>
                  <a:lnTo>
                    <a:pt x="89" y="433"/>
                  </a:lnTo>
                  <a:cubicBezTo>
                    <a:pt x="135" y="478"/>
                    <a:pt x="193" y="501"/>
                    <a:pt x="251" y="501"/>
                  </a:cubicBezTo>
                  <a:cubicBezTo>
                    <a:pt x="318" y="501"/>
                    <a:pt x="385" y="471"/>
                    <a:pt x="433" y="413"/>
                  </a:cubicBezTo>
                  <a:cubicBezTo>
                    <a:pt x="521" y="315"/>
                    <a:pt x="511" y="168"/>
                    <a:pt x="413" y="70"/>
                  </a:cubicBezTo>
                  <a:lnTo>
                    <a:pt x="325"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69" name="Google Shape;3969;gd8fc7f62fe_0_1148"/>
            <p:cNvSpPr/>
            <p:nvPr/>
          </p:nvSpPr>
          <p:spPr>
            <a:xfrm>
              <a:off x="3381122" y="1945074"/>
              <a:ext cx="31064" cy="32747"/>
            </a:xfrm>
            <a:custGeom>
              <a:rect b="b" l="l" r="r" t="t"/>
              <a:pathLst>
                <a:path extrusionOk="0" h="642" w="609">
                  <a:moveTo>
                    <a:pt x="265" y="0"/>
                  </a:moveTo>
                  <a:lnTo>
                    <a:pt x="0" y="550"/>
                  </a:lnTo>
                  <a:lnTo>
                    <a:pt x="118" y="609"/>
                  </a:lnTo>
                  <a:cubicBezTo>
                    <a:pt x="163" y="631"/>
                    <a:pt x="210" y="642"/>
                    <a:pt x="256" y="642"/>
                  </a:cubicBezTo>
                  <a:cubicBezTo>
                    <a:pt x="372" y="642"/>
                    <a:pt x="481" y="577"/>
                    <a:pt x="530" y="472"/>
                  </a:cubicBezTo>
                  <a:cubicBezTo>
                    <a:pt x="609" y="314"/>
                    <a:pt x="540" y="138"/>
                    <a:pt x="393" y="59"/>
                  </a:cubicBezTo>
                  <a:lnTo>
                    <a:pt x="265"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70" name="Google Shape;3970;gd8fc7f62fe_0_1148"/>
            <p:cNvSpPr/>
            <p:nvPr/>
          </p:nvSpPr>
          <p:spPr>
            <a:xfrm>
              <a:off x="3294970" y="1568434"/>
              <a:ext cx="95180" cy="132160"/>
            </a:xfrm>
            <a:custGeom>
              <a:rect b="b" l="l" r="r" t="t"/>
              <a:pathLst>
                <a:path extrusionOk="0" h="2591" w="1866">
                  <a:moveTo>
                    <a:pt x="894" y="0"/>
                  </a:moveTo>
                  <a:lnTo>
                    <a:pt x="147" y="1326"/>
                  </a:lnTo>
                  <a:cubicBezTo>
                    <a:pt x="10" y="1571"/>
                    <a:pt x="0" y="1886"/>
                    <a:pt x="147" y="2161"/>
                  </a:cubicBezTo>
                  <a:cubicBezTo>
                    <a:pt x="308" y="2435"/>
                    <a:pt x="601" y="2591"/>
                    <a:pt x="898" y="2591"/>
                  </a:cubicBezTo>
                  <a:cubicBezTo>
                    <a:pt x="1038" y="2591"/>
                    <a:pt x="1178" y="2557"/>
                    <a:pt x="1306" y="2485"/>
                  </a:cubicBezTo>
                  <a:cubicBezTo>
                    <a:pt x="1718" y="2249"/>
                    <a:pt x="1866" y="1729"/>
                    <a:pt x="1630" y="1326"/>
                  </a:cubicBezTo>
                  <a:lnTo>
                    <a:pt x="894" y="0"/>
                  </a:lnTo>
                  <a:close/>
                </a:path>
              </a:pathLst>
            </a:custGeom>
            <a:solidFill>
              <a:schemeClr val="lt2"/>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71" name="Google Shape;3971;gd8fc7f62fe_0_1148"/>
            <p:cNvSpPr/>
            <p:nvPr/>
          </p:nvSpPr>
          <p:spPr>
            <a:xfrm>
              <a:off x="3244371" y="1483302"/>
              <a:ext cx="58149" cy="80949"/>
            </a:xfrm>
            <a:custGeom>
              <a:rect b="b" l="l" r="r" t="t"/>
              <a:pathLst>
                <a:path extrusionOk="0" h="1587" w="1140">
                  <a:moveTo>
                    <a:pt x="541" y="0"/>
                  </a:moveTo>
                  <a:lnTo>
                    <a:pt x="89" y="815"/>
                  </a:lnTo>
                  <a:cubicBezTo>
                    <a:pt x="10" y="962"/>
                    <a:pt x="0" y="1159"/>
                    <a:pt x="89" y="1326"/>
                  </a:cubicBezTo>
                  <a:cubicBezTo>
                    <a:pt x="189" y="1493"/>
                    <a:pt x="366" y="1587"/>
                    <a:pt x="547" y="1587"/>
                  </a:cubicBezTo>
                  <a:cubicBezTo>
                    <a:pt x="632" y="1587"/>
                    <a:pt x="717" y="1566"/>
                    <a:pt x="796" y="1522"/>
                  </a:cubicBezTo>
                  <a:cubicBezTo>
                    <a:pt x="1051" y="1375"/>
                    <a:pt x="1139" y="1061"/>
                    <a:pt x="1002" y="815"/>
                  </a:cubicBezTo>
                  <a:lnTo>
                    <a:pt x="541"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72" name="Google Shape;3972;gd8fc7f62fe_0_1148"/>
            <p:cNvSpPr/>
            <p:nvPr/>
          </p:nvSpPr>
          <p:spPr>
            <a:xfrm>
              <a:off x="2981428" y="1703145"/>
              <a:ext cx="448815" cy="351646"/>
            </a:xfrm>
            <a:custGeom>
              <a:rect b="b" l="l" r="r" t="t"/>
              <a:pathLst>
                <a:path extrusionOk="0" h="6894" w="8799">
                  <a:moveTo>
                    <a:pt x="3879" y="128"/>
                  </a:moveTo>
                  <a:cubicBezTo>
                    <a:pt x="4557" y="128"/>
                    <a:pt x="4989" y="285"/>
                    <a:pt x="5627" y="492"/>
                  </a:cubicBezTo>
                  <a:cubicBezTo>
                    <a:pt x="6078" y="639"/>
                    <a:pt x="6913" y="826"/>
                    <a:pt x="6795" y="1179"/>
                  </a:cubicBezTo>
                  <a:cubicBezTo>
                    <a:pt x="6736" y="1385"/>
                    <a:pt x="6510" y="1532"/>
                    <a:pt x="6147" y="1532"/>
                  </a:cubicBezTo>
                  <a:cubicBezTo>
                    <a:pt x="6049" y="1532"/>
                    <a:pt x="5951" y="1523"/>
                    <a:pt x="5833" y="1503"/>
                  </a:cubicBezTo>
                  <a:cubicBezTo>
                    <a:pt x="5607" y="1454"/>
                    <a:pt x="5087" y="1434"/>
                    <a:pt x="4910" y="1395"/>
                  </a:cubicBezTo>
                  <a:cubicBezTo>
                    <a:pt x="4881" y="1395"/>
                    <a:pt x="4851" y="1385"/>
                    <a:pt x="4831" y="1385"/>
                  </a:cubicBezTo>
                  <a:cubicBezTo>
                    <a:pt x="4723" y="1385"/>
                    <a:pt x="4704" y="1444"/>
                    <a:pt x="4822" y="1523"/>
                  </a:cubicBezTo>
                  <a:cubicBezTo>
                    <a:pt x="4998" y="1640"/>
                    <a:pt x="5656" y="1925"/>
                    <a:pt x="5872" y="2023"/>
                  </a:cubicBezTo>
                  <a:cubicBezTo>
                    <a:pt x="5872" y="2023"/>
                    <a:pt x="5892" y="2033"/>
                    <a:pt x="5912" y="2043"/>
                  </a:cubicBezTo>
                  <a:cubicBezTo>
                    <a:pt x="5912" y="2043"/>
                    <a:pt x="5919" y="2051"/>
                    <a:pt x="5941" y="2059"/>
                  </a:cubicBezTo>
                  <a:lnTo>
                    <a:pt x="5941" y="2059"/>
                  </a:lnTo>
                  <a:cubicBezTo>
                    <a:pt x="5945" y="2061"/>
                    <a:pt x="5948" y="2063"/>
                    <a:pt x="5951" y="2065"/>
                  </a:cubicBezTo>
                  <a:lnTo>
                    <a:pt x="5951" y="2065"/>
                  </a:lnTo>
                  <a:cubicBezTo>
                    <a:pt x="5949" y="2063"/>
                    <a:pt x="5947" y="2062"/>
                    <a:pt x="5945" y="2061"/>
                  </a:cubicBezTo>
                  <a:lnTo>
                    <a:pt x="5945" y="2061"/>
                  </a:lnTo>
                  <a:cubicBezTo>
                    <a:pt x="5947" y="2061"/>
                    <a:pt x="5949" y="2062"/>
                    <a:pt x="5951" y="2063"/>
                  </a:cubicBezTo>
                  <a:cubicBezTo>
                    <a:pt x="5952" y="2064"/>
                    <a:pt x="5954" y="2066"/>
                    <a:pt x="5955" y="2067"/>
                  </a:cubicBezTo>
                  <a:lnTo>
                    <a:pt x="5955" y="2067"/>
                  </a:lnTo>
                  <a:cubicBezTo>
                    <a:pt x="5954" y="2066"/>
                    <a:pt x="5952" y="2065"/>
                    <a:pt x="5951" y="2065"/>
                  </a:cubicBezTo>
                  <a:lnTo>
                    <a:pt x="5951" y="2065"/>
                  </a:lnTo>
                  <a:cubicBezTo>
                    <a:pt x="5957" y="2069"/>
                    <a:pt x="5961" y="2073"/>
                    <a:pt x="5961" y="2073"/>
                  </a:cubicBezTo>
                  <a:lnTo>
                    <a:pt x="5961" y="2073"/>
                  </a:lnTo>
                  <a:cubicBezTo>
                    <a:pt x="5961" y="2073"/>
                    <a:pt x="5961" y="2073"/>
                    <a:pt x="5955" y="2067"/>
                  </a:cubicBezTo>
                  <a:lnTo>
                    <a:pt x="5955" y="2067"/>
                  </a:lnTo>
                  <a:cubicBezTo>
                    <a:pt x="5978" y="2078"/>
                    <a:pt x="6003" y="2088"/>
                    <a:pt x="6039" y="2102"/>
                  </a:cubicBezTo>
                  <a:cubicBezTo>
                    <a:pt x="6402" y="2289"/>
                    <a:pt x="7807" y="2976"/>
                    <a:pt x="8386" y="3270"/>
                  </a:cubicBezTo>
                  <a:cubicBezTo>
                    <a:pt x="8582" y="3378"/>
                    <a:pt x="8730" y="3614"/>
                    <a:pt x="8612" y="3830"/>
                  </a:cubicBezTo>
                  <a:cubicBezTo>
                    <a:pt x="8533" y="3987"/>
                    <a:pt x="8406" y="4095"/>
                    <a:pt x="8239" y="4095"/>
                  </a:cubicBezTo>
                  <a:cubicBezTo>
                    <a:pt x="8180" y="4095"/>
                    <a:pt x="8111" y="4076"/>
                    <a:pt x="8032" y="4046"/>
                  </a:cubicBezTo>
                  <a:cubicBezTo>
                    <a:pt x="7316" y="3732"/>
                    <a:pt x="6314" y="3261"/>
                    <a:pt x="5666" y="3005"/>
                  </a:cubicBezTo>
                  <a:cubicBezTo>
                    <a:pt x="5617" y="2986"/>
                    <a:pt x="5578" y="2976"/>
                    <a:pt x="5548" y="2976"/>
                  </a:cubicBezTo>
                  <a:cubicBezTo>
                    <a:pt x="5450" y="2976"/>
                    <a:pt x="5411" y="3045"/>
                    <a:pt x="5558" y="3153"/>
                  </a:cubicBezTo>
                  <a:cubicBezTo>
                    <a:pt x="5980" y="3477"/>
                    <a:pt x="7699" y="4301"/>
                    <a:pt x="8396" y="4704"/>
                  </a:cubicBezTo>
                  <a:cubicBezTo>
                    <a:pt x="8592" y="4812"/>
                    <a:pt x="8710" y="5077"/>
                    <a:pt x="8582" y="5273"/>
                  </a:cubicBezTo>
                  <a:cubicBezTo>
                    <a:pt x="8484" y="5411"/>
                    <a:pt x="8366" y="5509"/>
                    <a:pt x="8219" y="5509"/>
                  </a:cubicBezTo>
                  <a:cubicBezTo>
                    <a:pt x="8150" y="5509"/>
                    <a:pt x="8082" y="5489"/>
                    <a:pt x="7993" y="5450"/>
                  </a:cubicBezTo>
                  <a:cubicBezTo>
                    <a:pt x="7051" y="4979"/>
                    <a:pt x="5951" y="4419"/>
                    <a:pt x="5038" y="3928"/>
                  </a:cubicBezTo>
                  <a:cubicBezTo>
                    <a:pt x="4998" y="3909"/>
                    <a:pt x="4969" y="3899"/>
                    <a:pt x="4939" y="3899"/>
                  </a:cubicBezTo>
                  <a:cubicBezTo>
                    <a:pt x="4851" y="3899"/>
                    <a:pt x="4861" y="3997"/>
                    <a:pt x="4930" y="4046"/>
                  </a:cubicBezTo>
                  <a:cubicBezTo>
                    <a:pt x="5646" y="4586"/>
                    <a:pt x="6550" y="5107"/>
                    <a:pt x="7286" y="5597"/>
                  </a:cubicBezTo>
                  <a:cubicBezTo>
                    <a:pt x="7522" y="5755"/>
                    <a:pt x="7522" y="6020"/>
                    <a:pt x="7414" y="6196"/>
                  </a:cubicBezTo>
                  <a:cubicBezTo>
                    <a:pt x="7345" y="6314"/>
                    <a:pt x="7257" y="6432"/>
                    <a:pt x="7100" y="6432"/>
                  </a:cubicBezTo>
                  <a:cubicBezTo>
                    <a:pt x="7011" y="6432"/>
                    <a:pt x="6903" y="6393"/>
                    <a:pt x="6756" y="6314"/>
                  </a:cubicBezTo>
                  <a:cubicBezTo>
                    <a:pt x="6255" y="6020"/>
                    <a:pt x="4841" y="5116"/>
                    <a:pt x="4488" y="4861"/>
                  </a:cubicBezTo>
                  <a:cubicBezTo>
                    <a:pt x="4439" y="4822"/>
                    <a:pt x="4399" y="4812"/>
                    <a:pt x="4370" y="4812"/>
                  </a:cubicBezTo>
                  <a:cubicBezTo>
                    <a:pt x="4291" y="4812"/>
                    <a:pt x="4282" y="4930"/>
                    <a:pt x="4341" y="4989"/>
                  </a:cubicBezTo>
                  <a:cubicBezTo>
                    <a:pt x="4655" y="5332"/>
                    <a:pt x="4959" y="5666"/>
                    <a:pt x="5362" y="6010"/>
                  </a:cubicBezTo>
                  <a:cubicBezTo>
                    <a:pt x="5578" y="6255"/>
                    <a:pt x="5646" y="6481"/>
                    <a:pt x="5470" y="6668"/>
                  </a:cubicBezTo>
                  <a:cubicBezTo>
                    <a:pt x="5411" y="6736"/>
                    <a:pt x="5342" y="6756"/>
                    <a:pt x="5263" y="6756"/>
                  </a:cubicBezTo>
                  <a:cubicBezTo>
                    <a:pt x="5116" y="6756"/>
                    <a:pt x="4939" y="6638"/>
                    <a:pt x="4763" y="6540"/>
                  </a:cubicBezTo>
                  <a:cubicBezTo>
                    <a:pt x="4213" y="6059"/>
                    <a:pt x="3997" y="5912"/>
                    <a:pt x="3722" y="5666"/>
                  </a:cubicBezTo>
                  <a:cubicBezTo>
                    <a:pt x="3074" y="5244"/>
                    <a:pt x="2426" y="4822"/>
                    <a:pt x="1778" y="4400"/>
                  </a:cubicBezTo>
                  <a:cubicBezTo>
                    <a:pt x="678" y="3634"/>
                    <a:pt x="678" y="3310"/>
                    <a:pt x="550" y="2750"/>
                  </a:cubicBezTo>
                  <a:cubicBezTo>
                    <a:pt x="167" y="2524"/>
                    <a:pt x="50" y="2014"/>
                    <a:pt x="285" y="1640"/>
                  </a:cubicBezTo>
                  <a:lnTo>
                    <a:pt x="865" y="718"/>
                  </a:lnTo>
                  <a:cubicBezTo>
                    <a:pt x="982" y="541"/>
                    <a:pt x="1169" y="423"/>
                    <a:pt x="1375" y="423"/>
                  </a:cubicBezTo>
                  <a:cubicBezTo>
                    <a:pt x="1405" y="423"/>
                    <a:pt x="1434" y="423"/>
                    <a:pt x="1464" y="433"/>
                  </a:cubicBezTo>
                  <a:cubicBezTo>
                    <a:pt x="1513" y="443"/>
                    <a:pt x="1552" y="443"/>
                    <a:pt x="1601" y="443"/>
                  </a:cubicBezTo>
                  <a:cubicBezTo>
                    <a:pt x="1709" y="443"/>
                    <a:pt x="1827" y="423"/>
                    <a:pt x="1955" y="393"/>
                  </a:cubicBezTo>
                  <a:cubicBezTo>
                    <a:pt x="2514" y="276"/>
                    <a:pt x="3290" y="128"/>
                    <a:pt x="3869" y="128"/>
                  </a:cubicBezTo>
                  <a:close/>
                  <a:moveTo>
                    <a:pt x="3869" y="1"/>
                  </a:moveTo>
                  <a:cubicBezTo>
                    <a:pt x="3300" y="1"/>
                    <a:pt x="2563" y="138"/>
                    <a:pt x="1925" y="276"/>
                  </a:cubicBezTo>
                  <a:cubicBezTo>
                    <a:pt x="1788" y="305"/>
                    <a:pt x="1689" y="315"/>
                    <a:pt x="1601" y="315"/>
                  </a:cubicBezTo>
                  <a:cubicBezTo>
                    <a:pt x="1562" y="315"/>
                    <a:pt x="1522" y="315"/>
                    <a:pt x="1483" y="305"/>
                  </a:cubicBezTo>
                  <a:cubicBezTo>
                    <a:pt x="1454" y="295"/>
                    <a:pt x="1414" y="295"/>
                    <a:pt x="1375" y="295"/>
                  </a:cubicBezTo>
                  <a:cubicBezTo>
                    <a:pt x="1130" y="295"/>
                    <a:pt x="894" y="433"/>
                    <a:pt x="757" y="649"/>
                  </a:cubicBezTo>
                  <a:lnTo>
                    <a:pt x="177" y="1572"/>
                  </a:lnTo>
                  <a:cubicBezTo>
                    <a:pt x="40" y="1788"/>
                    <a:pt x="1" y="2043"/>
                    <a:pt x="59" y="2289"/>
                  </a:cubicBezTo>
                  <a:cubicBezTo>
                    <a:pt x="118" y="2514"/>
                    <a:pt x="246" y="2701"/>
                    <a:pt x="442" y="2829"/>
                  </a:cubicBezTo>
                  <a:cubicBezTo>
                    <a:pt x="442" y="2848"/>
                    <a:pt x="452" y="2878"/>
                    <a:pt x="452" y="2897"/>
                  </a:cubicBezTo>
                  <a:cubicBezTo>
                    <a:pt x="560" y="3398"/>
                    <a:pt x="639" y="3761"/>
                    <a:pt x="1709" y="4508"/>
                  </a:cubicBezTo>
                  <a:cubicBezTo>
                    <a:pt x="2455" y="4989"/>
                    <a:pt x="3064" y="5391"/>
                    <a:pt x="3643" y="5774"/>
                  </a:cubicBezTo>
                  <a:cubicBezTo>
                    <a:pt x="3751" y="5872"/>
                    <a:pt x="3859" y="5951"/>
                    <a:pt x="3977" y="6049"/>
                  </a:cubicBezTo>
                  <a:cubicBezTo>
                    <a:pt x="4144" y="6187"/>
                    <a:pt x="4360" y="6354"/>
                    <a:pt x="4684" y="6638"/>
                  </a:cubicBezTo>
                  <a:lnTo>
                    <a:pt x="4694" y="6648"/>
                  </a:lnTo>
                  <a:lnTo>
                    <a:pt x="4704" y="6648"/>
                  </a:lnTo>
                  <a:lnTo>
                    <a:pt x="4753" y="6687"/>
                  </a:lnTo>
                  <a:cubicBezTo>
                    <a:pt x="4920" y="6786"/>
                    <a:pt x="5097" y="6894"/>
                    <a:pt x="5263" y="6894"/>
                  </a:cubicBezTo>
                  <a:cubicBezTo>
                    <a:pt x="5381" y="6894"/>
                    <a:pt x="5479" y="6845"/>
                    <a:pt x="5558" y="6756"/>
                  </a:cubicBezTo>
                  <a:cubicBezTo>
                    <a:pt x="5715" y="6599"/>
                    <a:pt x="5813" y="6324"/>
                    <a:pt x="5460" y="5931"/>
                  </a:cubicBezTo>
                  <a:lnTo>
                    <a:pt x="5450" y="5922"/>
                  </a:lnTo>
                  <a:lnTo>
                    <a:pt x="5440" y="5922"/>
                  </a:lnTo>
                  <a:cubicBezTo>
                    <a:pt x="5136" y="5647"/>
                    <a:pt x="4881" y="5381"/>
                    <a:pt x="4635" y="5116"/>
                  </a:cubicBezTo>
                  <a:lnTo>
                    <a:pt x="4635" y="5116"/>
                  </a:lnTo>
                  <a:cubicBezTo>
                    <a:pt x="5175" y="5480"/>
                    <a:pt x="6265" y="6177"/>
                    <a:pt x="6697" y="6422"/>
                  </a:cubicBezTo>
                  <a:cubicBezTo>
                    <a:pt x="6844" y="6511"/>
                    <a:pt x="6982" y="6560"/>
                    <a:pt x="7100" y="6560"/>
                  </a:cubicBezTo>
                  <a:cubicBezTo>
                    <a:pt x="7355" y="6560"/>
                    <a:pt x="7473" y="6354"/>
                    <a:pt x="7532" y="6265"/>
                  </a:cubicBezTo>
                  <a:cubicBezTo>
                    <a:pt x="7669" y="6030"/>
                    <a:pt x="7649" y="5686"/>
                    <a:pt x="7355" y="5489"/>
                  </a:cubicBezTo>
                  <a:cubicBezTo>
                    <a:pt x="7100" y="5323"/>
                    <a:pt x="6825" y="5146"/>
                    <a:pt x="6540" y="4969"/>
                  </a:cubicBezTo>
                  <a:cubicBezTo>
                    <a:pt x="6245" y="4783"/>
                    <a:pt x="5941" y="4596"/>
                    <a:pt x="5656" y="4400"/>
                  </a:cubicBezTo>
                  <a:lnTo>
                    <a:pt x="5656" y="4400"/>
                  </a:lnTo>
                  <a:cubicBezTo>
                    <a:pt x="6363" y="4773"/>
                    <a:pt x="7168" y="5185"/>
                    <a:pt x="7944" y="5568"/>
                  </a:cubicBezTo>
                  <a:cubicBezTo>
                    <a:pt x="8042" y="5607"/>
                    <a:pt x="8131" y="5637"/>
                    <a:pt x="8219" y="5637"/>
                  </a:cubicBezTo>
                  <a:cubicBezTo>
                    <a:pt x="8396" y="5637"/>
                    <a:pt x="8553" y="5539"/>
                    <a:pt x="8680" y="5352"/>
                  </a:cubicBezTo>
                  <a:cubicBezTo>
                    <a:pt x="8759" y="5244"/>
                    <a:pt x="8779" y="5107"/>
                    <a:pt x="8749" y="4979"/>
                  </a:cubicBezTo>
                  <a:cubicBezTo>
                    <a:pt x="8710" y="4812"/>
                    <a:pt x="8602" y="4675"/>
                    <a:pt x="8455" y="4586"/>
                  </a:cubicBezTo>
                  <a:cubicBezTo>
                    <a:pt x="8190" y="4439"/>
                    <a:pt x="7787" y="4223"/>
                    <a:pt x="7355" y="4007"/>
                  </a:cubicBezTo>
                  <a:cubicBezTo>
                    <a:pt x="6874" y="3752"/>
                    <a:pt x="6344" y="3486"/>
                    <a:pt x="5990" y="3270"/>
                  </a:cubicBezTo>
                  <a:lnTo>
                    <a:pt x="5990" y="3270"/>
                  </a:lnTo>
                  <a:cubicBezTo>
                    <a:pt x="6353" y="3437"/>
                    <a:pt x="6785" y="3624"/>
                    <a:pt x="7198" y="3810"/>
                  </a:cubicBezTo>
                  <a:cubicBezTo>
                    <a:pt x="7473" y="3938"/>
                    <a:pt x="7748" y="4056"/>
                    <a:pt x="7983" y="4164"/>
                  </a:cubicBezTo>
                  <a:cubicBezTo>
                    <a:pt x="8072" y="4203"/>
                    <a:pt x="8160" y="4223"/>
                    <a:pt x="8239" y="4223"/>
                  </a:cubicBezTo>
                  <a:cubicBezTo>
                    <a:pt x="8445" y="4223"/>
                    <a:pt x="8622" y="4105"/>
                    <a:pt x="8730" y="3899"/>
                  </a:cubicBezTo>
                  <a:cubicBezTo>
                    <a:pt x="8788" y="3781"/>
                    <a:pt x="8798" y="3653"/>
                    <a:pt x="8759" y="3526"/>
                  </a:cubicBezTo>
                  <a:cubicBezTo>
                    <a:pt x="8710" y="3369"/>
                    <a:pt x="8592" y="3241"/>
                    <a:pt x="8445" y="3162"/>
                  </a:cubicBezTo>
                  <a:cubicBezTo>
                    <a:pt x="8062" y="2956"/>
                    <a:pt x="7296" y="2583"/>
                    <a:pt x="6746" y="2318"/>
                  </a:cubicBezTo>
                  <a:cubicBezTo>
                    <a:pt x="6461" y="2171"/>
                    <a:pt x="6216" y="2053"/>
                    <a:pt x="6088" y="1994"/>
                  </a:cubicBezTo>
                  <a:lnTo>
                    <a:pt x="6039" y="1965"/>
                  </a:lnTo>
                  <a:lnTo>
                    <a:pt x="5990" y="1945"/>
                  </a:lnTo>
                  <a:cubicBezTo>
                    <a:pt x="5980" y="1935"/>
                    <a:pt x="5980" y="1935"/>
                    <a:pt x="5970" y="1935"/>
                  </a:cubicBezTo>
                  <a:lnTo>
                    <a:pt x="5963" y="1942"/>
                  </a:lnTo>
                  <a:lnTo>
                    <a:pt x="5970" y="1925"/>
                  </a:lnTo>
                  <a:lnTo>
                    <a:pt x="5931" y="1906"/>
                  </a:lnTo>
                  <a:cubicBezTo>
                    <a:pt x="5862" y="1876"/>
                    <a:pt x="5745" y="1827"/>
                    <a:pt x="5627" y="1768"/>
                  </a:cubicBezTo>
                  <a:cubicBezTo>
                    <a:pt x="5479" y="1709"/>
                    <a:pt x="5303" y="1631"/>
                    <a:pt x="5165" y="1562"/>
                  </a:cubicBezTo>
                  <a:cubicBezTo>
                    <a:pt x="5205" y="1562"/>
                    <a:pt x="5254" y="1562"/>
                    <a:pt x="5313" y="1572"/>
                  </a:cubicBezTo>
                  <a:cubicBezTo>
                    <a:pt x="5489" y="1582"/>
                    <a:pt x="5696" y="1601"/>
                    <a:pt x="5804" y="1631"/>
                  </a:cubicBezTo>
                  <a:cubicBezTo>
                    <a:pt x="5931" y="1650"/>
                    <a:pt x="6039" y="1660"/>
                    <a:pt x="6147" y="1660"/>
                  </a:cubicBezTo>
                  <a:cubicBezTo>
                    <a:pt x="6540" y="1660"/>
                    <a:pt x="6835" y="1493"/>
                    <a:pt x="6923" y="1218"/>
                  </a:cubicBezTo>
                  <a:cubicBezTo>
                    <a:pt x="6943" y="1130"/>
                    <a:pt x="6943" y="1042"/>
                    <a:pt x="6893" y="963"/>
                  </a:cubicBezTo>
                  <a:cubicBezTo>
                    <a:pt x="6756" y="698"/>
                    <a:pt x="6294" y="560"/>
                    <a:pt x="5872" y="433"/>
                  </a:cubicBezTo>
                  <a:cubicBezTo>
                    <a:pt x="5804" y="413"/>
                    <a:pt x="5725" y="393"/>
                    <a:pt x="5666" y="374"/>
                  </a:cubicBezTo>
                  <a:lnTo>
                    <a:pt x="5548" y="335"/>
                  </a:lnTo>
                  <a:cubicBezTo>
                    <a:pt x="4979" y="148"/>
                    <a:pt x="4537" y="1"/>
                    <a:pt x="3879"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973" name="Google Shape;3973;gd8fc7f62fe_0_1148"/>
          <p:cNvGrpSpPr/>
          <p:nvPr/>
        </p:nvGrpSpPr>
        <p:grpSpPr>
          <a:xfrm>
            <a:off x="10993552" y="321546"/>
            <a:ext cx="666178" cy="661925"/>
            <a:chOff x="7098372" y="986300"/>
            <a:chExt cx="461055" cy="458143"/>
          </a:xfrm>
        </p:grpSpPr>
        <p:sp>
          <p:nvSpPr>
            <p:cNvPr id="3974" name="Google Shape;3974;gd8fc7f62fe_0_1148"/>
            <p:cNvSpPr/>
            <p:nvPr/>
          </p:nvSpPr>
          <p:spPr>
            <a:xfrm>
              <a:off x="7181444" y="1067932"/>
              <a:ext cx="294912" cy="294912"/>
            </a:xfrm>
            <a:custGeom>
              <a:rect b="b" l="l" r="r" t="t"/>
              <a:pathLst>
                <a:path extrusionOk="0" h="9216" w="9216">
                  <a:moveTo>
                    <a:pt x="4608" y="1048"/>
                  </a:moveTo>
                  <a:cubicBezTo>
                    <a:pt x="4834" y="1048"/>
                    <a:pt x="5025" y="1226"/>
                    <a:pt x="5025" y="1465"/>
                  </a:cubicBezTo>
                  <a:cubicBezTo>
                    <a:pt x="5025" y="1691"/>
                    <a:pt x="4834" y="1881"/>
                    <a:pt x="4608" y="1881"/>
                  </a:cubicBezTo>
                  <a:cubicBezTo>
                    <a:pt x="4370" y="1881"/>
                    <a:pt x="4191" y="1691"/>
                    <a:pt x="4191" y="1465"/>
                  </a:cubicBezTo>
                  <a:cubicBezTo>
                    <a:pt x="4191" y="1226"/>
                    <a:pt x="4370" y="1048"/>
                    <a:pt x="4608" y="1048"/>
                  </a:cubicBezTo>
                  <a:close/>
                  <a:moveTo>
                    <a:pt x="2382" y="1965"/>
                  </a:moveTo>
                  <a:cubicBezTo>
                    <a:pt x="2620" y="1965"/>
                    <a:pt x="2798" y="2155"/>
                    <a:pt x="2798" y="2381"/>
                  </a:cubicBezTo>
                  <a:cubicBezTo>
                    <a:pt x="2798" y="2620"/>
                    <a:pt x="2620" y="2798"/>
                    <a:pt x="2382" y="2798"/>
                  </a:cubicBezTo>
                  <a:cubicBezTo>
                    <a:pt x="2155" y="2798"/>
                    <a:pt x="1965" y="2620"/>
                    <a:pt x="1965" y="2381"/>
                  </a:cubicBezTo>
                  <a:cubicBezTo>
                    <a:pt x="1965" y="2155"/>
                    <a:pt x="2155" y="1965"/>
                    <a:pt x="2382" y="1965"/>
                  </a:cubicBezTo>
                  <a:close/>
                  <a:moveTo>
                    <a:pt x="6823" y="1965"/>
                  </a:moveTo>
                  <a:cubicBezTo>
                    <a:pt x="7061" y="1965"/>
                    <a:pt x="7251" y="2155"/>
                    <a:pt x="7251" y="2381"/>
                  </a:cubicBezTo>
                  <a:cubicBezTo>
                    <a:pt x="7251" y="2620"/>
                    <a:pt x="7061" y="2798"/>
                    <a:pt x="6823" y="2798"/>
                  </a:cubicBezTo>
                  <a:cubicBezTo>
                    <a:pt x="6596" y="2798"/>
                    <a:pt x="6406" y="2620"/>
                    <a:pt x="6406" y="2381"/>
                  </a:cubicBezTo>
                  <a:cubicBezTo>
                    <a:pt x="6406" y="2155"/>
                    <a:pt x="6596" y="1965"/>
                    <a:pt x="6823" y="1965"/>
                  </a:cubicBezTo>
                  <a:close/>
                  <a:moveTo>
                    <a:pt x="3703" y="3286"/>
                  </a:moveTo>
                  <a:cubicBezTo>
                    <a:pt x="3941" y="3286"/>
                    <a:pt x="4132" y="3477"/>
                    <a:pt x="4132" y="3703"/>
                  </a:cubicBezTo>
                  <a:cubicBezTo>
                    <a:pt x="4132" y="3941"/>
                    <a:pt x="3941" y="4132"/>
                    <a:pt x="3703" y="4132"/>
                  </a:cubicBezTo>
                  <a:cubicBezTo>
                    <a:pt x="3477" y="4132"/>
                    <a:pt x="3286" y="3941"/>
                    <a:pt x="3286" y="3703"/>
                  </a:cubicBezTo>
                  <a:cubicBezTo>
                    <a:pt x="3286" y="3477"/>
                    <a:pt x="3477" y="3286"/>
                    <a:pt x="3703" y="3286"/>
                  </a:cubicBezTo>
                  <a:close/>
                  <a:moveTo>
                    <a:pt x="5501" y="3286"/>
                  </a:moveTo>
                  <a:cubicBezTo>
                    <a:pt x="5739" y="3286"/>
                    <a:pt x="5918" y="3477"/>
                    <a:pt x="5918" y="3703"/>
                  </a:cubicBezTo>
                  <a:cubicBezTo>
                    <a:pt x="5918" y="3941"/>
                    <a:pt x="5739" y="4132"/>
                    <a:pt x="5501" y="4132"/>
                  </a:cubicBezTo>
                  <a:cubicBezTo>
                    <a:pt x="5275" y="4132"/>
                    <a:pt x="5084" y="3941"/>
                    <a:pt x="5084" y="3703"/>
                  </a:cubicBezTo>
                  <a:cubicBezTo>
                    <a:pt x="5084" y="3477"/>
                    <a:pt x="5275" y="3286"/>
                    <a:pt x="5501" y="3286"/>
                  </a:cubicBezTo>
                  <a:close/>
                  <a:moveTo>
                    <a:pt x="1465" y="4191"/>
                  </a:moveTo>
                  <a:cubicBezTo>
                    <a:pt x="1691" y="4191"/>
                    <a:pt x="1882" y="4370"/>
                    <a:pt x="1882" y="4608"/>
                  </a:cubicBezTo>
                  <a:cubicBezTo>
                    <a:pt x="1882" y="4834"/>
                    <a:pt x="1691" y="5025"/>
                    <a:pt x="1465" y="5025"/>
                  </a:cubicBezTo>
                  <a:cubicBezTo>
                    <a:pt x="1227" y="5025"/>
                    <a:pt x="1048" y="4834"/>
                    <a:pt x="1048" y="4608"/>
                  </a:cubicBezTo>
                  <a:cubicBezTo>
                    <a:pt x="1048" y="4370"/>
                    <a:pt x="1227" y="4191"/>
                    <a:pt x="1465" y="4191"/>
                  </a:cubicBezTo>
                  <a:close/>
                  <a:moveTo>
                    <a:pt x="7751" y="4191"/>
                  </a:moveTo>
                  <a:cubicBezTo>
                    <a:pt x="7978" y="4191"/>
                    <a:pt x="8168" y="4370"/>
                    <a:pt x="8168" y="4608"/>
                  </a:cubicBezTo>
                  <a:cubicBezTo>
                    <a:pt x="8168" y="4834"/>
                    <a:pt x="7978" y="5025"/>
                    <a:pt x="7751" y="5025"/>
                  </a:cubicBezTo>
                  <a:cubicBezTo>
                    <a:pt x="7513" y="5025"/>
                    <a:pt x="7335" y="4834"/>
                    <a:pt x="7335" y="4608"/>
                  </a:cubicBezTo>
                  <a:cubicBezTo>
                    <a:pt x="7335" y="4370"/>
                    <a:pt x="7513" y="4191"/>
                    <a:pt x="7751" y="4191"/>
                  </a:cubicBezTo>
                  <a:close/>
                  <a:moveTo>
                    <a:pt x="3703" y="5084"/>
                  </a:moveTo>
                  <a:cubicBezTo>
                    <a:pt x="3941" y="5084"/>
                    <a:pt x="4132" y="5275"/>
                    <a:pt x="4132" y="5501"/>
                  </a:cubicBezTo>
                  <a:cubicBezTo>
                    <a:pt x="4132" y="5739"/>
                    <a:pt x="3941" y="5918"/>
                    <a:pt x="3703" y="5918"/>
                  </a:cubicBezTo>
                  <a:cubicBezTo>
                    <a:pt x="3477" y="5918"/>
                    <a:pt x="3286" y="5739"/>
                    <a:pt x="3286" y="5501"/>
                  </a:cubicBezTo>
                  <a:cubicBezTo>
                    <a:pt x="3286" y="5275"/>
                    <a:pt x="3477" y="5084"/>
                    <a:pt x="3703" y="5084"/>
                  </a:cubicBezTo>
                  <a:close/>
                  <a:moveTo>
                    <a:pt x="5501" y="5084"/>
                  </a:moveTo>
                  <a:cubicBezTo>
                    <a:pt x="5739" y="5084"/>
                    <a:pt x="5918" y="5275"/>
                    <a:pt x="5918" y="5501"/>
                  </a:cubicBezTo>
                  <a:cubicBezTo>
                    <a:pt x="5918" y="5739"/>
                    <a:pt x="5739" y="5918"/>
                    <a:pt x="5501" y="5918"/>
                  </a:cubicBezTo>
                  <a:cubicBezTo>
                    <a:pt x="5275" y="5918"/>
                    <a:pt x="5084" y="5739"/>
                    <a:pt x="5084" y="5501"/>
                  </a:cubicBezTo>
                  <a:cubicBezTo>
                    <a:pt x="5084" y="5275"/>
                    <a:pt x="5275" y="5084"/>
                    <a:pt x="5501" y="5084"/>
                  </a:cubicBezTo>
                  <a:close/>
                  <a:moveTo>
                    <a:pt x="2382" y="6406"/>
                  </a:moveTo>
                  <a:cubicBezTo>
                    <a:pt x="2620" y="6406"/>
                    <a:pt x="2798" y="6596"/>
                    <a:pt x="2798" y="6834"/>
                  </a:cubicBezTo>
                  <a:cubicBezTo>
                    <a:pt x="2798" y="7061"/>
                    <a:pt x="2620" y="7251"/>
                    <a:pt x="2382" y="7251"/>
                  </a:cubicBezTo>
                  <a:cubicBezTo>
                    <a:pt x="2155" y="7251"/>
                    <a:pt x="1965" y="7061"/>
                    <a:pt x="1965" y="6834"/>
                  </a:cubicBezTo>
                  <a:cubicBezTo>
                    <a:pt x="1965" y="6596"/>
                    <a:pt x="2155" y="6406"/>
                    <a:pt x="2382" y="6406"/>
                  </a:cubicBezTo>
                  <a:close/>
                  <a:moveTo>
                    <a:pt x="6823" y="6406"/>
                  </a:moveTo>
                  <a:cubicBezTo>
                    <a:pt x="7061" y="6406"/>
                    <a:pt x="7251" y="6596"/>
                    <a:pt x="7251" y="6834"/>
                  </a:cubicBezTo>
                  <a:cubicBezTo>
                    <a:pt x="7251" y="7061"/>
                    <a:pt x="7061" y="7251"/>
                    <a:pt x="6823" y="7251"/>
                  </a:cubicBezTo>
                  <a:cubicBezTo>
                    <a:pt x="6596" y="7251"/>
                    <a:pt x="6406" y="7061"/>
                    <a:pt x="6406" y="6834"/>
                  </a:cubicBezTo>
                  <a:cubicBezTo>
                    <a:pt x="6406" y="6596"/>
                    <a:pt x="6596" y="6406"/>
                    <a:pt x="6823" y="6406"/>
                  </a:cubicBezTo>
                  <a:close/>
                  <a:moveTo>
                    <a:pt x="4608" y="7334"/>
                  </a:moveTo>
                  <a:cubicBezTo>
                    <a:pt x="4834" y="7334"/>
                    <a:pt x="5025" y="7513"/>
                    <a:pt x="5025" y="7751"/>
                  </a:cubicBezTo>
                  <a:cubicBezTo>
                    <a:pt x="5025" y="7977"/>
                    <a:pt x="4834" y="8168"/>
                    <a:pt x="4608" y="8168"/>
                  </a:cubicBezTo>
                  <a:cubicBezTo>
                    <a:pt x="4370" y="8168"/>
                    <a:pt x="4191" y="7977"/>
                    <a:pt x="4191" y="7751"/>
                  </a:cubicBezTo>
                  <a:cubicBezTo>
                    <a:pt x="4191" y="7513"/>
                    <a:pt x="4370" y="7334"/>
                    <a:pt x="4608" y="7334"/>
                  </a:cubicBezTo>
                  <a:close/>
                  <a:moveTo>
                    <a:pt x="4608" y="0"/>
                  </a:moveTo>
                  <a:cubicBezTo>
                    <a:pt x="2072" y="0"/>
                    <a:pt x="0" y="2072"/>
                    <a:pt x="0" y="4608"/>
                  </a:cubicBezTo>
                  <a:cubicBezTo>
                    <a:pt x="0" y="7144"/>
                    <a:pt x="2072" y="9216"/>
                    <a:pt x="4608" y="9216"/>
                  </a:cubicBezTo>
                  <a:cubicBezTo>
                    <a:pt x="7144" y="9216"/>
                    <a:pt x="9216" y="7144"/>
                    <a:pt x="9216" y="4608"/>
                  </a:cubicBezTo>
                  <a:cubicBezTo>
                    <a:pt x="9216" y="2072"/>
                    <a:pt x="7144" y="0"/>
                    <a:pt x="460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75" name="Google Shape;3975;gd8fc7f62fe_0_1148"/>
            <p:cNvSpPr/>
            <p:nvPr/>
          </p:nvSpPr>
          <p:spPr>
            <a:xfrm>
              <a:off x="7356707" y="1379579"/>
              <a:ext cx="57920" cy="64864"/>
            </a:xfrm>
            <a:custGeom>
              <a:rect b="b" l="l" r="r" t="t"/>
              <a:pathLst>
                <a:path extrusionOk="0" h="2027" w="1810">
                  <a:moveTo>
                    <a:pt x="941" y="0"/>
                  </a:moveTo>
                  <a:cubicBezTo>
                    <a:pt x="679" y="96"/>
                    <a:pt x="405" y="167"/>
                    <a:pt x="131" y="215"/>
                  </a:cubicBezTo>
                  <a:lnTo>
                    <a:pt x="393" y="1191"/>
                  </a:lnTo>
                  <a:lnTo>
                    <a:pt x="357" y="1203"/>
                  </a:lnTo>
                  <a:cubicBezTo>
                    <a:pt x="131" y="1263"/>
                    <a:pt x="0" y="1489"/>
                    <a:pt x="60" y="1715"/>
                  </a:cubicBezTo>
                  <a:cubicBezTo>
                    <a:pt x="110" y="1896"/>
                    <a:pt x="279" y="2026"/>
                    <a:pt x="467" y="2026"/>
                  </a:cubicBezTo>
                  <a:cubicBezTo>
                    <a:pt x="502" y="2026"/>
                    <a:pt x="537" y="2022"/>
                    <a:pt x="572" y="2013"/>
                  </a:cubicBezTo>
                  <a:lnTo>
                    <a:pt x="1453" y="1774"/>
                  </a:lnTo>
                  <a:cubicBezTo>
                    <a:pt x="1679" y="1715"/>
                    <a:pt x="1810" y="1477"/>
                    <a:pt x="1750" y="1263"/>
                  </a:cubicBezTo>
                  <a:cubicBezTo>
                    <a:pt x="1701" y="1084"/>
                    <a:pt x="1536" y="947"/>
                    <a:pt x="1352" y="947"/>
                  </a:cubicBezTo>
                  <a:cubicBezTo>
                    <a:pt x="1315" y="947"/>
                    <a:pt x="1277" y="953"/>
                    <a:pt x="1238" y="965"/>
                  </a:cubicBezTo>
                  <a:lnTo>
                    <a:pt x="1203" y="977"/>
                  </a:lnTo>
                  <a:lnTo>
                    <a:pt x="941"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76" name="Google Shape;3976;gd8fc7f62fe_0_1148"/>
            <p:cNvSpPr/>
            <p:nvPr/>
          </p:nvSpPr>
          <p:spPr>
            <a:xfrm>
              <a:off x="7442051" y="1328539"/>
              <a:ext cx="66688" cy="65440"/>
            </a:xfrm>
            <a:custGeom>
              <a:rect b="b" l="l" r="r" t="t"/>
              <a:pathLst>
                <a:path extrusionOk="0" h="2045" w="2084">
                  <a:moveTo>
                    <a:pt x="596" y="0"/>
                  </a:moveTo>
                  <a:cubicBezTo>
                    <a:pt x="417" y="214"/>
                    <a:pt x="215" y="417"/>
                    <a:pt x="0" y="595"/>
                  </a:cubicBezTo>
                  <a:lnTo>
                    <a:pt x="715" y="1310"/>
                  </a:lnTo>
                  <a:lnTo>
                    <a:pt x="691" y="1334"/>
                  </a:lnTo>
                  <a:cubicBezTo>
                    <a:pt x="524" y="1500"/>
                    <a:pt x="524" y="1762"/>
                    <a:pt x="691" y="1929"/>
                  </a:cubicBezTo>
                  <a:cubicBezTo>
                    <a:pt x="768" y="2006"/>
                    <a:pt x="875" y="2045"/>
                    <a:pt x="982" y="2045"/>
                  </a:cubicBezTo>
                  <a:cubicBezTo>
                    <a:pt x="1090" y="2045"/>
                    <a:pt x="1197" y="2006"/>
                    <a:pt x="1274" y="1929"/>
                  </a:cubicBezTo>
                  <a:lnTo>
                    <a:pt x="1929" y="1274"/>
                  </a:lnTo>
                  <a:cubicBezTo>
                    <a:pt x="2084" y="1119"/>
                    <a:pt x="2084" y="845"/>
                    <a:pt x="1929" y="691"/>
                  </a:cubicBezTo>
                  <a:cubicBezTo>
                    <a:pt x="1846" y="607"/>
                    <a:pt x="1739" y="566"/>
                    <a:pt x="1631" y="566"/>
                  </a:cubicBezTo>
                  <a:cubicBezTo>
                    <a:pt x="1524" y="566"/>
                    <a:pt x="1417" y="607"/>
                    <a:pt x="1334" y="691"/>
                  </a:cubicBezTo>
                  <a:lnTo>
                    <a:pt x="1310" y="714"/>
                  </a:lnTo>
                  <a:lnTo>
                    <a:pt x="5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77" name="Google Shape;3977;gd8fc7f62fe_0_1148"/>
            <p:cNvSpPr/>
            <p:nvPr/>
          </p:nvSpPr>
          <p:spPr>
            <a:xfrm>
              <a:off x="7493091" y="1244603"/>
              <a:ext cx="66336" cy="55072"/>
            </a:xfrm>
            <a:custGeom>
              <a:rect b="b" l="l" r="r" t="t"/>
              <a:pathLst>
                <a:path extrusionOk="0" h="1721" w="2073">
                  <a:moveTo>
                    <a:pt x="1604" y="0"/>
                  </a:moveTo>
                  <a:cubicBezTo>
                    <a:pt x="1424" y="0"/>
                    <a:pt x="1253" y="116"/>
                    <a:pt x="1203" y="313"/>
                  </a:cubicBezTo>
                  <a:lnTo>
                    <a:pt x="1191" y="349"/>
                  </a:lnTo>
                  <a:lnTo>
                    <a:pt x="215" y="87"/>
                  </a:lnTo>
                  <a:cubicBezTo>
                    <a:pt x="167" y="361"/>
                    <a:pt x="96" y="635"/>
                    <a:pt x="1" y="897"/>
                  </a:cubicBezTo>
                  <a:lnTo>
                    <a:pt x="965" y="1159"/>
                  </a:lnTo>
                  <a:lnTo>
                    <a:pt x="965" y="1194"/>
                  </a:lnTo>
                  <a:cubicBezTo>
                    <a:pt x="906" y="1409"/>
                    <a:pt x="1037" y="1647"/>
                    <a:pt x="1263" y="1706"/>
                  </a:cubicBezTo>
                  <a:cubicBezTo>
                    <a:pt x="1298" y="1716"/>
                    <a:pt x="1333" y="1721"/>
                    <a:pt x="1368" y="1721"/>
                  </a:cubicBezTo>
                  <a:cubicBezTo>
                    <a:pt x="1550" y="1721"/>
                    <a:pt x="1725" y="1598"/>
                    <a:pt x="1775" y="1409"/>
                  </a:cubicBezTo>
                  <a:lnTo>
                    <a:pt x="2013" y="528"/>
                  </a:lnTo>
                  <a:cubicBezTo>
                    <a:pt x="2072" y="301"/>
                    <a:pt x="1929" y="75"/>
                    <a:pt x="1715" y="16"/>
                  </a:cubicBezTo>
                  <a:cubicBezTo>
                    <a:pt x="1678" y="5"/>
                    <a:pt x="1641" y="0"/>
                    <a:pt x="1604"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78" name="Google Shape;3978;gd8fc7f62fe_0_1148"/>
            <p:cNvSpPr/>
            <p:nvPr/>
          </p:nvSpPr>
          <p:spPr>
            <a:xfrm>
              <a:off x="7493091" y="1131100"/>
              <a:ext cx="66336" cy="55072"/>
            </a:xfrm>
            <a:custGeom>
              <a:rect b="b" l="l" r="r" t="t"/>
              <a:pathLst>
                <a:path extrusionOk="0" h="1721" w="2073">
                  <a:moveTo>
                    <a:pt x="1368" y="0"/>
                  </a:moveTo>
                  <a:cubicBezTo>
                    <a:pt x="1333" y="0"/>
                    <a:pt x="1298" y="5"/>
                    <a:pt x="1263" y="14"/>
                  </a:cubicBezTo>
                  <a:cubicBezTo>
                    <a:pt x="1037" y="74"/>
                    <a:pt x="906" y="300"/>
                    <a:pt x="965" y="526"/>
                  </a:cubicBezTo>
                  <a:lnTo>
                    <a:pt x="965" y="562"/>
                  </a:lnTo>
                  <a:lnTo>
                    <a:pt x="1" y="824"/>
                  </a:lnTo>
                  <a:cubicBezTo>
                    <a:pt x="96" y="1086"/>
                    <a:pt x="167" y="1360"/>
                    <a:pt x="215" y="1634"/>
                  </a:cubicBezTo>
                  <a:lnTo>
                    <a:pt x="1191" y="1372"/>
                  </a:lnTo>
                  <a:lnTo>
                    <a:pt x="1203" y="1408"/>
                  </a:lnTo>
                  <a:cubicBezTo>
                    <a:pt x="1253" y="1605"/>
                    <a:pt x="1424" y="1720"/>
                    <a:pt x="1604" y="1720"/>
                  </a:cubicBezTo>
                  <a:cubicBezTo>
                    <a:pt x="1641" y="1720"/>
                    <a:pt x="1678" y="1715"/>
                    <a:pt x="1715" y="1705"/>
                  </a:cubicBezTo>
                  <a:cubicBezTo>
                    <a:pt x="1929" y="1646"/>
                    <a:pt x="2072" y="1419"/>
                    <a:pt x="2013" y="1193"/>
                  </a:cubicBezTo>
                  <a:lnTo>
                    <a:pt x="1775" y="312"/>
                  </a:lnTo>
                  <a:cubicBezTo>
                    <a:pt x="1725" y="123"/>
                    <a:pt x="1550" y="0"/>
                    <a:pt x="136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79" name="Google Shape;3979;gd8fc7f62fe_0_1148"/>
            <p:cNvSpPr/>
            <p:nvPr/>
          </p:nvSpPr>
          <p:spPr>
            <a:xfrm>
              <a:off x="7442051" y="1036476"/>
              <a:ext cx="66688" cy="65760"/>
            </a:xfrm>
            <a:custGeom>
              <a:rect b="b" l="l" r="r" t="t"/>
              <a:pathLst>
                <a:path extrusionOk="0" h="2055" w="2084">
                  <a:moveTo>
                    <a:pt x="982" y="1"/>
                  </a:moveTo>
                  <a:cubicBezTo>
                    <a:pt x="875" y="1"/>
                    <a:pt x="768" y="43"/>
                    <a:pt x="691" y="126"/>
                  </a:cubicBezTo>
                  <a:cubicBezTo>
                    <a:pt x="524" y="293"/>
                    <a:pt x="524" y="555"/>
                    <a:pt x="691" y="721"/>
                  </a:cubicBezTo>
                  <a:lnTo>
                    <a:pt x="715" y="745"/>
                  </a:lnTo>
                  <a:lnTo>
                    <a:pt x="0" y="1459"/>
                  </a:lnTo>
                  <a:cubicBezTo>
                    <a:pt x="215" y="1638"/>
                    <a:pt x="417" y="1840"/>
                    <a:pt x="596" y="2055"/>
                  </a:cubicBezTo>
                  <a:lnTo>
                    <a:pt x="1310" y="1340"/>
                  </a:lnTo>
                  <a:lnTo>
                    <a:pt x="1334" y="1364"/>
                  </a:lnTo>
                  <a:cubicBezTo>
                    <a:pt x="1417" y="1447"/>
                    <a:pt x="1524" y="1489"/>
                    <a:pt x="1631" y="1489"/>
                  </a:cubicBezTo>
                  <a:cubicBezTo>
                    <a:pt x="1739" y="1489"/>
                    <a:pt x="1846" y="1447"/>
                    <a:pt x="1929" y="1364"/>
                  </a:cubicBezTo>
                  <a:cubicBezTo>
                    <a:pt x="2084" y="1197"/>
                    <a:pt x="2084" y="936"/>
                    <a:pt x="1929" y="769"/>
                  </a:cubicBezTo>
                  <a:lnTo>
                    <a:pt x="1274" y="126"/>
                  </a:lnTo>
                  <a:cubicBezTo>
                    <a:pt x="1197" y="43"/>
                    <a:pt x="1090" y="1"/>
                    <a:pt x="98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80" name="Google Shape;3980;gd8fc7f62fe_0_1148"/>
            <p:cNvSpPr/>
            <p:nvPr/>
          </p:nvSpPr>
          <p:spPr>
            <a:xfrm>
              <a:off x="7356707" y="986300"/>
              <a:ext cx="57920" cy="64896"/>
            </a:xfrm>
            <a:custGeom>
              <a:rect b="b" l="l" r="r" t="t"/>
              <a:pathLst>
                <a:path extrusionOk="0" h="2028" w="1810">
                  <a:moveTo>
                    <a:pt x="462" y="1"/>
                  </a:moveTo>
                  <a:cubicBezTo>
                    <a:pt x="276" y="1"/>
                    <a:pt x="110" y="123"/>
                    <a:pt x="60" y="313"/>
                  </a:cubicBezTo>
                  <a:cubicBezTo>
                    <a:pt x="0" y="539"/>
                    <a:pt x="131" y="765"/>
                    <a:pt x="357" y="825"/>
                  </a:cubicBezTo>
                  <a:lnTo>
                    <a:pt x="393" y="837"/>
                  </a:lnTo>
                  <a:lnTo>
                    <a:pt x="131" y="1801"/>
                  </a:lnTo>
                  <a:cubicBezTo>
                    <a:pt x="405" y="1861"/>
                    <a:pt x="679" y="1932"/>
                    <a:pt x="941" y="2027"/>
                  </a:cubicBezTo>
                  <a:lnTo>
                    <a:pt x="1203" y="1051"/>
                  </a:lnTo>
                  <a:lnTo>
                    <a:pt x="1238" y="1063"/>
                  </a:lnTo>
                  <a:cubicBezTo>
                    <a:pt x="1273" y="1072"/>
                    <a:pt x="1309" y="1076"/>
                    <a:pt x="1343" y="1076"/>
                  </a:cubicBezTo>
                  <a:cubicBezTo>
                    <a:pt x="1531" y="1076"/>
                    <a:pt x="1700" y="946"/>
                    <a:pt x="1750" y="765"/>
                  </a:cubicBezTo>
                  <a:cubicBezTo>
                    <a:pt x="1810" y="539"/>
                    <a:pt x="1679" y="313"/>
                    <a:pt x="1453" y="253"/>
                  </a:cubicBezTo>
                  <a:lnTo>
                    <a:pt x="572" y="15"/>
                  </a:lnTo>
                  <a:cubicBezTo>
                    <a:pt x="535" y="5"/>
                    <a:pt x="498" y="1"/>
                    <a:pt x="46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81" name="Google Shape;3981;gd8fc7f62fe_0_1148"/>
            <p:cNvSpPr/>
            <p:nvPr/>
          </p:nvSpPr>
          <p:spPr>
            <a:xfrm>
              <a:off x="7243172" y="986300"/>
              <a:ext cx="57920" cy="64896"/>
            </a:xfrm>
            <a:custGeom>
              <a:rect b="b" l="l" r="r" t="t"/>
              <a:pathLst>
                <a:path extrusionOk="0" h="2028" w="1810">
                  <a:moveTo>
                    <a:pt x="1348" y="1"/>
                  </a:moveTo>
                  <a:cubicBezTo>
                    <a:pt x="1312" y="1"/>
                    <a:pt x="1275" y="5"/>
                    <a:pt x="1238" y="15"/>
                  </a:cubicBezTo>
                  <a:lnTo>
                    <a:pt x="357" y="253"/>
                  </a:lnTo>
                  <a:cubicBezTo>
                    <a:pt x="131" y="313"/>
                    <a:pt x="0" y="539"/>
                    <a:pt x="60" y="765"/>
                  </a:cubicBezTo>
                  <a:cubicBezTo>
                    <a:pt x="110" y="946"/>
                    <a:pt x="271" y="1076"/>
                    <a:pt x="463" y="1076"/>
                  </a:cubicBezTo>
                  <a:cubicBezTo>
                    <a:pt x="499" y="1076"/>
                    <a:pt x="535" y="1072"/>
                    <a:pt x="572" y="1063"/>
                  </a:cubicBezTo>
                  <a:lnTo>
                    <a:pt x="607" y="1051"/>
                  </a:lnTo>
                  <a:lnTo>
                    <a:pt x="869" y="2027"/>
                  </a:lnTo>
                  <a:cubicBezTo>
                    <a:pt x="1131" y="1932"/>
                    <a:pt x="1405" y="1861"/>
                    <a:pt x="1679" y="1801"/>
                  </a:cubicBezTo>
                  <a:lnTo>
                    <a:pt x="1417" y="837"/>
                  </a:lnTo>
                  <a:lnTo>
                    <a:pt x="1453" y="825"/>
                  </a:lnTo>
                  <a:cubicBezTo>
                    <a:pt x="1679" y="765"/>
                    <a:pt x="1810" y="539"/>
                    <a:pt x="1750" y="313"/>
                  </a:cubicBezTo>
                  <a:cubicBezTo>
                    <a:pt x="1701" y="123"/>
                    <a:pt x="1534" y="1"/>
                    <a:pt x="134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82" name="Google Shape;3982;gd8fc7f62fe_0_1148"/>
            <p:cNvSpPr/>
            <p:nvPr/>
          </p:nvSpPr>
          <p:spPr>
            <a:xfrm>
              <a:off x="7148676" y="1036476"/>
              <a:ext cx="67072" cy="65760"/>
            </a:xfrm>
            <a:custGeom>
              <a:rect b="b" l="l" r="r" t="t"/>
              <a:pathLst>
                <a:path extrusionOk="0" h="2055" w="2096">
                  <a:moveTo>
                    <a:pt x="1108" y="1"/>
                  </a:moveTo>
                  <a:cubicBezTo>
                    <a:pt x="1001" y="1"/>
                    <a:pt x="893" y="43"/>
                    <a:pt x="810" y="126"/>
                  </a:cubicBezTo>
                  <a:lnTo>
                    <a:pt x="167" y="769"/>
                  </a:lnTo>
                  <a:cubicBezTo>
                    <a:pt x="0" y="936"/>
                    <a:pt x="0" y="1197"/>
                    <a:pt x="167" y="1364"/>
                  </a:cubicBezTo>
                  <a:cubicBezTo>
                    <a:pt x="250" y="1447"/>
                    <a:pt x="358" y="1489"/>
                    <a:pt x="465" y="1489"/>
                  </a:cubicBezTo>
                  <a:cubicBezTo>
                    <a:pt x="572" y="1489"/>
                    <a:pt x="679" y="1447"/>
                    <a:pt x="762" y="1364"/>
                  </a:cubicBezTo>
                  <a:lnTo>
                    <a:pt x="786" y="1340"/>
                  </a:lnTo>
                  <a:lnTo>
                    <a:pt x="1501" y="2055"/>
                  </a:lnTo>
                  <a:cubicBezTo>
                    <a:pt x="1679" y="1840"/>
                    <a:pt x="1882" y="1638"/>
                    <a:pt x="2096" y="1459"/>
                  </a:cubicBezTo>
                  <a:lnTo>
                    <a:pt x="1382" y="745"/>
                  </a:lnTo>
                  <a:lnTo>
                    <a:pt x="1405" y="721"/>
                  </a:lnTo>
                  <a:cubicBezTo>
                    <a:pt x="1572" y="555"/>
                    <a:pt x="1572" y="293"/>
                    <a:pt x="1405" y="126"/>
                  </a:cubicBezTo>
                  <a:cubicBezTo>
                    <a:pt x="1322" y="43"/>
                    <a:pt x="1215" y="1"/>
                    <a:pt x="110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83" name="Google Shape;3983;gd8fc7f62fe_0_1148"/>
            <p:cNvSpPr/>
            <p:nvPr/>
          </p:nvSpPr>
          <p:spPr>
            <a:xfrm>
              <a:off x="7098372" y="1131100"/>
              <a:ext cx="66336" cy="55072"/>
            </a:xfrm>
            <a:custGeom>
              <a:rect b="b" l="l" r="r" t="t"/>
              <a:pathLst>
                <a:path extrusionOk="0" h="1721" w="2073">
                  <a:moveTo>
                    <a:pt x="701" y="0"/>
                  </a:moveTo>
                  <a:cubicBezTo>
                    <a:pt x="515" y="0"/>
                    <a:pt x="348" y="123"/>
                    <a:pt x="298" y="312"/>
                  </a:cubicBezTo>
                  <a:lnTo>
                    <a:pt x="60" y="1193"/>
                  </a:lnTo>
                  <a:cubicBezTo>
                    <a:pt x="1" y="1419"/>
                    <a:pt x="132" y="1646"/>
                    <a:pt x="358" y="1705"/>
                  </a:cubicBezTo>
                  <a:cubicBezTo>
                    <a:pt x="395" y="1715"/>
                    <a:pt x="432" y="1720"/>
                    <a:pt x="469" y="1720"/>
                  </a:cubicBezTo>
                  <a:cubicBezTo>
                    <a:pt x="649" y="1720"/>
                    <a:pt x="821" y="1605"/>
                    <a:pt x="870" y="1408"/>
                  </a:cubicBezTo>
                  <a:lnTo>
                    <a:pt x="882" y="1372"/>
                  </a:lnTo>
                  <a:lnTo>
                    <a:pt x="1846" y="1634"/>
                  </a:lnTo>
                  <a:cubicBezTo>
                    <a:pt x="1906" y="1360"/>
                    <a:pt x="1977" y="1086"/>
                    <a:pt x="2072" y="824"/>
                  </a:cubicBezTo>
                  <a:lnTo>
                    <a:pt x="1096" y="562"/>
                  </a:lnTo>
                  <a:lnTo>
                    <a:pt x="1108" y="526"/>
                  </a:lnTo>
                  <a:cubicBezTo>
                    <a:pt x="1168" y="300"/>
                    <a:pt x="1037" y="74"/>
                    <a:pt x="810" y="14"/>
                  </a:cubicBezTo>
                  <a:cubicBezTo>
                    <a:pt x="774" y="5"/>
                    <a:pt x="737" y="0"/>
                    <a:pt x="70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84" name="Google Shape;3984;gd8fc7f62fe_0_1148"/>
            <p:cNvSpPr/>
            <p:nvPr/>
          </p:nvSpPr>
          <p:spPr>
            <a:xfrm>
              <a:off x="7098372" y="1244603"/>
              <a:ext cx="66336" cy="55072"/>
            </a:xfrm>
            <a:custGeom>
              <a:rect b="b" l="l" r="r" t="t"/>
              <a:pathLst>
                <a:path extrusionOk="0" h="1721" w="2073">
                  <a:moveTo>
                    <a:pt x="469" y="0"/>
                  </a:moveTo>
                  <a:cubicBezTo>
                    <a:pt x="432" y="0"/>
                    <a:pt x="395" y="5"/>
                    <a:pt x="358" y="16"/>
                  </a:cubicBezTo>
                  <a:cubicBezTo>
                    <a:pt x="132" y="75"/>
                    <a:pt x="1" y="301"/>
                    <a:pt x="60" y="528"/>
                  </a:cubicBezTo>
                  <a:lnTo>
                    <a:pt x="298" y="1409"/>
                  </a:lnTo>
                  <a:cubicBezTo>
                    <a:pt x="348" y="1598"/>
                    <a:pt x="515" y="1721"/>
                    <a:pt x="701" y="1721"/>
                  </a:cubicBezTo>
                  <a:cubicBezTo>
                    <a:pt x="737" y="1721"/>
                    <a:pt x="774" y="1716"/>
                    <a:pt x="810" y="1706"/>
                  </a:cubicBezTo>
                  <a:cubicBezTo>
                    <a:pt x="1037" y="1647"/>
                    <a:pt x="1168" y="1409"/>
                    <a:pt x="1108" y="1194"/>
                  </a:cubicBezTo>
                  <a:lnTo>
                    <a:pt x="1096" y="1159"/>
                  </a:lnTo>
                  <a:lnTo>
                    <a:pt x="2072" y="897"/>
                  </a:lnTo>
                  <a:cubicBezTo>
                    <a:pt x="1977" y="635"/>
                    <a:pt x="1906" y="361"/>
                    <a:pt x="1846" y="87"/>
                  </a:cubicBezTo>
                  <a:lnTo>
                    <a:pt x="882" y="349"/>
                  </a:lnTo>
                  <a:lnTo>
                    <a:pt x="870" y="313"/>
                  </a:lnTo>
                  <a:cubicBezTo>
                    <a:pt x="821" y="116"/>
                    <a:pt x="649" y="0"/>
                    <a:pt x="469"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85" name="Google Shape;3985;gd8fc7f62fe_0_1148"/>
            <p:cNvSpPr/>
            <p:nvPr/>
          </p:nvSpPr>
          <p:spPr>
            <a:xfrm>
              <a:off x="7148676" y="1328539"/>
              <a:ext cx="67072" cy="65440"/>
            </a:xfrm>
            <a:custGeom>
              <a:rect b="b" l="l" r="r" t="t"/>
              <a:pathLst>
                <a:path extrusionOk="0" h="2045" w="2096">
                  <a:moveTo>
                    <a:pt x="1501" y="0"/>
                  </a:moveTo>
                  <a:lnTo>
                    <a:pt x="786" y="714"/>
                  </a:lnTo>
                  <a:lnTo>
                    <a:pt x="762" y="691"/>
                  </a:lnTo>
                  <a:cubicBezTo>
                    <a:pt x="679" y="607"/>
                    <a:pt x="572" y="566"/>
                    <a:pt x="465" y="566"/>
                  </a:cubicBezTo>
                  <a:cubicBezTo>
                    <a:pt x="358" y="566"/>
                    <a:pt x="250" y="607"/>
                    <a:pt x="167" y="691"/>
                  </a:cubicBezTo>
                  <a:cubicBezTo>
                    <a:pt x="0" y="845"/>
                    <a:pt x="0" y="1119"/>
                    <a:pt x="167" y="1274"/>
                  </a:cubicBezTo>
                  <a:lnTo>
                    <a:pt x="810" y="1929"/>
                  </a:lnTo>
                  <a:cubicBezTo>
                    <a:pt x="893" y="2006"/>
                    <a:pt x="1001" y="2045"/>
                    <a:pt x="1108" y="2045"/>
                  </a:cubicBezTo>
                  <a:cubicBezTo>
                    <a:pt x="1215" y="2045"/>
                    <a:pt x="1322" y="2006"/>
                    <a:pt x="1405" y="1929"/>
                  </a:cubicBezTo>
                  <a:cubicBezTo>
                    <a:pt x="1572" y="1762"/>
                    <a:pt x="1572" y="1500"/>
                    <a:pt x="1405" y="1334"/>
                  </a:cubicBezTo>
                  <a:lnTo>
                    <a:pt x="1382" y="1310"/>
                  </a:lnTo>
                  <a:lnTo>
                    <a:pt x="2096" y="595"/>
                  </a:lnTo>
                  <a:cubicBezTo>
                    <a:pt x="1882" y="417"/>
                    <a:pt x="1679" y="214"/>
                    <a:pt x="150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86" name="Google Shape;3986;gd8fc7f62fe_0_1148"/>
            <p:cNvSpPr/>
            <p:nvPr/>
          </p:nvSpPr>
          <p:spPr>
            <a:xfrm>
              <a:off x="7243172" y="1379579"/>
              <a:ext cx="57920" cy="64864"/>
            </a:xfrm>
            <a:custGeom>
              <a:rect b="b" l="l" r="r" t="t"/>
              <a:pathLst>
                <a:path extrusionOk="0" h="2027" w="1810">
                  <a:moveTo>
                    <a:pt x="869" y="0"/>
                  </a:moveTo>
                  <a:lnTo>
                    <a:pt x="607" y="977"/>
                  </a:lnTo>
                  <a:lnTo>
                    <a:pt x="572" y="965"/>
                  </a:lnTo>
                  <a:cubicBezTo>
                    <a:pt x="532" y="953"/>
                    <a:pt x="492" y="947"/>
                    <a:pt x="454" y="947"/>
                  </a:cubicBezTo>
                  <a:cubicBezTo>
                    <a:pt x="266" y="947"/>
                    <a:pt x="109" y="1084"/>
                    <a:pt x="60" y="1263"/>
                  </a:cubicBezTo>
                  <a:cubicBezTo>
                    <a:pt x="0" y="1477"/>
                    <a:pt x="131" y="1715"/>
                    <a:pt x="357" y="1774"/>
                  </a:cubicBezTo>
                  <a:lnTo>
                    <a:pt x="1238" y="2013"/>
                  </a:lnTo>
                  <a:cubicBezTo>
                    <a:pt x="1273" y="2022"/>
                    <a:pt x="1308" y="2026"/>
                    <a:pt x="1343" y="2026"/>
                  </a:cubicBezTo>
                  <a:cubicBezTo>
                    <a:pt x="1531" y="2026"/>
                    <a:pt x="1700" y="1896"/>
                    <a:pt x="1750" y="1715"/>
                  </a:cubicBezTo>
                  <a:cubicBezTo>
                    <a:pt x="1810" y="1489"/>
                    <a:pt x="1679" y="1263"/>
                    <a:pt x="1453" y="1203"/>
                  </a:cubicBezTo>
                  <a:lnTo>
                    <a:pt x="1417" y="1191"/>
                  </a:lnTo>
                  <a:lnTo>
                    <a:pt x="1679" y="215"/>
                  </a:lnTo>
                  <a:cubicBezTo>
                    <a:pt x="1405" y="167"/>
                    <a:pt x="1131" y="96"/>
                    <a:pt x="869"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3987" name="Google Shape;3987;gd8fc7f62fe_0_1148"/>
          <p:cNvSpPr/>
          <p:nvPr/>
        </p:nvSpPr>
        <p:spPr>
          <a:xfrm>
            <a:off x="5763962" y="4231737"/>
            <a:ext cx="666170" cy="587067"/>
          </a:xfrm>
          <a:custGeom>
            <a:rect b="b" l="l" r="r" t="t"/>
            <a:pathLst>
              <a:path extrusionOk="0" h="8005" w="8651">
                <a:moveTo>
                  <a:pt x="4674" y="905"/>
                </a:moveTo>
                <a:lnTo>
                  <a:pt x="4674" y="1377"/>
                </a:lnTo>
                <a:cubicBezTo>
                  <a:pt x="4556" y="1450"/>
                  <a:pt x="4441" y="1487"/>
                  <a:pt x="4325" y="1487"/>
                </a:cubicBezTo>
                <a:cubicBezTo>
                  <a:pt x="4210" y="1487"/>
                  <a:pt x="4095" y="1450"/>
                  <a:pt x="3977" y="1377"/>
                </a:cubicBezTo>
                <a:lnTo>
                  <a:pt x="3977" y="905"/>
                </a:lnTo>
                <a:cubicBezTo>
                  <a:pt x="4095" y="954"/>
                  <a:pt x="4212" y="974"/>
                  <a:pt x="4330" y="974"/>
                </a:cubicBezTo>
                <a:cubicBezTo>
                  <a:pt x="4448" y="974"/>
                  <a:pt x="4556" y="954"/>
                  <a:pt x="4674" y="905"/>
                </a:cubicBezTo>
                <a:close/>
                <a:moveTo>
                  <a:pt x="4674" y="1661"/>
                </a:moveTo>
                <a:lnTo>
                  <a:pt x="4674" y="2133"/>
                </a:lnTo>
                <a:cubicBezTo>
                  <a:pt x="4556" y="2206"/>
                  <a:pt x="4441" y="2243"/>
                  <a:pt x="4325" y="2243"/>
                </a:cubicBezTo>
                <a:cubicBezTo>
                  <a:pt x="4210" y="2243"/>
                  <a:pt x="4095" y="2206"/>
                  <a:pt x="3977" y="2133"/>
                </a:cubicBezTo>
                <a:lnTo>
                  <a:pt x="3977" y="1661"/>
                </a:lnTo>
                <a:cubicBezTo>
                  <a:pt x="4095" y="1710"/>
                  <a:pt x="4212" y="1730"/>
                  <a:pt x="4330" y="1730"/>
                </a:cubicBezTo>
                <a:cubicBezTo>
                  <a:pt x="4448" y="1730"/>
                  <a:pt x="4556" y="1710"/>
                  <a:pt x="4674" y="1661"/>
                </a:cubicBezTo>
                <a:close/>
                <a:moveTo>
                  <a:pt x="4674" y="2417"/>
                </a:moveTo>
                <a:lnTo>
                  <a:pt x="4674" y="2594"/>
                </a:lnTo>
                <a:cubicBezTo>
                  <a:pt x="4674" y="2771"/>
                  <a:pt x="4703" y="2928"/>
                  <a:pt x="4762" y="3085"/>
                </a:cubicBezTo>
                <a:cubicBezTo>
                  <a:pt x="4615" y="3139"/>
                  <a:pt x="4470" y="3166"/>
                  <a:pt x="4325" y="3166"/>
                </a:cubicBezTo>
                <a:cubicBezTo>
                  <a:pt x="4180" y="3166"/>
                  <a:pt x="4036" y="3139"/>
                  <a:pt x="3888" y="3085"/>
                </a:cubicBezTo>
                <a:cubicBezTo>
                  <a:pt x="3947" y="2928"/>
                  <a:pt x="3977" y="2771"/>
                  <a:pt x="3977" y="2594"/>
                </a:cubicBezTo>
                <a:lnTo>
                  <a:pt x="3977" y="2417"/>
                </a:lnTo>
                <a:cubicBezTo>
                  <a:pt x="4095" y="2466"/>
                  <a:pt x="4212" y="2486"/>
                  <a:pt x="4330" y="2486"/>
                </a:cubicBezTo>
                <a:cubicBezTo>
                  <a:pt x="4448" y="2486"/>
                  <a:pt x="4556" y="2466"/>
                  <a:pt x="4674" y="2417"/>
                </a:cubicBezTo>
                <a:close/>
                <a:moveTo>
                  <a:pt x="4870" y="3311"/>
                </a:moveTo>
                <a:cubicBezTo>
                  <a:pt x="5086" y="3684"/>
                  <a:pt x="5420" y="3831"/>
                  <a:pt x="5440" y="3841"/>
                </a:cubicBezTo>
                <a:lnTo>
                  <a:pt x="5440" y="4587"/>
                </a:lnTo>
                <a:cubicBezTo>
                  <a:pt x="5076" y="4474"/>
                  <a:pt x="4701" y="4418"/>
                  <a:pt x="4326" y="4418"/>
                </a:cubicBezTo>
                <a:cubicBezTo>
                  <a:pt x="3952" y="4418"/>
                  <a:pt x="3579" y="4474"/>
                  <a:pt x="3221" y="4587"/>
                </a:cubicBezTo>
                <a:lnTo>
                  <a:pt x="3221" y="3841"/>
                </a:lnTo>
                <a:cubicBezTo>
                  <a:pt x="3240" y="3831"/>
                  <a:pt x="3564" y="3684"/>
                  <a:pt x="3780" y="3311"/>
                </a:cubicBezTo>
                <a:cubicBezTo>
                  <a:pt x="3962" y="3385"/>
                  <a:pt x="4144" y="3421"/>
                  <a:pt x="4325" y="3421"/>
                </a:cubicBezTo>
                <a:cubicBezTo>
                  <a:pt x="4507" y="3421"/>
                  <a:pt x="4689" y="3385"/>
                  <a:pt x="4870" y="3311"/>
                </a:cubicBezTo>
                <a:close/>
                <a:moveTo>
                  <a:pt x="3852" y="1"/>
                </a:moveTo>
                <a:cubicBezTo>
                  <a:pt x="3782" y="1"/>
                  <a:pt x="3731" y="56"/>
                  <a:pt x="3731" y="120"/>
                </a:cubicBezTo>
                <a:lnTo>
                  <a:pt x="3731" y="2594"/>
                </a:lnTo>
                <a:cubicBezTo>
                  <a:pt x="3731" y="2987"/>
                  <a:pt x="3535" y="3340"/>
                  <a:pt x="3221" y="3556"/>
                </a:cubicBezTo>
                <a:lnTo>
                  <a:pt x="3221" y="2624"/>
                </a:lnTo>
                <a:cubicBezTo>
                  <a:pt x="3221" y="2506"/>
                  <a:pt x="3172" y="2398"/>
                  <a:pt x="3093" y="2309"/>
                </a:cubicBezTo>
                <a:cubicBezTo>
                  <a:pt x="3012" y="2210"/>
                  <a:pt x="2890" y="2161"/>
                  <a:pt x="2764" y="2161"/>
                </a:cubicBezTo>
                <a:cubicBezTo>
                  <a:pt x="2753" y="2161"/>
                  <a:pt x="2741" y="2161"/>
                  <a:pt x="2730" y="2162"/>
                </a:cubicBezTo>
                <a:cubicBezTo>
                  <a:pt x="2160" y="2192"/>
                  <a:pt x="1699" y="2300"/>
                  <a:pt x="1326" y="2506"/>
                </a:cubicBezTo>
                <a:cubicBezTo>
                  <a:pt x="1276" y="2535"/>
                  <a:pt x="1247" y="2604"/>
                  <a:pt x="1267" y="2663"/>
                </a:cubicBezTo>
                <a:cubicBezTo>
                  <a:pt x="1287" y="2711"/>
                  <a:pt x="1336" y="2739"/>
                  <a:pt x="1384" y="2739"/>
                </a:cubicBezTo>
                <a:cubicBezTo>
                  <a:pt x="1405" y="2739"/>
                  <a:pt x="1425" y="2734"/>
                  <a:pt x="1443" y="2722"/>
                </a:cubicBezTo>
                <a:cubicBezTo>
                  <a:pt x="1777" y="2535"/>
                  <a:pt x="2209" y="2437"/>
                  <a:pt x="2749" y="2408"/>
                </a:cubicBezTo>
                <a:cubicBezTo>
                  <a:pt x="2758" y="2406"/>
                  <a:pt x="2767" y="2406"/>
                  <a:pt x="2775" y="2406"/>
                </a:cubicBezTo>
                <a:cubicBezTo>
                  <a:pt x="2833" y="2406"/>
                  <a:pt x="2883" y="2435"/>
                  <a:pt x="2926" y="2486"/>
                </a:cubicBezTo>
                <a:cubicBezTo>
                  <a:pt x="2956" y="2525"/>
                  <a:pt x="2965" y="2574"/>
                  <a:pt x="2965" y="2624"/>
                </a:cubicBezTo>
                <a:lnTo>
                  <a:pt x="2965" y="3979"/>
                </a:lnTo>
                <a:lnTo>
                  <a:pt x="2337" y="3979"/>
                </a:lnTo>
                <a:cubicBezTo>
                  <a:pt x="2258" y="3979"/>
                  <a:pt x="2209" y="3920"/>
                  <a:pt x="2209" y="3851"/>
                </a:cubicBezTo>
                <a:lnTo>
                  <a:pt x="2209" y="2987"/>
                </a:lnTo>
                <a:cubicBezTo>
                  <a:pt x="2209" y="2967"/>
                  <a:pt x="2199" y="2957"/>
                  <a:pt x="2190" y="2948"/>
                </a:cubicBezTo>
                <a:cubicBezTo>
                  <a:pt x="2153" y="2914"/>
                  <a:pt x="2114" y="2900"/>
                  <a:pt x="2079" y="2900"/>
                </a:cubicBezTo>
                <a:cubicBezTo>
                  <a:pt x="2010" y="2900"/>
                  <a:pt x="1954" y="2955"/>
                  <a:pt x="1954" y="3026"/>
                </a:cubicBezTo>
                <a:lnTo>
                  <a:pt x="1954" y="3615"/>
                </a:lnTo>
                <a:cubicBezTo>
                  <a:pt x="1954" y="3753"/>
                  <a:pt x="2003" y="3871"/>
                  <a:pt x="2072" y="3979"/>
                </a:cubicBezTo>
                <a:cubicBezTo>
                  <a:pt x="1826" y="4018"/>
                  <a:pt x="1640" y="4234"/>
                  <a:pt x="1640" y="4489"/>
                </a:cubicBezTo>
                <a:lnTo>
                  <a:pt x="1640" y="4676"/>
                </a:lnTo>
                <a:lnTo>
                  <a:pt x="1296" y="4676"/>
                </a:lnTo>
                <a:cubicBezTo>
                  <a:pt x="1267" y="4676"/>
                  <a:pt x="1247" y="4646"/>
                  <a:pt x="1247" y="4617"/>
                </a:cubicBezTo>
                <a:lnTo>
                  <a:pt x="1247" y="3959"/>
                </a:lnTo>
                <a:cubicBezTo>
                  <a:pt x="1247" y="3949"/>
                  <a:pt x="1237" y="3939"/>
                  <a:pt x="1237" y="3929"/>
                </a:cubicBezTo>
                <a:cubicBezTo>
                  <a:pt x="1200" y="3893"/>
                  <a:pt x="1160" y="3877"/>
                  <a:pt x="1123" y="3877"/>
                </a:cubicBezTo>
                <a:cubicBezTo>
                  <a:pt x="1051" y="3877"/>
                  <a:pt x="992" y="3934"/>
                  <a:pt x="992" y="3998"/>
                </a:cubicBezTo>
                <a:lnTo>
                  <a:pt x="992" y="4794"/>
                </a:lnTo>
                <a:cubicBezTo>
                  <a:pt x="992" y="4862"/>
                  <a:pt x="1051" y="4921"/>
                  <a:pt x="1129" y="4921"/>
                </a:cubicBezTo>
                <a:lnTo>
                  <a:pt x="1620" y="4921"/>
                </a:lnTo>
                <a:lnTo>
                  <a:pt x="1620" y="5815"/>
                </a:lnTo>
                <a:cubicBezTo>
                  <a:pt x="1620" y="5883"/>
                  <a:pt x="1591" y="5962"/>
                  <a:pt x="1542" y="6011"/>
                </a:cubicBezTo>
                <a:lnTo>
                  <a:pt x="1021" y="6512"/>
                </a:lnTo>
                <a:cubicBezTo>
                  <a:pt x="972" y="6561"/>
                  <a:pt x="972" y="6640"/>
                  <a:pt x="1021" y="6689"/>
                </a:cubicBezTo>
                <a:cubicBezTo>
                  <a:pt x="1041" y="6718"/>
                  <a:pt x="1080" y="6728"/>
                  <a:pt x="1110" y="6728"/>
                </a:cubicBezTo>
                <a:cubicBezTo>
                  <a:pt x="1139" y="6728"/>
                  <a:pt x="1168" y="6718"/>
                  <a:pt x="1198" y="6698"/>
                </a:cubicBezTo>
                <a:lnTo>
                  <a:pt x="1718" y="6188"/>
                </a:lnTo>
                <a:cubicBezTo>
                  <a:pt x="1817" y="6090"/>
                  <a:pt x="1875" y="5952"/>
                  <a:pt x="1875" y="5815"/>
                </a:cubicBezTo>
                <a:lnTo>
                  <a:pt x="1875" y="5471"/>
                </a:lnTo>
                <a:lnTo>
                  <a:pt x="2209" y="5471"/>
                </a:lnTo>
                <a:cubicBezTo>
                  <a:pt x="2278" y="5471"/>
                  <a:pt x="2337" y="5530"/>
                  <a:pt x="2337" y="5599"/>
                </a:cubicBezTo>
                <a:lnTo>
                  <a:pt x="2337" y="5805"/>
                </a:lnTo>
                <a:cubicBezTo>
                  <a:pt x="2337" y="5854"/>
                  <a:pt x="2357" y="5893"/>
                  <a:pt x="2396" y="5913"/>
                </a:cubicBezTo>
                <a:cubicBezTo>
                  <a:pt x="2418" y="5924"/>
                  <a:pt x="2441" y="5929"/>
                  <a:pt x="2461" y="5929"/>
                </a:cubicBezTo>
                <a:cubicBezTo>
                  <a:pt x="2530" y="5929"/>
                  <a:pt x="2582" y="5873"/>
                  <a:pt x="2582" y="5805"/>
                </a:cubicBezTo>
                <a:lnTo>
                  <a:pt x="2582" y="5618"/>
                </a:lnTo>
                <a:cubicBezTo>
                  <a:pt x="2582" y="5402"/>
                  <a:pt x="2406" y="5226"/>
                  <a:pt x="2190" y="5226"/>
                </a:cubicBezTo>
                <a:lnTo>
                  <a:pt x="1875" y="5226"/>
                </a:lnTo>
                <a:lnTo>
                  <a:pt x="1875" y="4499"/>
                </a:lnTo>
                <a:cubicBezTo>
                  <a:pt x="1875" y="4352"/>
                  <a:pt x="1993" y="4224"/>
                  <a:pt x="2150" y="4224"/>
                </a:cubicBezTo>
                <a:lnTo>
                  <a:pt x="2965" y="4224"/>
                </a:lnTo>
                <a:lnTo>
                  <a:pt x="2965" y="5913"/>
                </a:lnTo>
                <a:cubicBezTo>
                  <a:pt x="2965" y="6050"/>
                  <a:pt x="2906" y="6178"/>
                  <a:pt x="2808" y="6276"/>
                </a:cubicBezTo>
                <a:lnTo>
                  <a:pt x="1345" y="7641"/>
                </a:lnTo>
                <a:cubicBezTo>
                  <a:pt x="1257" y="7718"/>
                  <a:pt x="1148" y="7758"/>
                  <a:pt x="1040" y="7758"/>
                </a:cubicBezTo>
                <a:cubicBezTo>
                  <a:pt x="942" y="7758"/>
                  <a:pt x="845" y="7726"/>
                  <a:pt x="766" y="7661"/>
                </a:cubicBezTo>
                <a:cubicBezTo>
                  <a:pt x="579" y="7504"/>
                  <a:pt x="452" y="7307"/>
                  <a:pt x="403" y="7072"/>
                </a:cubicBezTo>
                <a:cubicBezTo>
                  <a:pt x="255" y="6384"/>
                  <a:pt x="324" y="4224"/>
                  <a:pt x="746" y="3429"/>
                </a:cubicBezTo>
                <a:cubicBezTo>
                  <a:pt x="825" y="3291"/>
                  <a:pt x="913" y="3164"/>
                  <a:pt x="1011" y="3056"/>
                </a:cubicBezTo>
                <a:cubicBezTo>
                  <a:pt x="1060" y="3007"/>
                  <a:pt x="1060" y="2938"/>
                  <a:pt x="1021" y="2889"/>
                </a:cubicBezTo>
                <a:cubicBezTo>
                  <a:pt x="996" y="2858"/>
                  <a:pt x="959" y="2843"/>
                  <a:pt x="923" y="2843"/>
                </a:cubicBezTo>
                <a:cubicBezTo>
                  <a:pt x="890" y="2843"/>
                  <a:pt x="858" y="2855"/>
                  <a:pt x="835" y="2879"/>
                </a:cubicBezTo>
                <a:cubicBezTo>
                  <a:pt x="717" y="3007"/>
                  <a:pt x="609" y="3154"/>
                  <a:pt x="530" y="3311"/>
                </a:cubicBezTo>
                <a:cubicBezTo>
                  <a:pt x="79" y="4165"/>
                  <a:pt x="0" y="6384"/>
                  <a:pt x="157" y="7121"/>
                </a:cubicBezTo>
                <a:cubicBezTo>
                  <a:pt x="226" y="7415"/>
                  <a:pt x="373" y="7661"/>
                  <a:pt x="609" y="7857"/>
                </a:cubicBezTo>
                <a:cubicBezTo>
                  <a:pt x="736" y="7955"/>
                  <a:pt x="884" y="8004"/>
                  <a:pt x="1041" y="8004"/>
                </a:cubicBezTo>
                <a:cubicBezTo>
                  <a:pt x="1208" y="8004"/>
                  <a:pt x="1384" y="7945"/>
                  <a:pt x="1512" y="7818"/>
                </a:cubicBezTo>
                <a:lnTo>
                  <a:pt x="2975" y="6463"/>
                </a:lnTo>
                <a:cubicBezTo>
                  <a:pt x="3132" y="6315"/>
                  <a:pt x="3221" y="6119"/>
                  <a:pt x="3221" y="5913"/>
                </a:cubicBezTo>
                <a:lnTo>
                  <a:pt x="3221" y="4852"/>
                </a:lnTo>
                <a:cubicBezTo>
                  <a:pt x="3579" y="4730"/>
                  <a:pt x="3955" y="4668"/>
                  <a:pt x="4330" y="4668"/>
                </a:cubicBezTo>
                <a:cubicBezTo>
                  <a:pt x="4706" y="4668"/>
                  <a:pt x="5081" y="4730"/>
                  <a:pt x="5440" y="4852"/>
                </a:cubicBezTo>
                <a:lnTo>
                  <a:pt x="5440" y="5903"/>
                </a:lnTo>
                <a:cubicBezTo>
                  <a:pt x="5440" y="6109"/>
                  <a:pt x="5528" y="6315"/>
                  <a:pt x="5675" y="6453"/>
                </a:cubicBezTo>
                <a:lnTo>
                  <a:pt x="6402" y="7121"/>
                </a:lnTo>
                <a:cubicBezTo>
                  <a:pt x="6427" y="7145"/>
                  <a:pt x="6458" y="7157"/>
                  <a:pt x="6490" y="7157"/>
                </a:cubicBezTo>
                <a:cubicBezTo>
                  <a:pt x="6522" y="7157"/>
                  <a:pt x="6554" y="7145"/>
                  <a:pt x="6579" y="7121"/>
                </a:cubicBezTo>
                <a:cubicBezTo>
                  <a:pt x="6618" y="7072"/>
                  <a:pt x="6618" y="6993"/>
                  <a:pt x="6569" y="6944"/>
                </a:cubicBezTo>
                <a:lnTo>
                  <a:pt x="5842" y="6276"/>
                </a:lnTo>
                <a:cubicBezTo>
                  <a:pt x="5744" y="6178"/>
                  <a:pt x="5685" y="6041"/>
                  <a:pt x="5685" y="5903"/>
                </a:cubicBezTo>
                <a:lnTo>
                  <a:pt x="5685" y="4224"/>
                </a:lnTo>
                <a:lnTo>
                  <a:pt x="6510" y="4224"/>
                </a:lnTo>
                <a:cubicBezTo>
                  <a:pt x="6657" y="4224"/>
                  <a:pt x="6785" y="4352"/>
                  <a:pt x="6785" y="4499"/>
                </a:cubicBezTo>
                <a:lnTo>
                  <a:pt x="6785" y="5226"/>
                </a:lnTo>
                <a:lnTo>
                  <a:pt x="6215" y="5226"/>
                </a:lnTo>
                <a:cubicBezTo>
                  <a:pt x="6147" y="5226"/>
                  <a:pt x="6088" y="5285"/>
                  <a:pt x="6088" y="5353"/>
                </a:cubicBezTo>
                <a:lnTo>
                  <a:pt x="6088" y="5844"/>
                </a:lnTo>
                <a:cubicBezTo>
                  <a:pt x="6088" y="5854"/>
                  <a:pt x="6088" y="5864"/>
                  <a:pt x="6098" y="5874"/>
                </a:cubicBezTo>
                <a:cubicBezTo>
                  <a:pt x="6134" y="5911"/>
                  <a:pt x="6174" y="5926"/>
                  <a:pt x="6209" y="5926"/>
                </a:cubicBezTo>
                <a:cubicBezTo>
                  <a:pt x="6278" y="5926"/>
                  <a:pt x="6333" y="5870"/>
                  <a:pt x="6333" y="5805"/>
                </a:cubicBezTo>
                <a:lnTo>
                  <a:pt x="6333" y="5520"/>
                </a:lnTo>
                <a:cubicBezTo>
                  <a:pt x="6333" y="5491"/>
                  <a:pt x="6353" y="5471"/>
                  <a:pt x="6382" y="5471"/>
                </a:cubicBezTo>
                <a:lnTo>
                  <a:pt x="6785" y="5471"/>
                </a:lnTo>
                <a:lnTo>
                  <a:pt x="6785" y="5815"/>
                </a:lnTo>
                <a:cubicBezTo>
                  <a:pt x="6785" y="5952"/>
                  <a:pt x="6844" y="6090"/>
                  <a:pt x="6942" y="6188"/>
                </a:cubicBezTo>
                <a:lnTo>
                  <a:pt x="7462" y="6698"/>
                </a:lnTo>
                <a:cubicBezTo>
                  <a:pt x="7485" y="6721"/>
                  <a:pt x="7513" y="6731"/>
                  <a:pt x="7541" y="6731"/>
                </a:cubicBezTo>
                <a:cubicBezTo>
                  <a:pt x="7576" y="6731"/>
                  <a:pt x="7612" y="6716"/>
                  <a:pt x="7639" y="6689"/>
                </a:cubicBezTo>
                <a:cubicBezTo>
                  <a:pt x="7678" y="6640"/>
                  <a:pt x="7678" y="6561"/>
                  <a:pt x="7629" y="6512"/>
                </a:cubicBezTo>
                <a:lnTo>
                  <a:pt x="7119" y="6011"/>
                </a:lnTo>
                <a:cubicBezTo>
                  <a:pt x="7060" y="5962"/>
                  <a:pt x="7030" y="5883"/>
                  <a:pt x="7030" y="5815"/>
                </a:cubicBezTo>
                <a:lnTo>
                  <a:pt x="7030" y="4921"/>
                </a:lnTo>
                <a:lnTo>
                  <a:pt x="7551" y="4921"/>
                </a:lnTo>
                <a:cubicBezTo>
                  <a:pt x="7619" y="4921"/>
                  <a:pt x="7678" y="4862"/>
                  <a:pt x="7678" y="4794"/>
                </a:cubicBezTo>
                <a:lnTo>
                  <a:pt x="7678" y="3959"/>
                </a:lnTo>
                <a:cubicBezTo>
                  <a:pt x="7678" y="3949"/>
                  <a:pt x="7678" y="3939"/>
                  <a:pt x="7669" y="3929"/>
                </a:cubicBezTo>
                <a:cubicBezTo>
                  <a:pt x="7632" y="3893"/>
                  <a:pt x="7592" y="3877"/>
                  <a:pt x="7557" y="3877"/>
                </a:cubicBezTo>
                <a:cubicBezTo>
                  <a:pt x="7488" y="3877"/>
                  <a:pt x="7433" y="3934"/>
                  <a:pt x="7433" y="3998"/>
                </a:cubicBezTo>
                <a:lnTo>
                  <a:pt x="7433" y="4617"/>
                </a:lnTo>
                <a:cubicBezTo>
                  <a:pt x="7433" y="4646"/>
                  <a:pt x="7403" y="4676"/>
                  <a:pt x="7374" y="4676"/>
                </a:cubicBezTo>
                <a:lnTo>
                  <a:pt x="7030" y="4676"/>
                </a:lnTo>
                <a:lnTo>
                  <a:pt x="7030" y="4489"/>
                </a:lnTo>
                <a:cubicBezTo>
                  <a:pt x="7030" y="4234"/>
                  <a:pt x="6844" y="4018"/>
                  <a:pt x="6598" y="3979"/>
                </a:cubicBezTo>
                <a:cubicBezTo>
                  <a:pt x="6677" y="3871"/>
                  <a:pt x="6716" y="3753"/>
                  <a:pt x="6716" y="3615"/>
                </a:cubicBezTo>
                <a:lnTo>
                  <a:pt x="6716" y="3026"/>
                </a:lnTo>
                <a:cubicBezTo>
                  <a:pt x="6716" y="2967"/>
                  <a:pt x="6667" y="2908"/>
                  <a:pt x="6608" y="2899"/>
                </a:cubicBezTo>
                <a:cubicBezTo>
                  <a:pt x="6602" y="2898"/>
                  <a:pt x="6597" y="2897"/>
                  <a:pt x="6591" y="2897"/>
                </a:cubicBezTo>
                <a:cubicBezTo>
                  <a:pt x="6521" y="2897"/>
                  <a:pt x="6471" y="2953"/>
                  <a:pt x="6471" y="3026"/>
                </a:cubicBezTo>
                <a:lnTo>
                  <a:pt x="6471" y="3625"/>
                </a:lnTo>
                <a:cubicBezTo>
                  <a:pt x="6471" y="3821"/>
                  <a:pt x="6314" y="3979"/>
                  <a:pt x="6117" y="3979"/>
                </a:cubicBezTo>
                <a:lnTo>
                  <a:pt x="5685" y="3979"/>
                </a:lnTo>
                <a:lnTo>
                  <a:pt x="5685" y="2624"/>
                </a:lnTo>
                <a:cubicBezTo>
                  <a:pt x="5685" y="2574"/>
                  <a:pt x="5705" y="2525"/>
                  <a:pt x="5734" y="2486"/>
                </a:cubicBezTo>
                <a:cubicBezTo>
                  <a:pt x="5769" y="2435"/>
                  <a:pt x="5825" y="2406"/>
                  <a:pt x="5885" y="2406"/>
                </a:cubicBezTo>
                <a:cubicBezTo>
                  <a:pt x="5894" y="2406"/>
                  <a:pt x="5902" y="2406"/>
                  <a:pt x="5911" y="2408"/>
                </a:cubicBezTo>
                <a:cubicBezTo>
                  <a:pt x="6932" y="2466"/>
                  <a:pt x="7570" y="2790"/>
                  <a:pt x="7904" y="3429"/>
                </a:cubicBezTo>
                <a:cubicBezTo>
                  <a:pt x="8326" y="4224"/>
                  <a:pt x="8395" y="6384"/>
                  <a:pt x="8258" y="7072"/>
                </a:cubicBezTo>
                <a:cubicBezTo>
                  <a:pt x="8199" y="7307"/>
                  <a:pt x="8081" y="7504"/>
                  <a:pt x="7894" y="7661"/>
                </a:cubicBezTo>
                <a:cubicBezTo>
                  <a:pt x="7811" y="7726"/>
                  <a:pt x="7711" y="7758"/>
                  <a:pt x="7613" y="7758"/>
                </a:cubicBezTo>
                <a:cubicBezTo>
                  <a:pt x="7505" y="7758"/>
                  <a:pt x="7398" y="7718"/>
                  <a:pt x="7315" y="7641"/>
                </a:cubicBezTo>
                <a:lnTo>
                  <a:pt x="6991" y="7346"/>
                </a:lnTo>
                <a:cubicBezTo>
                  <a:pt x="6967" y="7322"/>
                  <a:pt x="6935" y="7310"/>
                  <a:pt x="6903" y="7310"/>
                </a:cubicBezTo>
                <a:cubicBezTo>
                  <a:pt x="6871" y="7310"/>
                  <a:pt x="6839" y="7322"/>
                  <a:pt x="6814" y="7346"/>
                </a:cubicBezTo>
                <a:cubicBezTo>
                  <a:pt x="6775" y="7396"/>
                  <a:pt x="6775" y="7474"/>
                  <a:pt x="6824" y="7523"/>
                </a:cubicBezTo>
                <a:lnTo>
                  <a:pt x="7138" y="7818"/>
                </a:lnTo>
                <a:cubicBezTo>
                  <a:pt x="7273" y="7942"/>
                  <a:pt x="7443" y="8004"/>
                  <a:pt x="7613" y="8004"/>
                </a:cubicBezTo>
                <a:cubicBezTo>
                  <a:pt x="7765" y="8004"/>
                  <a:pt x="7917" y="7954"/>
                  <a:pt x="8042" y="7857"/>
                </a:cubicBezTo>
                <a:cubicBezTo>
                  <a:pt x="8287" y="7661"/>
                  <a:pt x="8434" y="7415"/>
                  <a:pt x="8493" y="7121"/>
                </a:cubicBezTo>
                <a:cubicBezTo>
                  <a:pt x="8650" y="6384"/>
                  <a:pt x="8582" y="4165"/>
                  <a:pt x="8130" y="3321"/>
                </a:cubicBezTo>
                <a:cubicBezTo>
                  <a:pt x="7924" y="2938"/>
                  <a:pt x="7639" y="2653"/>
                  <a:pt x="7246" y="2466"/>
                </a:cubicBezTo>
                <a:cubicBezTo>
                  <a:pt x="6893" y="2290"/>
                  <a:pt x="6461" y="2192"/>
                  <a:pt x="5921" y="2162"/>
                </a:cubicBezTo>
                <a:cubicBezTo>
                  <a:pt x="5908" y="2161"/>
                  <a:pt x="5895" y="2161"/>
                  <a:pt x="5883" y="2161"/>
                </a:cubicBezTo>
                <a:cubicBezTo>
                  <a:pt x="5770" y="2161"/>
                  <a:pt x="5667" y="2200"/>
                  <a:pt x="5587" y="2280"/>
                </a:cubicBezTo>
                <a:cubicBezTo>
                  <a:pt x="5489" y="2368"/>
                  <a:pt x="5440" y="2486"/>
                  <a:pt x="5440" y="2614"/>
                </a:cubicBezTo>
                <a:lnTo>
                  <a:pt x="5440" y="3556"/>
                </a:lnTo>
                <a:cubicBezTo>
                  <a:pt x="5116" y="3340"/>
                  <a:pt x="4929" y="2987"/>
                  <a:pt x="4929" y="2594"/>
                </a:cubicBezTo>
                <a:lnTo>
                  <a:pt x="4929" y="130"/>
                </a:lnTo>
                <a:cubicBezTo>
                  <a:pt x="4929" y="61"/>
                  <a:pt x="4880" y="12"/>
                  <a:pt x="4811" y="2"/>
                </a:cubicBezTo>
                <a:cubicBezTo>
                  <a:pt x="4806" y="1"/>
                  <a:pt x="4801" y="1"/>
                  <a:pt x="4796" y="1"/>
                </a:cubicBezTo>
                <a:cubicBezTo>
                  <a:pt x="4733" y="1"/>
                  <a:pt x="4674" y="56"/>
                  <a:pt x="4674" y="120"/>
                </a:cubicBezTo>
                <a:lnTo>
                  <a:pt x="4674" y="621"/>
                </a:lnTo>
                <a:cubicBezTo>
                  <a:pt x="4556" y="694"/>
                  <a:pt x="4441" y="731"/>
                  <a:pt x="4325" y="731"/>
                </a:cubicBezTo>
                <a:cubicBezTo>
                  <a:pt x="4210" y="731"/>
                  <a:pt x="4095" y="694"/>
                  <a:pt x="3977" y="621"/>
                </a:cubicBezTo>
                <a:lnTo>
                  <a:pt x="3977" y="130"/>
                </a:lnTo>
                <a:cubicBezTo>
                  <a:pt x="3977" y="61"/>
                  <a:pt x="3937" y="12"/>
                  <a:pt x="3869" y="2"/>
                </a:cubicBezTo>
                <a:cubicBezTo>
                  <a:pt x="3863" y="1"/>
                  <a:pt x="3857" y="1"/>
                  <a:pt x="3852"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88" name="Google Shape;3988;gd8fc7f62fe_0_1148"/>
          <p:cNvGrpSpPr/>
          <p:nvPr/>
        </p:nvGrpSpPr>
        <p:grpSpPr>
          <a:xfrm>
            <a:off x="9404030" y="4338019"/>
            <a:ext cx="551574" cy="374473"/>
            <a:chOff x="4768325" y="2163475"/>
            <a:chExt cx="59700" cy="46725"/>
          </a:xfrm>
        </p:grpSpPr>
        <p:sp>
          <p:nvSpPr>
            <p:cNvPr id="3989" name="Google Shape;3989;gd8fc7f62fe_0_1148"/>
            <p:cNvSpPr/>
            <p:nvPr/>
          </p:nvSpPr>
          <p:spPr>
            <a:xfrm>
              <a:off x="4768325" y="2163475"/>
              <a:ext cx="35375" cy="46725"/>
            </a:xfrm>
            <a:custGeom>
              <a:rect b="b" l="l" r="r" t="t"/>
              <a:pathLst>
                <a:path extrusionOk="0" h="1869" w="1415">
                  <a:moveTo>
                    <a:pt x="0" y="0"/>
                  </a:moveTo>
                  <a:lnTo>
                    <a:pt x="895" y="931"/>
                  </a:lnTo>
                  <a:lnTo>
                    <a:pt x="0" y="1868"/>
                  </a:lnTo>
                  <a:lnTo>
                    <a:pt x="520" y="1868"/>
                  </a:lnTo>
                  <a:lnTo>
                    <a:pt x="1414" y="931"/>
                  </a:lnTo>
                  <a:lnTo>
                    <a:pt x="520" y="0"/>
                  </a:lnTo>
                  <a:close/>
                </a:path>
              </a:pathLst>
            </a:custGeom>
            <a:solidFill>
              <a:srgbClr val="000000"/>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0" name="Google Shape;3990;gd8fc7f62fe_0_1148"/>
            <p:cNvSpPr/>
            <p:nvPr/>
          </p:nvSpPr>
          <p:spPr>
            <a:xfrm>
              <a:off x="4792475" y="2163475"/>
              <a:ext cx="35550" cy="46725"/>
            </a:xfrm>
            <a:custGeom>
              <a:rect b="b" l="l" r="r" t="t"/>
              <a:pathLst>
                <a:path extrusionOk="0" h="1869" w="1422">
                  <a:moveTo>
                    <a:pt x="1" y="0"/>
                  </a:moveTo>
                  <a:lnTo>
                    <a:pt x="895" y="931"/>
                  </a:lnTo>
                  <a:lnTo>
                    <a:pt x="1" y="1868"/>
                  </a:lnTo>
                  <a:lnTo>
                    <a:pt x="527" y="1868"/>
                  </a:lnTo>
                  <a:lnTo>
                    <a:pt x="1422" y="931"/>
                  </a:lnTo>
                  <a:lnTo>
                    <a:pt x="527" y="0"/>
                  </a:lnTo>
                  <a:close/>
                </a:path>
              </a:pathLst>
            </a:custGeom>
            <a:solidFill>
              <a:srgbClr val="000000"/>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4" name="Shape 3994"/>
        <p:cNvGrpSpPr/>
        <p:nvPr/>
      </p:nvGrpSpPr>
      <p:grpSpPr>
        <a:xfrm>
          <a:off x="0" y="0"/>
          <a:ext cx="0" cy="0"/>
          <a:chOff x="0" y="0"/>
          <a:chExt cx="0" cy="0"/>
        </a:xfrm>
      </p:grpSpPr>
      <p:grpSp>
        <p:nvGrpSpPr>
          <p:cNvPr id="3995" name="Google Shape;3995;gd6373dda26_0_1522"/>
          <p:cNvGrpSpPr/>
          <p:nvPr/>
        </p:nvGrpSpPr>
        <p:grpSpPr>
          <a:xfrm>
            <a:off x="5221263" y="1335694"/>
            <a:ext cx="1941444" cy="1722364"/>
            <a:chOff x="2392808" y="880573"/>
            <a:chExt cx="757755" cy="672247"/>
          </a:xfrm>
        </p:grpSpPr>
        <p:sp>
          <p:nvSpPr>
            <p:cNvPr id="3996" name="Google Shape;3996;gd6373dda26_0_1522"/>
            <p:cNvSpPr/>
            <p:nvPr/>
          </p:nvSpPr>
          <p:spPr>
            <a:xfrm>
              <a:off x="2392808" y="880573"/>
              <a:ext cx="757755" cy="672247"/>
            </a:xfrm>
            <a:custGeom>
              <a:rect b="b" l="l" r="r" t="t"/>
              <a:pathLst>
                <a:path extrusionOk="0" h="28326" w="31929">
                  <a:moveTo>
                    <a:pt x="15954" y="1"/>
                  </a:moveTo>
                  <a:cubicBezTo>
                    <a:pt x="12875" y="1"/>
                    <a:pt x="9773" y="998"/>
                    <a:pt x="7167" y="3053"/>
                  </a:cubicBezTo>
                  <a:cubicBezTo>
                    <a:pt x="1036" y="7914"/>
                    <a:pt x="0" y="16822"/>
                    <a:pt x="4861" y="22953"/>
                  </a:cubicBezTo>
                  <a:cubicBezTo>
                    <a:pt x="7661" y="26485"/>
                    <a:pt x="11804" y="28326"/>
                    <a:pt x="15985" y="28326"/>
                  </a:cubicBezTo>
                  <a:cubicBezTo>
                    <a:pt x="19062" y="28326"/>
                    <a:pt x="22161" y="27328"/>
                    <a:pt x="24761" y="25273"/>
                  </a:cubicBezTo>
                  <a:cubicBezTo>
                    <a:pt x="30892" y="20412"/>
                    <a:pt x="31928" y="11505"/>
                    <a:pt x="27067" y="5373"/>
                  </a:cubicBezTo>
                  <a:cubicBezTo>
                    <a:pt x="24275" y="1842"/>
                    <a:pt x="20136" y="1"/>
                    <a:pt x="15954" y="1"/>
                  </a:cubicBezTo>
                  <a:close/>
                </a:path>
              </a:pathLst>
            </a:custGeom>
            <a:solidFill>
              <a:srgbClr val="DAE7EF">
                <a:alpha val="3464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7" name="Google Shape;3997;gd6373dda26_0_1522"/>
            <p:cNvSpPr/>
            <p:nvPr/>
          </p:nvSpPr>
          <p:spPr>
            <a:xfrm>
              <a:off x="2676957" y="942206"/>
              <a:ext cx="379862" cy="511625"/>
            </a:xfrm>
            <a:custGeom>
              <a:rect b="b" l="l" r="r" t="t"/>
              <a:pathLst>
                <a:path extrusionOk="0" h="21558" w="16006">
                  <a:moveTo>
                    <a:pt x="2886" y="1"/>
                  </a:moveTo>
                  <a:cubicBezTo>
                    <a:pt x="2707" y="1"/>
                    <a:pt x="2527" y="28"/>
                    <a:pt x="2348" y="56"/>
                  </a:cubicBezTo>
                  <a:cubicBezTo>
                    <a:pt x="912" y="387"/>
                    <a:pt x="0" y="1796"/>
                    <a:pt x="290" y="3232"/>
                  </a:cubicBezTo>
                  <a:cubicBezTo>
                    <a:pt x="549" y="4513"/>
                    <a:pt x="1686" y="5399"/>
                    <a:pt x="2958" y="5399"/>
                  </a:cubicBezTo>
                  <a:cubicBezTo>
                    <a:pt x="3112" y="5399"/>
                    <a:pt x="3268" y="5386"/>
                    <a:pt x="3425" y="5359"/>
                  </a:cubicBezTo>
                  <a:lnTo>
                    <a:pt x="3508" y="5331"/>
                  </a:lnTo>
                  <a:cubicBezTo>
                    <a:pt x="4134" y="5205"/>
                    <a:pt x="4837" y="5138"/>
                    <a:pt x="5561" y="5138"/>
                  </a:cubicBezTo>
                  <a:cubicBezTo>
                    <a:pt x="6817" y="5138"/>
                    <a:pt x="8134" y="5340"/>
                    <a:pt x="9211" y="5787"/>
                  </a:cubicBezTo>
                  <a:cubicBezTo>
                    <a:pt x="10951" y="6505"/>
                    <a:pt x="12332" y="7941"/>
                    <a:pt x="12981" y="9999"/>
                  </a:cubicBezTo>
                  <a:cubicBezTo>
                    <a:pt x="13686" y="12029"/>
                    <a:pt x="13824" y="14349"/>
                    <a:pt x="12995" y="16434"/>
                  </a:cubicBezTo>
                  <a:cubicBezTo>
                    <a:pt x="12180" y="18519"/>
                    <a:pt x="10509" y="20384"/>
                    <a:pt x="8396" y="21557"/>
                  </a:cubicBezTo>
                  <a:cubicBezTo>
                    <a:pt x="10786" y="20757"/>
                    <a:pt x="12829" y="19168"/>
                    <a:pt x="14197" y="17042"/>
                  </a:cubicBezTo>
                  <a:cubicBezTo>
                    <a:pt x="15578" y="14818"/>
                    <a:pt x="16006" y="12043"/>
                    <a:pt x="15605" y="9391"/>
                  </a:cubicBezTo>
                  <a:cubicBezTo>
                    <a:pt x="15246" y="6491"/>
                    <a:pt x="13630" y="3881"/>
                    <a:pt x="11172" y="2279"/>
                  </a:cubicBezTo>
                  <a:cubicBezTo>
                    <a:pt x="8617" y="677"/>
                    <a:pt x="5952" y="14"/>
                    <a:pt x="2886" y="1"/>
                  </a:cubicBezTo>
                  <a:close/>
                </a:path>
              </a:pathLst>
            </a:custGeom>
            <a:solidFill>
              <a:srgbClr val="FFFFFF">
                <a:alpha val="530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998" name="Google Shape;3998;gd6373dda26_0_1522"/>
          <p:cNvSpPr txBox="1"/>
          <p:nvPr>
            <p:ph type="title"/>
          </p:nvPr>
        </p:nvSpPr>
        <p:spPr>
          <a:xfrm>
            <a:off x="2869192" y="2855252"/>
            <a:ext cx="6453600" cy="1122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0" lang="en-US"/>
              <a:t>Strategies to mitigate</a:t>
            </a:r>
            <a:r>
              <a:rPr lang="en-US"/>
              <a:t> Airborne Transmission</a:t>
            </a:r>
            <a:endParaRPr/>
          </a:p>
        </p:txBody>
      </p:sp>
      <p:grpSp>
        <p:nvGrpSpPr>
          <p:cNvPr id="3999" name="Google Shape;3999;gd6373dda26_0_1522"/>
          <p:cNvGrpSpPr/>
          <p:nvPr/>
        </p:nvGrpSpPr>
        <p:grpSpPr>
          <a:xfrm>
            <a:off x="2850986" y="170444"/>
            <a:ext cx="6657654" cy="6491925"/>
            <a:chOff x="512325" y="830600"/>
            <a:chExt cx="3590193" cy="3500823"/>
          </a:xfrm>
        </p:grpSpPr>
        <p:sp>
          <p:nvSpPr>
            <p:cNvPr id="4000" name="Google Shape;4000;gd6373dda26_0_1522"/>
            <p:cNvSpPr/>
            <p:nvPr/>
          </p:nvSpPr>
          <p:spPr>
            <a:xfrm>
              <a:off x="512325" y="830600"/>
              <a:ext cx="3517288" cy="3500823"/>
            </a:xfrm>
            <a:custGeom>
              <a:rect b="b" l="l" r="r" t="t"/>
              <a:pathLst>
                <a:path extrusionOk="0" h="138523" w="139147">
                  <a:moveTo>
                    <a:pt x="70203" y="0"/>
                  </a:moveTo>
                  <a:cubicBezTo>
                    <a:pt x="65739" y="0"/>
                    <a:pt x="61277" y="387"/>
                    <a:pt x="56869" y="1161"/>
                  </a:cubicBezTo>
                  <a:cubicBezTo>
                    <a:pt x="50143" y="2583"/>
                    <a:pt x="43598" y="4821"/>
                    <a:pt x="37508" y="8024"/>
                  </a:cubicBezTo>
                  <a:cubicBezTo>
                    <a:pt x="31459" y="11339"/>
                    <a:pt x="25894" y="15440"/>
                    <a:pt x="20936" y="20218"/>
                  </a:cubicBezTo>
                  <a:cubicBezTo>
                    <a:pt x="16116" y="25148"/>
                    <a:pt x="11987" y="30700"/>
                    <a:pt x="8631" y="36721"/>
                  </a:cubicBezTo>
                  <a:cubicBezTo>
                    <a:pt x="5386" y="42811"/>
                    <a:pt x="3108" y="49370"/>
                    <a:pt x="1644" y="56110"/>
                  </a:cubicBezTo>
                  <a:cubicBezTo>
                    <a:pt x="359" y="62890"/>
                    <a:pt x="0" y="69823"/>
                    <a:pt x="608" y="76700"/>
                  </a:cubicBezTo>
                  <a:cubicBezTo>
                    <a:pt x="1423" y="83535"/>
                    <a:pt x="3011" y="90302"/>
                    <a:pt x="5662" y="96668"/>
                  </a:cubicBezTo>
                  <a:cubicBezTo>
                    <a:pt x="8424" y="102979"/>
                    <a:pt x="12042" y="108890"/>
                    <a:pt x="16393" y="114234"/>
                  </a:cubicBezTo>
                  <a:cubicBezTo>
                    <a:pt x="20908" y="119413"/>
                    <a:pt x="26087" y="123956"/>
                    <a:pt x="31804" y="127768"/>
                  </a:cubicBezTo>
                  <a:cubicBezTo>
                    <a:pt x="37577" y="131427"/>
                    <a:pt x="43832" y="134244"/>
                    <a:pt x="50406" y="136123"/>
                  </a:cubicBezTo>
                  <a:cubicBezTo>
                    <a:pt x="56558" y="137786"/>
                    <a:pt x="62891" y="138523"/>
                    <a:pt x="69190" y="138523"/>
                  </a:cubicBezTo>
                  <a:cubicBezTo>
                    <a:pt x="69636" y="138523"/>
                    <a:pt x="70081" y="138519"/>
                    <a:pt x="70526" y="138512"/>
                  </a:cubicBezTo>
                  <a:lnTo>
                    <a:pt x="70526" y="138346"/>
                  </a:lnTo>
                  <a:cubicBezTo>
                    <a:pt x="63801" y="137918"/>
                    <a:pt x="57159" y="136896"/>
                    <a:pt x="50806" y="134811"/>
                  </a:cubicBezTo>
                  <a:cubicBezTo>
                    <a:pt x="44523" y="132573"/>
                    <a:pt x="38502" y="129687"/>
                    <a:pt x="33019" y="125945"/>
                  </a:cubicBezTo>
                  <a:cubicBezTo>
                    <a:pt x="27634" y="122106"/>
                    <a:pt x="22773" y="117562"/>
                    <a:pt x="18588" y="112439"/>
                  </a:cubicBezTo>
                  <a:cubicBezTo>
                    <a:pt x="14514" y="107247"/>
                    <a:pt x="11159" y="101543"/>
                    <a:pt x="8604" y="95453"/>
                  </a:cubicBezTo>
                  <a:cubicBezTo>
                    <a:pt x="6146" y="89349"/>
                    <a:pt x="4654" y="82900"/>
                    <a:pt x="3895" y="76382"/>
                  </a:cubicBezTo>
                  <a:cubicBezTo>
                    <a:pt x="3411" y="69823"/>
                    <a:pt x="3632" y="63222"/>
                    <a:pt x="4834" y="56745"/>
                  </a:cubicBezTo>
                  <a:cubicBezTo>
                    <a:pt x="6201" y="50323"/>
                    <a:pt x="8341" y="44040"/>
                    <a:pt x="11393" y="38212"/>
                  </a:cubicBezTo>
                  <a:cubicBezTo>
                    <a:pt x="14570" y="32440"/>
                    <a:pt x="18492" y="27109"/>
                    <a:pt x="23076" y="22359"/>
                  </a:cubicBezTo>
                  <a:cubicBezTo>
                    <a:pt x="27785" y="17746"/>
                    <a:pt x="33102" y="13783"/>
                    <a:pt x="38861" y="10579"/>
                  </a:cubicBezTo>
                  <a:cubicBezTo>
                    <a:pt x="44689" y="7472"/>
                    <a:pt x="50972" y="5304"/>
                    <a:pt x="57407" y="3882"/>
                  </a:cubicBezTo>
                  <a:cubicBezTo>
                    <a:pt x="62068" y="2979"/>
                    <a:pt x="66808" y="2525"/>
                    <a:pt x="71549" y="2525"/>
                  </a:cubicBezTo>
                  <a:cubicBezTo>
                    <a:pt x="73410" y="2525"/>
                    <a:pt x="75271" y="2595"/>
                    <a:pt x="77127" y="2735"/>
                  </a:cubicBezTo>
                  <a:cubicBezTo>
                    <a:pt x="83715" y="3453"/>
                    <a:pt x="90219" y="4917"/>
                    <a:pt x="96378" y="7375"/>
                  </a:cubicBezTo>
                  <a:cubicBezTo>
                    <a:pt x="102510" y="9958"/>
                    <a:pt x="108268" y="13341"/>
                    <a:pt x="113502" y="17456"/>
                  </a:cubicBezTo>
                  <a:cubicBezTo>
                    <a:pt x="118626" y="21710"/>
                    <a:pt x="123183" y="26612"/>
                    <a:pt x="127063" y="32053"/>
                  </a:cubicBezTo>
                  <a:cubicBezTo>
                    <a:pt x="130792" y="37605"/>
                    <a:pt x="133761" y="43639"/>
                    <a:pt x="135860" y="50006"/>
                  </a:cubicBezTo>
                  <a:cubicBezTo>
                    <a:pt x="137849" y="56413"/>
                    <a:pt x="138871" y="63083"/>
                    <a:pt x="139147" y="69823"/>
                  </a:cubicBezTo>
                  <a:cubicBezTo>
                    <a:pt x="139105" y="63083"/>
                    <a:pt x="138373" y="56317"/>
                    <a:pt x="136509" y="49799"/>
                  </a:cubicBezTo>
                  <a:cubicBezTo>
                    <a:pt x="134548" y="43294"/>
                    <a:pt x="131717" y="37080"/>
                    <a:pt x="128085" y="31349"/>
                  </a:cubicBezTo>
                  <a:cubicBezTo>
                    <a:pt x="124301" y="25673"/>
                    <a:pt x="119772" y="20550"/>
                    <a:pt x="114607" y="16103"/>
                  </a:cubicBezTo>
                  <a:cubicBezTo>
                    <a:pt x="109304" y="11781"/>
                    <a:pt x="103435" y="8204"/>
                    <a:pt x="97179" y="5456"/>
                  </a:cubicBezTo>
                  <a:cubicBezTo>
                    <a:pt x="90854" y="2804"/>
                    <a:pt x="84170" y="1189"/>
                    <a:pt x="77362" y="332"/>
                  </a:cubicBezTo>
                  <a:cubicBezTo>
                    <a:pt x="74980" y="111"/>
                    <a:pt x="72591" y="0"/>
                    <a:pt x="70203" y="0"/>
                  </a:cubicBezTo>
                  <a:close/>
                </a:path>
              </a:pathLst>
            </a:custGeom>
            <a:solidFill>
              <a:srgbClr val="FFFFFF">
                <a:alpha val="56980"/>
              </a:srgbClr>
            </a:solidFill>
            <a:ln>
              <a:noFill/>
            </a:ln>
            <a:effectLst>
              <a:outerShdw blurRad="171450" rotWithShape="0" algn="bl" dir="7320000" dist="57150">
                <a:srgbClr val="FFFFFF">
                  <a:alpha val="7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1" name="Google Shape;4001;gd6373dda26_0_1522"/>
            <p:cNvSpPr/>
            <p:nvPr/>
          </p:nvSpPr>
          <p:spPr>
            <a:xfrm>
              <a:off x="2555219" y="1076675"/>
              <a:ext cx="134780" cy="135107"/>
            </a:xfrm>
            <a:custGeom>
              <a:rect b="b" l="l" r="r" t="t"/>
              <a:pathLst>
                <a:path extrusionOk="0" h="5346" w="5332">
                  <a:moveTo>
                    <a:pt x="1907" y="1"/>
                  </a:moveTo>
                  <a:lnTo>
                    <a:pt x="1907" y="1920"/>
                  </a:lnTo>
                  <a:lnTo>
                    <a:pt x="1" y="1920"/>
                  </a:lnTo>
                  <a:lnTo>
                    <a:pt x="1" y="3426"/>
                  </a:lnTo>
                  <a:lnTo>
                    <a:pt x="1907" y="3426"/>
                  </a:lnTo>
                  <a:lnTo>
                    <a:pt x="1907" y="5345"/>
                  </a:lnTo>
                  <a:lnTo>
                    <a:pt x="3426" y="5345"/>
                  </a:lnTo>
                  <a:lnTo>
                    <a:pt x="3426" y="3426"/>
                  </a:lnTo>
                  <a:lnTo>
                    <a:pt x="5331" y="3426"/>
                  </a:lnTo>
                  <a:lnTo>
                    <a:pt x="5331" y="1920"/>
                  </a:lnTo>
                  <a:lnTo>
                    <a:pt x="3426" y="1920"/>
                  </a:lnTo>
                  <a:lnTo>
                    <a:pt x="3426" y="1"/>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2" name="Google Shape;4002;gd6373dda26_0_1522"/>
            <p:cNvSpPr/>
            <p:nvPr/>
          </p:nvSpPr>
          <p:spPr>
            <a:xfrm>
              <a:off x="1422958" y="1463187"/>
              <a:ext cx="135108" cy="135082"/>
            </a:xfrm>
            <a:custGeom>
              <a:rect b="b" l="l" r="r" t="t"/>
              <a:pathLst>
                <a:path extrusionOk="0" h="5345" w="5345">
                  <a:moveTo>
                    <a:pt x="1920" y="0"/>
                  </a:moveTo>
                  <a:lnTo>
                    <a:pt x="1920" y="1906"/>
                  </a:lnTo>
                  <a:lnTo>
                    <a:pt x="0" y="1906"/>
                  </a:lnTo>
                  <a:lnTo>
                    <a:pt x="0" y="3425"/>
                  </a:lnTo>
                  <a:lnTo>
                    <a:pt x="1920" y="3425"/>
                  </a:lnTo>
                  <a:lnTo>
                    <a:pt x="1920" y="5345"/>
                  </a:lnTo>
                  <a:lnTo>
                    <a:pt x="3439" y="5345"/>
                  </a:lnTo>
                  <a:lnTo>
                    <a:pt x="3439" y="3425"/>
                  </a:lnTo>
                  <a:lnTo>
                    <a:pt x="5344" y="3425"/>
                  </a:lnTo>
                  <a:lnTo>
                    <a:pt x="5344" y="1906"/>
                  </a:lnTo>
                  <a:lnTo>
                    <a:pt x="3439" y="1906"/>
                  </a:lnTo>
                  <a:lnTo>
                    <a:pt x="3439"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3" name="Google Shape;4003;gd6373dda26_0_1522"/>
            <p:cNvSpPr/>
            <p:nvPr/>
          </p:nvSpPr>
          <p:spPr>
            <a:xfrm>
              <a:off x="3254026" y="3784204"/>
              <a:ext cx="134754" cy="134728"/>
            </a:xfrm>
            <a:custGeom>
              <a:rect b="b" l="l" r="r" t="t"/>
              <a:pathLst>
                <a:path extrusionOk="0" h="5331" w="5331">
                  <a:moveTo>
                    <a:pt x="1906" y="0"/>
                  </a:moveTo>
                  <a:lnTo>
                    <a:pt x="1906" y="1906"/>
                  </a:lnTo>
                  <a:lnTo>
                    <a:pt x="0" y="1906"/>
                  </a:lnTo>
                  <a:lnTo>
                    <a:pt x="0" y="3425"/>
                  </a:lnTo>
                  <a:lnTo>
                    <a:pt x="1906" y="3425"/>
                  </a:lnTo>
                  <a:lnTo>
                    <a:pt x="1906" y="5331"/>
                  </a:lnTo>
                  <a:lnTo>
                    <a:pt x="3425" y="5331"/>
                  </a:lnTo>
                  <a:lnTo>
                    <a:pt x="3425" y="3425"/>
                  </a:lnTo>
                  <a:lnTo>
                    <a:pt x="5331" y="3425"/>
                  </a:lnTo>
                  <a:lnTo>
                    <a:pt x="5331" y="1906"/>
                  </a:lnTo>
                  <a:lnTo>
                    <a:pt x="3425" y="1906"/>
                  </a:lnTo>
                  <a:lnTo>
                    <a:pt x="3425"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004" name="Google Shape;4004;gd6373dda26_0_1522"/>
            <p:cNvGrpSpPr/>
            <p:nvPr/>
          </p:nvGrpSpPr>
          <p:grpSpPr>
            <a:xfrm>
              <a:off x="3605633" y="1743756"/>
              <a:ext cx="496885" cy="440904"/>
              <a:chOff x="3767558" y="2211969"/>
              <a:chExt cx="496885" cy="440904"/>
            </a:xfrm>
          </p:grpSpPr>
          <p:sp>
            <p:nvSpPr>
              <p:cNvPr id="4005" name="Google Shape;4005;gd6373dda26_0_1522"/>
              <p:cNvSpPr/>
              <p:nvPr/>
            </p:nvSpPr>
            <p:spPr>
              <a:xfrm>
                <a:off x="3767558" y="2211969"/>
                <a:ext cx="496885" cy="440904"/>
              </a:xfrm>
              <a:custGeom>
                <a:rect b="b" l="l" r="r" t="t"/>
                <a:pathLst>
                  <a:path extrusionOk="0" h="14350" w="16172">
                    <a:moveTo>
                      <a:pt x="8081" y="0"/>
                    </a:moveTo>
                    <a:cubicBezTo>
                      <a:pt x="6521" y="0"/>
                      <a:pt x="4950" y="506"/>
                      <a:pt x="3632" y="1549"/>
                    </a:cubicBezTo>
                    <a:cubicBezTo>
                      <a:pt x="525" y="4007"/>
                      <a:pt x="0" y="8522"/>
                      <a:pt x="2458" y="11630"/>
                    </a:cubicBezTo>
                    <a:cubicBezTo>
                      <a:pt x="3872" y="13417"/>
                      <a:pt x="5966" y="14349"/>
                      <a:pt x="8082" y="14349"/>
                    </a:cubicBezTo>
                    <a:cubicBezTo>
                      <a:pt x="9645" y="14349"/>
                      <a:pt x="11219" y="13840"/>
                      <a:pt x="12540" y="12790"/>
                    </a:cubicBezTo>
                    <a:cubicBezTo>
                      <a:pt x="15647" y="10332"/>
                      <a:pt x="16171" y="5830"/>
                      <a:pt x="13713" y="2722"/>
                    </a:cubicBezTo>
                    <a:cubicBezTo>
                      <a:pt x="12298" y="933"/>
                      <a:pt x="10200" y="0"/>
                      <a:pt x="8081" y="0"/>
                    </a:cubicBezTo>
                    <a:close/>
                  </a:path>
                </a:pathLst>
              </a:custGeom>
              <a:solidFill>
                <a:srgbClr val="DAE7EF">
                  <a:alpha val="3464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6" name="Google Shape;4006;gd6373dda26_0_1522"/>
              <p:cNvSpPr/>
              <p:nvPr/>
            </p:nvSpPr>
            <p:spPr>
              <a:xfrm>
                <a:off x="3953814" y="2252310"/>
                <a:ext cx="249518" cy="335240"/>
              </a:xfrm>
              <a:custGeom>
                <a:rect b="b" l="l" r="r" t="t"/>
                <a:pathLst>
                  <a:path extrusionOk="0" h="10911" w="8121">
                    <a:moveTo>
                      <a:pt x="1465" y="1"/>
                    </a:moveTo>
                    <a:cubicBezTo>
                      <a:pt x="1368" y="1"/>
                      <a:pt x="1271" y="15"/>
                      <a:pt x="1188" y="28"/>
                    </a:cubicBezTo>
                    <a:cubicBezTo>
                      <a:pt x="470" y="194"/>
                      <a:pt x="1" y="912"/>
                      <a:pt x="153" y="1630"/>
                    </a:cubicBezTo>
                    <a:cubicBezTo>
                      <a:pt x="288" y="2283"/>
                      <a:pt x="852" y="2727"/>
                      <a:pt x="1492" y="2727"/>
                    </a:cubicBezTo>
                    <a:cubicBezTo>
                      <a:pt x="1570" y="2727"/>
                      <a:pt x="1648" y="2721"/>
                      <a:pt x="1727" y="2708"/>
                    </a:cubicBezTo>
                    <a:lnTo>
                      <a:pt x="1768" y="2708"/>
                    </a:lnTo>
                    <a:cubicBezTo>
                      <a:pt x="2084" y="2642"/>
                      <a:pt x="2438" y="2608"/>
                      <a:pt x="2803" y="2608"/>
                    </a:cubicBezTo>
                    <a:cubicBezTo>
                      <a:pt x="3442" y="2608"/>
                      <a:pt x="4114" y="2714"/>
                      <a:pt x="4668" y="2942"/>
                    </a:cubicBezTo>
                    <a:cubicBezTo>
                      <a:pt x="5594" y="3329"/>
                      <a:pt x="6298" y="4102"/>
                      <a:pt x="6574" y="5069"/>
                    </a:cubicBezTo>
                    <a:cubicBezTo>
                      <a:pt x="6961" y="6119"/>
                      <a:pt x="6961" y="7279"/>
                      <a:pt x="6588" y="8328"/>
                    </a:cubicBezTo>
                    <a:cubicBezTo>
                      <a:pt x="6118" y="9433"/>
                      <a:pt x="5304" y="10344"/>
                      <a:pt x="4254" y="10910"/>
                    </a:cubicBezTo>
                    <a:cubicBezTo>
                      <a:pt x="5469" y="10510"/>
                      <a:pt x="6505" y="9709"/>
                      <a:pt x="7182" y="8632"/>
                    </a:cubicBezTo>
                    <a:cubicBezTo>
                      <a:pt x="7872" y="7458"/>
                      <a:pt x="8121" y="6091"/>
                      <a:pt x="7900" y="4765"/>
                    </a:cubicBezTo>
                    <a:cubicBezTo>
                      <a:pt x="7720" y="3288"/>
                      <a:pt x="6892" y="1962"/>
                      <a:pt x="5649" y="1147"/>
                    </a:cubicBezTo>
                    <a:cubicBezTo>
                      <a:pt x="4365" y="346"/>
                      <a:pt x="3011" y="1"/>
                      <a:pt x="1465" y="1"/>
                    </a:cubicBezTo>
                    <a:close/>
                  </a:path>
                </a:pathLst>
              </a:custGeom>
              <a:solidFill>
                <a:srgbClr val="FFFFFF">
                  <a:alpha val="648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007" name="Google Shape;4007;gd6373dda26_0_1522"/>
            <p:cNvGrpSpPr/>
            <p:nvPr/>
          </p:nvGrpSpPr>
          <p:grpSpPr>
            <a:xfrm>
              <a:off x="810155" y="1990060"/>
              <a:ext cx="383802" cy="340633"/>
              <a:chOff x="838430" y="1609060"/>
              <a:chExt cx="383802" cy="340633"/>
            </a:xfrm>
          </p:grpSpPr>
          <p:sp>
            <p:nvSpPr>
              <p:cNvPr id="4008" name="Google Shape;4008;gd6373dda26_0_1522"/>
              <p:cNvSpPr/>
              <p:nvPr/>
            </p:nvSpPr>
            <p:spPr>
              <a:xfrm>
                <a:off x="838430" y="1609060"/>
                <a:ext cx="383802" cy="340633"/>
              </a:xfrm>
              <a:custGeom>
                <a:rect b="b" l="l" r="r" t="t"/>
                <a:pathLst>
                  <a:path extrusionOk="0" h="14353" w="16172">
                    <a:moveTo>
                      <a:pt x="8082" y="1"/>
                    </a:moveTo>
                    <a:cubicBezTo>
                      <a:pt x="6521" y="1"/>
                      <a:pt x="4950" y="507"/>
                      <a:pt x="3632" y="1549"/>
                    </a:cubicBezTo>
                    <a:cubicBezTo>
                      <a:pt x="525" y="4008"/>
                      <a:pt x="1" y="8523"/>
                      <a:pt x="2472" y="11630"/>
                    </a:cubicBezTo>
                    <a:cubicBezTo>
                      <a:pt x="3888" y="13420"/>
                      <a:pt x="5982" y="14353"/>
                      <a:pt x="8096" y="14353"/>
                    </a:cubicBezTo>
                    <a:cubicBezTo>
                      <a:pt x="9653" y="14353"/>
                      <a:pt x="11222" y="13847"/>
                      <a:pt x="12540" y="12804"/>
                    </a:cubicBezTo>
                    <a:cubicBezTo>
                      <a:pt x="15647" y="10332"/>
                      <a:pt x="16172" y="5830"/>
                      <a:pt x="13714" y="2723"/>
                    </a:cubicBezTo>
                    <a:cubicBezTo>
                      <a:pt x="12298" y="934"/>
                      <a:pt x="10200" y="1"/>
                      <a:pt x="8082" y="1"/>
                    </a:cubicBezTo>
                    <a:close/>
                  </a:path>
                </a:pathLst>
              </a:custGeom>
              <a:solidFill>
                <a:srgbClr val="DAE7EF">
                  <a:alpha val="3464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9" name="Google Shape;4009;gd6373dda26_0_1522"/>
              <p:cNvSpPr/>
              <p:nvPr/>
            </p:nvSpPr>
            <p:spPr>
              <a:xfrm>
                <a:off x="980659" y="1640245"/>
                <a:ext cx="194393" cy="259278"/>
              </a:xfrm>
              <a:custGeom>
                <a:rect b="b" l="l" r="r" t="t"/>
                <a:pathLst>
                  <a:path extrusionOk="0" h="10925" w="8191">
                    <a:moveTo>
                      <a:pt x="1534" y="1"/>
                    </a:moveTo>
                    <a:cubicBezTo>
                      <a:pt x="1437" y="1"/>
                      <a:pt x="1354" y="14"/>
                      <a:pt x="1258" y="28"/>
                    </a:cubicBezTo>
                    <a:cubicBezTo>
                      <a:pt x="498" y="153"/>
                      <a:pt x="1" y="884"/>
                      <a:pt x="153" y="1644"/>
                    </a:cubicBezTo>
                    <a:cubicBezTo>
                      <a:pt x="283" y="2296"/>
                      <a:pt x="852" y="2745"/>
                      <a:pt x="1482" y="2745"/>
                    </a:cubicBezTo>
                    <a:cubicBezTo>
                      <a:pt x="1586" y="2745"/>
                      <a:pt x="1691" y="2733"/>
                      <a:pt x="1796" y="2707"/>
                    </a:cubicBezTo>
                    <a:lnTo>
                      <a:pt x="1838" y="2707"/>
                    </a:lnTo>
                    <a:cubicBezTo>
                      <a:pt x="2153" y="2642"/>
                      <a:pt x="2507" y="2608"/>
                      <a:pt x="2872" y="2608"/>
                    </a:cubicBezTo>
                    <a:cubicBezTo>
                      <a:pt x="3512" y="2608"/>
                      <a:pt x="4183" y="2713"/>
                      <a:pt x="4738" y="2942"/>
                    </a:cubicBezTo>
                    <a:cubicBezTo>
                      <a:pt x="5663" y="3315"/>
                      <a:pt x="6367" y="4102"/>
                      <a:pt x="6643" y="5069"/>
                    </a:cubicBezTo>
                    <a:cubicBezTo>
                      <a:pt x="7030" y="6118"/>
                      <a:pt x="7030" y="7278"/>
                      <a:pt x="6657" y="8328"/>
                    </a:cubicBezTo>
                    <a:cubicBezTo>
                      <a:pt x="6188" y="9433"/>
                      <a:pt x="5373" y="10344"/>
                      <a:pt x="4323" y="10924"/>
                    </a:cubicBezTo>
                    <a:cubicBezTo>
                      <a:pt x="5525" y="10510"/>
                      <a:pt x="6561" y="9709"/>
                      <a:pt x="7251" y="8632"/>
                    </a:cubicBezTo>
                    <a:cubicBezTo>
                      <a:pt x="7941" y="7472"/>
                      <a:pt x="8190" y="6091"/>
                      <a:pt x="7969" y="4765"/>
                    </a:cubicBezTo>
                    <a:cubicBezTo>
                      <a:pt x="7790" y="3287"/>
                      <a:pt x="6975" y="1962"/>
                      <a:pt x="5732" y="1161"/>
                    </a:cubicBezTo>
                    <a:cubicBezTo>
                      <a:pt x="4434" y="346"/>
                      <a:pt x="3094" y="1"/>
                      <a:pt x="1534" y="1"/>
                    </a:cubicBezTo>
                    <a:close/>
                  </a:path>
                </a:pathLst>
              </a:custGeom>
              <a:solidFill>
                <a:srgbClr val="FFFFFF">
                  <a:alpha val="648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9" name="Shape 2799"/>
        <p:cNvGrpSpPr/>
        <p:nvPr/>
      </p:nvGrpSpPr>
      <p:grpSpPr>
        <a:xfrm>
          <a:off x="0" y="0"/>
          <a:ext cx="0" cy="0"/>
          <a:chOff x="0" y="0"/>
          <a:chExt cx="0" cy="0"/>
        </a:xfrm>
      </p:grpSpPr>
      <p:sp>
        <p:nvSpPr>
          <p:cNvPr id="2800" name="Google Shape;2800;gd747c8523e_0_4"/>
          <p:cNvSpPr txBox="1"/>
          <p:nvPr>
            <p:ph type="ctrTitle"/>
          </p:nvPr>
        </p:nvSpPr>
        <p:spPr>
          <a:xfrm>
            <a:off x="905950" y="1431925"/>
            <a:ext cx="5124000" cy="30693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70000"/>
              </a:lnSpc>
              <a:spcBef>
                <a:spcPts val="0"/>
              </a:spcBef>
              <a:spcAft>
                <a:spcPts val="0"/>
              </a:spcAft>
              <a:buSzPct val="98339"/>
              <a:buNone/>
            </a:pPr>
            <a:r>
              <a:rPr lang="en-US">
                <a:solidFill>
                  <a:schemeClr val="lt1"/>
                </a:solidFill>
              </a:rPr>
              <a:t>COVID-19</a:t>
            </a:r>
            <a:endParaRPr>
              <a:solidFill>
                <a:schemeClr val="lt1"/>
              </a:solidFill>
            </a:endParaRPr>
          </a:p>
          <a:p>
            <a:pPr indent="0" lvl="0" marL="0" rtl="0" algn="ctr">
              <a:lnSpc>
                <a:spcPct val="70000"/>
              </a:lnSpc>
              <a:spcBef>
                <a:spcPts val="0"/>
              </a:spcBef>
              <a:spcAft>
                <a:spcPts val="0"/>
              </a:spcAft>
              <a:buSzPct val="112573"/>
              <a:buNone/>
            </a:pPr>
            <a:r>
              <a:rPr lang="en-US" sz="7600"/>
              <a:t>and Shared and Pooled</a:t>
            </a:r>
            <a:endParaRPr sz="7600"/>
          </a:p>
          <a:p>
            <a:pPr indent="0" lvl="0" marL="0" rtl="0" algn="ctr">
              <a:lnSpc>
                <a:spcPct val="70000"/>
              </a:lnSpc>
              <a:spcBef>
                <a:spcPts val="0"/>
              </a:spcBef>
              <a:spcAft>
                <a:spcPts val="0"/>
              </a:spcAft>
              <a:buSzPct val="112573"/>
              <a:buNone/>
            </a:pPr>
            <a:r>
              <a:rPr lang="en-US" sz="7600"/>
              <a:t>Transport</a:t>
            </a:r>
            <a:endParaRPr sz="7600"/>
          </a:p>
        </p:txBody>
      </p:sp>
      <p:sp>
        <p:nvSpPr>
          <p:cNvPr id="2801" name="Google Shape;2801;gd747c8523e_0_4"/>
          <p:cNvSpPr txBox="1"/>
          <p:nvPr>
            <p:ph idx="1" type="subTitle"/>
          </p:nvPr>
        </p:nvSpPr>
        <p:spPr>
          <a:xfrm>
            <a:off x="1406900" y="4501225"/>
            <a:ext cx="5124000" cy="1620600"/>
          </a:xfrm>
          <a:prstGeom prst="rect">
            <a:avLst/>
          </a:prstGeom>
          <a:noFill/>
          <a:ln>
            <a:noFill/>
          </a:ln>
        </p:spPr>
        <p:txBody>
          <a:bodyPr anchorCtr="0" anchor="t" bIns="121900" lIns="121900" spcFirstLastPara="1" rIns="121900" wrap="square" tIns="0">
            <a:normAutofit fontScale="92500"/>
          </a:bodyPr>
          <a:lstStyle/>
          <a:p>
            <a:pPr indent="0" lvl="0" marL="0" rtl="0" algn="l">
              <a:lnSpc>
                <a:spcPct val="100000"/>
              </a:lnSpc>
              <a:spcBef>
                <a:spcPts val="640"/>
              </a:spcBef>
              <a:spcAft>
                <a:spcPts val="0"/>
              </a:spcAft>
              <a:buSzPct val="65625"/>
              <a:buNone/>
            </a:pPr>
            <a:r>
              <a:rPr lang="en-US"/>
              <a:t>June 2020 - December 2020:</a:t>
            </a:r>
            <a:endParaRPr/>
          </a:p>
          <a:p>
            <a:pPr indent="0" lvl="0" marL="0" rtl="0" algn="l">
              <a:lnSpc>
                <a:spcPct val="100000"/>
              </a:lnSpc>
              <a:spcBef>
                <a:spcPts val="640"/>
              </a:spcBef>
              <a:spcAft>
                <a:spcPts val="0"/>
              </a:spcAft>
              <a:buSzPct val="65625"/>
              <a:buNone/>
            </a:pPr>
            <a:r>
              <a:rPr lang="en-US"/>
              <a:t>US public transit usage     65%</a:t>
            </a:r>
            <a:endParaRPr/>
          </a:p>
          <a:p>
            <a:pPr indent="0" lvl="0" marL="0" rtl="0" algn="l">
              <a:lnSpc>
                <a:spcPct val="100000"/>
              </a:lnSpc>
              <a:spcBef>
                <a:spcPts val="640"/>
              </a:spcBef>
              <a:spcAft>
                <a:spcPts val="0"/>
              </a:spcAft>
              <a:buSzPct val="100000"/>
              <a:buNone/>
            </a:pPr>
            <a:r>
              <a:rPr lang="en-US" sz="2100"/>
              <a:t>from pre-COVID patronage.</a:t>
            </a:r>
            <a:endParaRPr sz="2100"/>
          </a:p>
        </p:txBody>
      </p:sp>
      <p:grpSp>
        <p:nvGrpSpPr>
          <p:cNvPr id="2802" name="Google Shape;2802;gd747c8523e_0_4"/>
          <p:cNvGrpSpPr/>
          <p:nvPr/>
        </p:nvGrpSpPr>
        <p:grpSpPr>
          <a:xfrm>
            <a:off x="-22623" y="261567"/>
            <a:ext cx="7835636" cy="6115516"/>
            <a:chOff x="-16967" y="196180"/>
            <a:chExt cx="5876874" cy="4586752"/>
          </a:xfrm>
        </p:grpSpPr>
        <p:grpSp>
          <p:nvGrpSpPr>
            <p:cNvPr id="2803" name="Google Shape;2803;gd747c8523e_0_4"/>
            <p:cNvGrpSpPr/>
            <p:nvPr/>
          </p:nvGrpSpPr>
          <p:grpSpPr>
            <a:xfrm>
              <a:off x="770083" y="196180"/>
              <a:ext cx="474752" cy="471616"/>
              <a:chOff x="770083" y="196180"/>
              <a:chExt cx="474752" cy="471616"/>
            </a:xfrm>
          </p:grpSpPr>
          <p:sp>
            <p:nvSpPr>
              <p:cNvPr id="2804" name="Google Shape;2804;gd747c8523e_0_4"/>
              <p:cNvSpPr/>
              <p:nvPr/>
            </p:nvSpPr>
            <p:spPr>
              <a:xfrm>
                <a:off x="855427" y="280212"/>
                <a:ext cx="303680" cy="303680"/>
              </a:xfrm>
              <a:custGeom>
                <a:rect b="b" l="l" r="r" t="t"/>
                <a:pathLst>
                  <a:path extrusionOk="0" h="9490" w="9490">
                    <a:moveTo>
                      <a:pt x="4751" y="1072"/>
                    </a:moveTo>
                    <a:cubicBezTo>
                      <a:pt x="4989" y="1072"/>
                      <a:pt x="5180" y="1263"/>
                      <a:pt x="5180" y="1501"/>
                    </a:cubicBezTo>
                    <a:cubicBezTo>
                      <a:pt x="5180" y="1739"/>
                      <a:pt x="4989" y="1941"/>
                      <a:pt x="4751" y="1941"/>
                    </a:cubicBezTo>
                    <a:cubicBezTo>
                      <a:pt x="4513" y="1941"/>
                      <a:pt x="4311" y="1739"/>
                      <a:pt x="4311" y="1501"/>
                    </a:cubicBezTo>
                    <a:cubicBezTo>
                      <a:pt x="4311" y="1263"/>
                      <a:pt x="4513" y="1072"/>
                      <a:pt x="4751" y="1072"/>
                    </a:cubicBezTo>
                    <a:close/>
                    <a:moveTo>
                      <a:pt x="2453" y="2025"/>
                    </a:moveTo>
                    <a:cubicBezTo>
                      <a:pt x="2691" y="2025"/>
                      <a:pt x="2894" y="2215"/>
                      <a:pt x="2894" y="2453"/>
                    </a:cubicBezTo>
                    <a:cubicBezTo>
                      <a:pt x="2894" y="2691"/>
                      <a:pt x="2691" y="2882"/>
                      <a:pt x="2453" y="2882"/>
                    </a:cubicBezTo>
                    <a:cubicBezTo>
                      <a:pt x="2215" y="2882"/>
                      <a:pt x="2025" y="2691"/>
                      <a:pt x="2025" y="2453"/>
                    </a:cubicBezTo>
                    <a:cubicBezTo>
                      <a:pt x="2025" y="2215"/>
                      <a:pt x="2215" y="2025"/>
                      <a:pt x="2453" y="2025"/>
                    </a:cubicBezTo>
                    <a:close/>
                    <a:moveTo>
                      <a:pt x="7037" y="2025"/>
                    </a:moveTo>
                    <a:cubicBezTo>
                      <a:pt x="7275" y="2025"/>
                      <a:pt x="7466" y="2215"/>
                      <a:pt x="7466" y="2453"/>
                    </a:cubicBezTo>
                    <a:cubicBezTo>
                      <a:pt x="7466" y="2691"/>
                      <a:pt x="7275" y="2882"/>
                      <a:pt x="7037" y="2882"/>
                    </a:cubicBezTo>
                    <a:cubicBezTo>
                      <a:pt x="6799" y="2882"/>
                      <a:pt x="6609" y="2691"/>
                      <a:pt x="6609" y="2453"/>
                    </a:cubicBezTo>
                    <a:cubicBezTo>
                      <a:pt x="6609" y="2215"/>
                      <a:pt x="6799" y="2025"/>
                      <a:pt x="7037" y="2025"/>
                    </a:cubicBezTo>
                    <a:close/>
                    <a:moveTo>
                      <a:pt x="3823" y="3382"/>
                    </a:moveTo>
                    <a:cubicBezTo>
                      <a:pt x="4061" y="3382"/>
                      <a:pt x="4251" y="3584"/>
                      <a:pt x="4251" y="3822"/>
                    </a:cubicBezTo>
                    <a:cubicBezTo>
                      <a:pt x="4251" y="4060"/>
                      <a:pt x="4061" y="4251"/>
                      <a:pt x="3823" y="4251"/>
                    </a:cubicBezTo>
                    <a:cubicBezTo>
                      <a:pt x="3584" y="4251"/>
                      <a:pt x="3394" y="4060"/>
                      <a:pt x="3394" y="3822"/>
                    </a:cubicBezTo>
                    <a:cubicBezTo>
                      <a:pt x="3394" y="3584"/>
                      <a:pt x="3584" y="3382"/>
                      <a:pt x="3823" y="3382"/>
                    </a:cubicBezTo>
                    <a:close/>
                    <a:moveTo>
                      <a:pt x="5668" y="3382"/>
                    </a:moveTo>
                    <a:cubicBezTo>
                      <a:pt x="5906" y="3382"/>
                      <a:pt x="6109" y="3584"/>
                      <a:pt x="6109" y="3822"/>
                    </a:cubicBezTo>
                    <a:cubicBezTo>
                      <a:pt x="6109" y="4060"/>
                      <a:pt x="5906" y="4251"/>
                      <a:pt x="5668" y="4251"/>
                    </a:cubicBezTo>
                    <a:cubicBezTo>
                      <a:pt x="5430" y="4251"/>
                      <a:pt x="5239" y="4060"/>
                      <a:pt x="5239" y="3822"/>
                    </a:cubicBezTo>
                    <a:cubicBezTo>
                      <a:pt x="5239" y="3584"/>
                      <a:pt x="5430" y="3382"/>
                      <a:pt x="5668" y="3382"/>
                    </a:cubicBezTo>
                    <a:close/>
                    <a:moveTo>
                      <a:pt x="1513" y="4311"/>
                    </a:moveTo>
                    <a:cubicBezTo>
                      <a:pt x="1751" y="4311"/>
                      <a:pt x="1941" y="4501"/>
                      <a:pt x="1941" y="4739"/>
                    </a:cubicBezTo>
                    <a:cubicBezTo>
                      <a:pt x="1941" y="4977"/>
                      <a:pt x="1751" y="5180"/>
                      <a:pt x="1513" y="5180"/>
                    </a:cubicBezTo>
                    <a:cubicBezTo>
                      <a:pt x="1275" y="5180"/>
                      <a:pt x="1072" y="4977"/>
                      <a:pt x="1072" y="4739"/>
                    </a:cubicBezTo>
                    <a:cubicBezTo>
                      <a:pt x="1072" y="4501"/>
                      <a:pt x="1275" y="4311"/>
                      <a:pt x="1513" y="4311"/>
                    </a:cubicBezTo>
                    <a:close/>
                    <a:moveTo>
                      <a:pt x="7990" y="4311"/>
                    </a:moveTo>
                    <a:cubicBezTo>
                      <a:pt x="8228" y="4311"/>
                      <a:pt x="8418" y="4501"/>
                      <a:pt x="8418" y="4739"/>
                    </a:cubicBezTo>
                    <a:cubicBezTo>
                      <a:pt x="8418" y="4977"/>
                      <a:pt x="8228" y="5180"/>
                      <a:pt x="7990" y="5180"/>
                    </a:cubicBezTo>
                    <a:cubicBezTo>
                      <a:pt x="7752" y="5180"/>
                      <a:pt x="7549" y="4977"/>
                      <a:pt x="7549" y="4739"/>
                    </a:cubicBezTo>
                    <a:cubicBezTo>
                      <a:pt x="7549" y="4501"/>
                      <a:pt x="7752" y="4311"/>
                      <a:pt x="7990" y="4311"/>
                    </a:cubicBezTo>
                    <a:close/>
                    <a:moveTo>
                      <a:pt x="3823" y="5239"/>
                    </a:moveTo>
                    <a:cubicBezTo>
                      <a:pt x="4061" y="5239"/>
                      <a:pt x="4251" y="5430"/>
                      <a:pt x="4251" y="5668"/>
                    </a:cubicBezTo>
                    <a:cubicBezTo>
                      <a:pt x="4251" y="5906"/>
                      <a:pt x="4061" y="6096"/>
                      <a:pt x="3823" y="6096"/>
                    </a:cubicBezTo>
                    <a:cubicBezTo>
                      <a:pt x="3584" y="6096"/>
                      <a:pt x="3394" y="5906"/>
                      <a:pt x="3394" y="5668"/>
                    </a:cubicBezTo>
                    <a:cubicBezTo>
                      <a:pt x="3394" y="5430"/>
                      <a:pt x="3584" y="5239"/>
                      <a:pt x="3823" y="5239"/>
                    </a:cubicBezTo>
                    <a:close/>
                    <a:moveTo>
                      <a:pt x="5668" y="5239"/>
                    </a:moveTo>
                    <a:cubicBezTo>
                      <a:pt x="5906" y="5239"/>
                      <a:pt x="6109" y="5430"/>
                      <a:pt x="6109" y="5668"/>
                    </a:cubicBezTo>
                    <a:cubicBezTo>
                      <a:pt x="6109" y="5906"/>
                      <a:pt x="5906" y="6096"/>
                      <a:pt x="5668" y="6096"/>
                    </a:cubicBezTo>
                    <a:cubicBezTo>
                      <a:pt x="5430" y="6096"/>
                      <a:pt x="5239" y="5906"/>
                      <a:pt x="5239" y="5668"/>
                    </a:cubicBezTo>
                    <a:cubicBezTo>
                      <a:pt x="5239" y="5430"/>
                      <a:pt x="5430" y="5239"/>
                      <a:pt x="5668" y="5239"/>
                    </a:cubicBezTo>
                    <a:close/>
                    <a:moveTo>
                      <a:pt x="2453" y="6597"/>
                    </a:moveTo>
                    <a:cubicBezTo>
                      <a:pt x="2691" y="6597"/>
                      <a:pt x="2894" y="6799"/>
                      <a:pt x="2894" y="7037"/>
                    </a:cubicBezTo>
                    <a:cubicBezTo>
                      <a:pt x="2894" y="7275"/>
                      <a:pt x="2691" y="7466"/>
                      <a:pt x="2453" y="7466"/>
                    </a:cubicBezTo>
                    <a:cubicBezTo>
                      <a:pt x="2215" y="7466"/>
                      <a:pt x="2025" y="7275"/>
                      <a:pt x="2025" y="7037"/>
                    </a:cubicBezTo>
                    <a:cubicBezTo>
                      <a:pt x="2025" y="6799"/>
                      <a:pt x="2215" y="6597"/>
                      <a:pt x="2453" y="6597"/>
                    </a:cubicBezTo>
                    <a:close/>
                    <a:moveTo>
                      <a:pt x="7037" y="6597"/>
                    </a:moveTo>
                    <a:cubicBezTo>
                      <a:pt x="7275" y="6597"/>
                      <a:pt x="7466" y="6799"/>
                      <a:pt x="7466" y="7037"/>
                    </a:cubicBezTo>
                    <a:cubicBezTo>
                      <a:pt x="7466" y="7275"/>
                      <a:pt x="7275" y="7466"/>
                      <a:pt x="7037" y="7466"/>
                    </a:cubicBezTo>
                    <a:cubicBezTo>
                      <a:pt x="6799" y="7466"/>
                      <a:pt x="6609" y="7275"/>
                      <a:pt x="6609" y="7037"/>
                    </a:cubicBezTo>
                    <a:cubicBezTo>
                      <a:pt x="6609" y="6799"/>
                      <a:pt x="6799" y="6597"/>
                      <a:pt x="7037" y="6597"/>
                    </a:cubicBezTo>
                    <a:close/>
                    <a:moveTo>
                      <a:pt x="4751" y="7549"/>
                    </a:moveTo>
                    <a:cubicBezTo>
                      <a:pt x="4989" y="7549"/>
                      <a:pt x="5180" y="7739"/>
                      <a:pt x="5180" y="7978"/>
                    </a:cubicBezTo>
                    <a:cubicBezTo>
                      <a:pt x="5180" y="8216"/>
                      <a:pt x="4989" y="8418"/>
                      <a:pt x="4751" y="8418"/>
                    </a:cubicBezTo>
                    <a:cubicBezTo>
                      <a:pt x="4513" y="8418"/>
                      <a:pt x="4311" y="8216"/>
                      <a:pt x="4311" y="7978"/>
                    </a:cubicBezTo>
                    <a:cubicBezTo>
                      <a:pt x="4311" y="7739"/>
                      <a:pt x="4513" y="7549"/>
                      <a:pt x="4751" y="7549"/>
                    </a:cubicBezTo>
                    <a:close/>
                    <a:moveTo>
                      <a:pt x="4751" y="0"/>
                    </a:moveTo>
                    <a:cubicBezTo>
                      <a:pt x="2132" y="0"/>
                      <a:pt x="1" y="2132"/>
                      <a:pt x="1" y="4739"/>
                    </a:cubicBezTo>
                    <a:cubicBezTo>
                      <a:pt x="1" y="7358"/>
                      <a:pt x="2132" y="9490"/>
                      <a:pt x="4751" y="9490"/>
                    </a:cubicBezTo>
                    <a:cubicBezTo>
                      <a:pt x="7359" y="9490"/>
                      <a:pt x="9490" y="7358"/>
                      <a:pt x="9490" y="4739"/>
                    </a:cubicBezTo>
                    <a:cubicBezTo>
                      <a:pt x="9490" y="2132"/>
                      <a:pt x="7359" y="0"/>
                      <a:pt x="4751"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5" name="Google Shape;2805;gd747c8523e_0_4"/>
              <p:cNvSpPr/>
              <p:nvPr/>
            </p:nvSpPr>
            <p:spPr>
              <a:xfrm>
                <a:off x="919043" y="196180"/>
                <a:ext cx="59872" cy="66528"/>
              </a:xfrm>
              <a:custGeom>
                <a:rect b="b" l="l" r="r" t="t"/>
                <a:pathLst>
                  <a:path extrusionOk="0" h="2079" w="1871">
                    <a:moveTo>
                      <a:pt x="1395" y="0"/>
                    </a:moveTo>
                    <a:cubicBezTo>
                      <a:pt x="1355" y="0"/>
                      <a:pt x="1315" y="6"/>
                      <a:pt x="1275" y="19"/>
                    </a:cubicBezTo>
                    <a:lnTo>
                      <a:pt x="370" y="257"/>
                    </a:lnTo>
                    <a:cubicBezTo>
                      <a:pt x="132" y="317"/>
                      <a:pt x="1" y="555"/>
                      <a:pt x="61" y="781"/>
                    </a:cubicBezTo>
                    <a:cubicBezTo>
                      <a:pt x="111" y="972"/>
                      <a:pt x="281" y="1104"/>
                      <a:pt x="483" y="1104"/>
                    </a:cubicBezTo>
                    <a:cubicBezTo>
                      <a:pt x="520" y="1104"/>
                      <a:pt x="558" y="1100"/>
                      <a:pt x="596" y="1091"/>
                    </a:cubicBezTo>
                    <a:lnTo>
                      <a:pt x="632" y="1079"/>
                    </a:lnTo>
                    <a:lnTo>
                      <a:pt x="894" y="2079"/>
                    </a:lnTo>
                    <a:cubicBezTo>
                      <a:pt x="1168" y="1984"/>
                      <a:pt x="1442" y="1912"/>
                      <a:pt x="1727" y="1853"/>
                    </a:cubicBezTo>
                    <a:lnTo>
                      <a:pt x="1465" y="852"/>
                    </a:lnTo>
                    <a:lnTo>
                      <a:pt x="1501" y="852"/>
                    </a:lnTo>
                    <a:cubicBezTo>
                      <a:pt x="1727" y="781"/>
                      <a:pt x="1870" y="555"/>
                      <a:pt x="1799" y="317"/>
                    </a:cubicBezTo>
                    <a:cubicBezTo>
                      <a:pt x="1750" y="130"/>
                      <a:pt x="1580" y="0"/>
                      <a:pt x="1395"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6" name="Google Shape;2806;gd747c8523e_0_4"/>
              <p:cNvSpPr/>
              <p:nvPr/>
            </p:nvSpPr>
            <p:spPr>
              <a:xfrm>
                <a:off x="821891" y="247732"/>
                <a:ext cx="68992" cy="67552"/>
              </a:xfrm>
              <a:custGeom>
                <a:rect b="b" l="l" r="r" t="t"/>
                <a:pathLst>
                  <a:path extrusionOk="0" h="2111" w="2156">
                    <a:moveTo>
                      <a:pt x="1138" y="0"/>
                    </a:moveTo>
                    <a:cubicBezTo>
                      <a:pt x="1028" y="0"/>
                      <a:pt x="918" y="45"/>
                      <a:pt x="834" y="134"/>
                    </a:cubicBezTo>
                    <a:lnTo>
                      <a:pt x="168" y="801"/>
                    </a:lnTo>
                    <a:cubicBezTo>
                      <a:pt x="1" y="968"/>
                      <a:pt x="1" y="1242"/>
                      <a:pt x="168" y="1408"/>
                    </a:cubicBezTo>
                    <a:cubicBezTo>
                      <a:pt x="251" y="1492"/>
                      <a:pt x="361" y="1533"/>
                      <a:pt x="471" y="1533"/>
                    </a:cubicBezTo>
                    <a:cubicBezTo>
                      <a:pt x="581" y="1533"/>
                      <a:pt x="691" y="1492"/>
                      <a:pt x="775" y="1408"/>
                    </a:cubicBezTo>
                    <a:lnTo>
                      <a:pt x="811" y="1385"/>
                    </a:lnTo>
                    <a:lnTo>
                      <a:pt x="1537" y="2111"/>
                    </a:lnTo>
                    <a:cubicBezTo>
                      <a:pt x="1727" y="1897"/>
                      <a:pt x="1930" y="1694"/>
                      <a:pt x="2156" y="1504"/>
                    </a:cubicBezTo>
                    <a:lnTo>
                      <a:pt x="1418" y="765"/>
                    </a:lnTo>
                    <a:lnTo>
                      <a:pt x="1442" y="742"/>
                    </a:lnTo>
                    <a:cubicBezTo>
                      <a:pt x="1608" y="575"/>
                      <a:pt x="1608" y="301"/>
                      <a:pt x="1442" y="134"/>
                    </a:cubicBezTo>
                    <a:cubicBezTo>
                      <a:pt x="1358" y="45"/>
                      <a:pt x="1248" y="0"/>
                      <a:pt x="1138"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7" name="Google Shape;2807;gd747c8523e_0_4"/>
              <p:cNvSpPr/>
              <p:nvPr/>
            </p:nvSpPr>
            <p:spPr>
              <a:xfrm>
                <a:off x="770083" y="345268"/>
                <a:ext cx="68224" cy="56576"/>
              </a:xfrm>
              <a:custGeom>
                <a:rect b="b" l="l" r="r" t="t"/>
                <a:pathLst>
                  <a:path extrusionOk="0" h="1768" w="2132">
                    <a:moveTo>
                      <a:pt x="719" y="1"/>
                    </a:moveTo>
                    <a:cubicBezTo>
                      <a:pt x="526" y="1"/>
                      <a:pt x="358" y="124"/>
                      <a:pt x="298" y="313"/>
                    </a:cubicBezTo>
                    <a:lnTo>
                      <a:pt x="60" y="1230"/>
                    </a:lnTo>
                    <a:cubicBezTo>
                      <a:pt x="1" y="1456"/>
                      <a:pt x="132" y="1694"/>
                      <a:pt x="370" y="1754"/>
                    </a:cubicBezTo>
                    <a:cubicBezTo>
                      <a:pt x="404" y="1763"/>
                      <a:pt x="440" y="1768"/>
                      <a:pt x="476" y="1768"/>
                    </a:cubicBezTo>
                    <a:cubicBezTo>
                      <a:pt x="660" y="1768"/>
                      <a:pt x="844" y="1644"/>
                      <a:pt x="894" y="1444"/>
                    </a:cubicBezTo>
                    <a:lnTo>
                      <a:pt x="906" y="1408"/>
                    </a:lnTo>
                    <a:lnTo>
                      <a:pt x="1906" y="1682"/>
                    </a:lnTo>
                    <a:cubicBezTo>
                      <a:pt x="1953" y="1396"/>
                      <a:pt x="2037" y="1111"/>
                      <a:pt x="2132" y="849"/>
                    </a:cubicBezTo>
                    <a:lnTo>
                      <a:pt x="1132" y="575"/>
                    </a:lnTo>
                    <a:lnTo>
                      <a:pt x="1132" y="539"/>
                    </a:lnTo>
                    <a:cubicBezTo>
                      <a:pt x="1203" y="313"/>
                      <a:pt x="1060" y="75"/>
                      <a:pt x="834" y="15"/>
                    </a:cubicBezTo>
                    <a:cubicBezTo>
                      <a:pt x="795" y="6"/>
                      <a:pt x="757" y="1"/>
                      <a:pt x="719"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8" name="Google Shape;2808;gd747c8523e_0_4"/>
              <p:cNvSpPr/>
              <p:nvPr/>
            </p:nvSpPr>
            <p:spPr>
              <a:xfrm>
                <a:off x="770083" y="462100"/>
                <a:ext cx="68224" cy="56736"/>
              </a:xfrm>
              <a:custGeom>
                <a:rect b="b" l="l" r="r" t="t"/>
                <a:pathLst>
                  <a:path extrusionOk="0" h="1773" w="2132">
                    <a:moveTo>
                      <a:pt x="491" y="0"/>
                    </a:moveTo>
                    <a:cubicBezTo>
                      <a:pt x="450" y="0"/>
                      <a:pt x="409" y="6"/>
                      <a:pt x="370" y="20"/>
                    </a:cubicBezTo>
                    <a:cubicBezTo>
                      <a:pt x="132" y="79"/>
                      <a:pt x="1" y="317"/>
                      <a:pt x="60" y="543"/>
                    </a:cubicBezTo>
                    <a:lnTo>
                      <a:pt x="298" y="1448"/>
                    </a:lnTo>
                    <a:cubicBezTo>
                      <a:pt x="358" y="1648"/>
                      <a:pt x="527" y="1772"/>
                      <a:pt x="720" y="1772"/>
                    </a:cubicBezTo>
                    <a:cubicBezTo>
                      <a:pt x="757" y="1772"/>
                      <a:pt x="795" y="1767"/>
                      <a:pt x="834" y="1758"/>
                    </a:cubicBezTo>
                    <a:cubicBezTo>
                      <a:pt x="1060" y="1698"/>
                      <a:pt x="1203" y="1460"/>
                      <a:pt x="1132" y="1222"/>
                    </a:cubicBezTo>
                    <a:lnTo>
                      <a:pt x="1132" y="1186"/>
                    </a:lnTo>
                    <a:lnTo>
                      <a:pt x="2132" y="924"/>
                    </a:lnTo>
                    <a:cubicBezTo>
                      <a:pt x="2037" y="651"/>
                      <a:pt x="1953" y="377"/>
                      <a:pt x="1906" y="91"/>
                    </a:cubicBezTo>
                    <a:lnTo>
                      <a:pt x="906" y="353"/>
                    </a:lnTo>
                    <a:lnTo>
                      <a:pt x="894" y="317"/>
                    </a:lnTo>
                    <a:cubicBezTo>
                      <a:pt x="845" y="123"/>
                      <a:pt x="670" y="0"/>
                      <a:pt x="491"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9" name="Google Shape;2809;gd747c8523e_0_4"/>
              <p:cNvSpPr/>
              <p:nvPr/>
            </p:nvSpPr>
            <p:spPr>
              <a:xfrm>
                <a:off x="821891" y="548436"/>
                <a:ext cx="68992" cy="67648"/>
              </a:xfrm>
              <a:custGeom>
                <a:rect b="b" l="l" r="r" t="t"/>
                <a:pathLst>
                  <a:path extrusionOk="0" h="2114" w="2156">
                    <a:moveTo>
                      <a:pt x="1537" y="0"/>
                    </a:moveTo>
                    <a:lnTo>
                      <a:pt x="811" y="739"/>
                    </a:lnTo>
                    <a:lnTo>
                      <a:pt x="775" y="715"/>
                    </a:lnTo>
                    <a:cubicBezTo>
                      <a:pt x="691" y="631"/>
                      <a:pt x="581" y="590"/>
                      <a:pt x="471" y="590"/>
                    </a:cubicBezTo>
                    <a:cubicBezTo>
                      <a:pt x="361" y="590"/>
                      <a:pt x="251" y="631"/>
                      <a:pt x="168" y="715"/>
                    </a:cubicBezTo>
                    <a:cubicBezTo>
                      <a:pt x="1" y="881"/>
                      <a:pt x="1" y="1155"/>
                      <a:pt x="168" y="1322"/>
                    </a:cubicBezTo>
                    <a:lnTo>
                      <a:pt x="834" y="1989"/>
                    </a:lnTo>
                    <a:cubicBezTo>
                      <a:pt x="918" y="2072"/>
                      <a:pt x="1028" y="2114"/>
                      <a:pt x="1138" y="2114"/>
                    </a:cubicBezTo>
                    <a:cubicBezTo>
                      <a:pt x="1248" y="2114"/>
                      <a:pt x="1358" y="2072"/>
                      <a:pt x="1442" y="1989"/>
                    </a:cubicBezTo>
                    <a:cubicBezTo>
                      <a:pt x="1608" y="1822"/>
                      <a:pt x="1608" y="1548"/>
                      <a:pt x="1442" y="1382"/>
                    </a:cubicBezTo>
                    <a:lnTo>
                      <a:pt x="1418" y="1346"/>
                    </a:lnTo>
                    <a:lnTo>
                      <a:pt x="2156" y="620"/>
                    </a:lnTo>
                    <a:cubicBezTo>
                      <a:pt x="1930" y="429"/>
                      <a:pt x="1727" y="227"/>
                      <a:pt x="1537"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0" name="Google Shape;2810;gd747c8523e_0_4"/>
              <p:cNvSpPr/>
              <p:nvPr/>
            </p:nvSpPr>
            <p:spPr>
              <a:xfrm>
                <a:off x="919043" y="601012"/>
                <a:ext cx="59872" cy="66784"/>
              </a:xfrm>
              <a:custGeom>
                <a:rect b="b" l="l" r="r" t="t"/>
                <a:pathLst>
                  <a:path extrusionOk="0" h="2087" w="1871">
                    <a:moveTo>
                      <a:pt x="894" y="0"/>
                    </a:moveTo>
                    <a:lnTo>
                      <a:pt x="632" y="1001"/>
                    </a:lnTo>
                    <a:lnTo>
                      <a:pt x="596" y="1001"/>
                    </a:lnTo>
                    <a:cubicBezTo>
                      <a:pt x="554" y="989"/>
                      <a:pt x="513" y="983"/>
                      <a:pt x="473" y="983"/>
                    </a:cubicBezTo>
                    <a:cubicBezTo>
                      <a:pt x="275" y="983"/>
                      <a:pt x="110" y="1120"/>
                      <a:pt x="61" y="1298"/>
                    </a:cubicBezTo>
                    <a:cubicBezTo>
                      <a:pt x="1" y="1536"/>
                      <a:pt x="132" y="1763"/>
                      <a:pt x="370" y="1834"/>
                    </a:cubicBezTo>
                    <a:lnTo>
                      <a:pt x="1275" y="2072"/>
                    </a:lnTo>
                    <a:cubicBezTo>
                      <a:pt x="1312" y="2082"/>
                      <a:pt x="1349" y="2086"/>
                      <a:pt x="1385" y="2086"/>
                    </a:cubicBezTo>
                    <a:cubicBezTo>
                      <a:pt x="1574" y="2086"/>
                      <a:pt x="1749" y="1962"/>
                      <a:pt x="1799" y="1763"/>
                    </a:cubicBezTo>
                    <a:cubicBezTo>
                      <a:pt x="1870" y="1536"/>
                      <a:pt x="1727" y="1298"/>
                      <a:pt x="1501" y="1239"/>
                    </a:cubicBezTo>
                    <a:lnTo>
                      <a:pt x="1465" y="1227"/>
                    </a:lnTo>
                    <a:lnTo>
                      <a:pt x="1727" y="227"/>
                    </a:lnTo>
                    <a:cubicBezTo>
                      <a:pt x="1442" y="179"/>
                      <a:pt x="1168" y="96"/>
                      <a:pt x="894"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1" name="Google Shape;2811;gd747c8523e_0_4"/>
              <p:cNvSpPr/>
              <p:nvPr/>
            </p:nvSpPr>
            <p:spPr>
              <a:xfrm>
                <a:off x="1036035" y="601012"/>
                <a:ext cx="59456" cy="66784"/>
              </a:xfrm>
              <a:custGeom>
                <a:rect b="b" l="l" r="r" t="t"/>
                <a:pathLst>
                  <a:path extrusionOk="0" h="2087" w="1858">
                    <a:moveTo>
                      <a:pt x="965" y="0"/>
                    </a:moveTo>
                    <a:cubicBezTo>
                      <a:pt x="703" y="96"/>
                      <a:pt x="417" y="179"/>
                      <a:pt x="131" y="227"/>
                    </a:cubicBezTo>
                    <a:lnTo>
                      <a:pt x="405" y="1227"/>
                    </a:lnTo>
                    <a:lnTo>
                      <a:pt x="369" y="1239"/>
                    </a:lnTo>
                    <a:cubicBezTo>
                      <a:pt x="131" y="1298"/>
                      <a:pt x="0" y="1536"/>
                      <a:pt x="60" y="1763"/>
                    </a:cubicBezTo>
                    <a:cubicBezTo>
                      <a:pt x="110" y="1962"/>
                      <a:pt x="285" y="2086"/>
                      <a:pt x="474" y="2086"/>
                    </a:cubicBezTo>
                    <a:cubicBezTo>
                      <a:pt x="510" y="2086"/>
                      <a:pt x="547" y="2082"/>
                      <a:pt x="584" y="2072"/>
                    </a:cubicBezTo>
                    <a:lnTo>
                      <a:pt x="1500" y="1834"/>
                    </a:lnTo>
                    <a:cubicBezTo>
                      <a:pt x="1727" y="1763"/>
                      <a:pt x="1858" y="1536"/>
                      <a:pt x="1798" y="1298"/>
                    </a:cubicBezTo>
                    <a:cubicBezTo>
                      <a:pt x="1749" y="1120"/>
                      <a:pt x="1584" y="983"/>
                      <a:pt x="1393" y="983"/>
                    </a:cubicBezTo>
                    <a:cubicBezTo>
                      <a:pt x="1354" y="983"/>
                      <a:pt x="1314" y="989"/>
                      <a:pt x="1274" y="1001"/>
                    </a:cubicBezTo>
                    <a:lnTo>
                      <a:pt x="1238" y="1001"/>
                    </a:lnTo>
                    <a:lnTo>
                      <a:pt x="965"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2" name="Google Shape;2812;gd747c8523e_0_4"/>
              <p:cNvSpPr/>
              <p:nvPr/>
            </p:nvSpPr>
            <p:spPr>
              <a:xfrm>
                <a:off x="1124035" y="548436"/>
                <a:ext cx="68992" cy="67648"/>
              </a:xfrm>
              <a:custGeom>
                <a:rect b="b" l="l" r="r" t="t"/>
                <a:pathLst>
                  <a:path extrusionOk="0" h="2114" w="2156">
                    <a:moveTo>
                      <a:pt x="608" y="0"/>
                    </a:moveTo>
                    <a:cubicBezTo>
                      <a:pt x="417" y="227"/>
                      <a:pt x="215" y="429"/>
                      <a:pt x="1" y="620"/>
                    </a:cubicBezTo>
                    <a:lnTo>
                      <a:pt x="727" y="1346"/>
                    </a:lnTo>
                    <a:lnTo>
                      <a:pt x="703" y="1382"/>
                    </a:lnTo>
                    <a:cubicBezTo>
                      <a:pt x="536" y="1548"/>
                      <a:pt x="536" y="1822"/>
                      <a:pt x="703" y="1989"/>
                    </a:cubicBezTo>
                    <a:cubicBezTo>
                      <a:pt x="786" y="2072"/>
                      <a:pt x="896" y="2114"/>
                      <a:pt x="1007" y="2114"/>
                    </a:cubicBezTo>
                    <a:cubicBezTo>
                      <a:pt x="1117" y="2114"/>
                      <a:pt x="1227" y="2072"/>
                      <a:pt x="1310" y="1989"/>
                    </a:cubicBezTo>
                    <a:lnTo>
                      <a:pt x="1977" y="1322"/>
                    </a:lnTo>
                    <a:cubicBezTo>
                      <a:pt x="2156" y="1155"/>
                      <a:pt x="2156" y="881"/>
                      <a:pt x="1977" y="715"/>
                    </a:cubicBezTo>
                    <a:cubicBezTo>
                      <a:pt x="1894" y="631"/>
                      <a:pt x="1783" y="590"/>
                      <a:pt x="1673" y="590"/>
                    </a:cubicBezTo>
                    <a:cubicBezTo>
                      <a:pt x="1563" y="590"/>
                      <a:pt x="1453" y="631"/>
                      <a:pt x="1370" y="715"/>
                    </a:cubicBezTo>
                    <a:lnTo>
                      <a:pt x="1346" y="739"/>
                    </a:lnTo>
                    <a:lnTo>
                      <a:pt x="608"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3" name="Google Shape;2813;gd747c8523e_0_4"/>
              <p:cNvSpPr/>
              <p:nvPr/>
            </p:nvSpPr>
            <p:spPr>
              <a:xfrm>
                <a:off x="1176611" y="461876"/>
                <a:ext cx="68224" cy="56960"/>
              </a:xfrm>
              <a:custGeom>
                <a:rect b="b" l="l" r="r" t="t"/>
                <a:pathLst>
                  <a:path extrusionOk="0" h="1780" w="2132">
                    <a:moveTo>
                      <a:pt x="1653" y="0"/>
                    </a:moveTo>
                    <a:cubicBezTo>
                      <a:pt x="1464" y="0"/>
                      <a:pt x="1287" y="125"/>
                      <a:pt x="1227" y="324"/>
                    </a:cubicBezTo>
                    <a:lnTo>
                      <a:pt x="1227" y="360"/>
                    </a:lnTo>
                    <a:lnTo>
                      <a:pt x="227" y="98"/>
                    </a:lnTo>
                    <a:cubicBezTo>
                      <a:pt x="167" y="384"/>
                      <a:pt x="96" y="658"/>
                      <a:pt x="1" y="931"/>
                    </a:cubicBezTo>
                    <a:lnTo>
                      <a:pt x="1001" y="1193"/>
                    </a:lnTo>
                    <a:lnTo>
                      <a:pt x="989" y="1229"/>
                    </a:lnTo>
                    <a:cubicBezTo>
                      <a:pt x="929" y="1467"/>
                      <a:pt x="1060" y="1705"/>
                      <a:pt x="1298" y="1765"/>
                    </a:cubicBezTo>
                    <a:cubicBezTo>
                      <a:pt x="1335" y="1774"/>
                      <a:pt x="1372" y="1779"/>
                      <a:pt x="1408" y="1779"/>
                    </a:cubicBezTo>
                    <a:cubicBezTo>
                      <a:pt x="1597" y="1779"/>
                      <a:pt x="1772" y="1655"/>
                      <a:pt x="1822" y="1455"/>
                    </a:cubicBezTo>
                    <a:lnTo>
                      <a:pt x="2060" y="550"/>
                    </a:lnTo>
                    <a:cubicBezTo>
                      <a:pt x="2132" y="324"/>
                      <a:pt x="1989" y="86"/>
                      <a:pt x="1763" y="15"/>
                    </a:cubicBezTo>
                    <a:cubicBezTo>
                      <a:pt x="1726" y="5"/>
                      <a:pt x="1689" y="0"/>
                      <a:pt x="1653"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4" name="Google Shape;2814;gd747c8523e_0_4"/>
              <p:cNvSpPr/>
              <p:nvPr/>
            </p:nvSpPr>
            <p:spPr>
              <a:xfrm>
                <a:off x="1176611" y="345268"/>
                <a:ext cx="68224" cy="56576"/>
              </a:xfrm>
              <a:custGeom>
                <a:rect b="b" l="l" r="r" t="t"/>
                <a:pathLst>
                  <a:path extrusionOk="0" h="1768" w="2132">
                    <a:moveTo>
                      <a:pt x="1409" y="1"/>
                    </a:moveTo>
                    <a:cubicBezTo>
                      <a:pt x="1372" y="1"/>
                      <a:pt x="1335" y="6"/>
                      <a:pt x="1298" y="15"/>
                    </a:cubicBezTo>
                    <a:cubicBezTo>
                      <a:pt x="1060" y="75"/>
                      <a:pt x="929" y="313"/>
                      <a:pt x="989" y="539"/>
                    </a:cubicBezTo>
                    <a:lnTo>
                      <a:pt x="1001" y="575"/>
                    </a:lnTo>
                    <a:lnTo>
                      <a:pt x="1" y="849"/>
                    </a:lnTo>
                    <a:cubicBezTo>
                      <a:pt x="96" y="1111"/>
                      <a:pt x="167" y="1396"/>
                      <a:pt x="227" y="1682"/>
                    </a:cubicBezTo>
                    <a:lnTo>
                      <a:pt x="1227" y="1408"/>
                    </a:lnTo>
                    <a:lnTo>
                      <a:pt x="1227" y="1444"/>
                    </a:lnTo>
                    <a:cubicBezTo>
                      <a:pt x="1287" y="1644"/>
                      <a:pt x="1464" y="1768"/>
                      <a:pt x="1653" y="1768"/>
                    </a:cubicBezTo>
                    <a:cubicBezTo>
                      <a:pt x="1689" y="1768"/>
                      <a:pt x="1726" y="1763"/>
                      <a:pt x="1763" y="1754"/>
                    </a:cubicBezTo>
                    <a:cubicBezTo>
                      <a:pt x="1989" y="1694"/>
                      <a:pt x="2132" y="1456"/>
                      <a:pt x="2060" y="1230"/>
                    </a:cubicBezTo>
                    <a:lnTo>
                      <a:pt x="1822" y="313"/>
                    </a:lnTo>
                    <a:cubicBezTo>
                      <a:pt x="1772" y="124"/>
                      <a:pt x="1597" y="1"/>
                      <a:pt x="1409"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5" name="Google Shape;2815;gd747c8523e_0_4"/>
              <p:cNvSpPr/>
              <p:nvPr/>
            </p:nvSpPr>
            <p:spPr>
              <a:xfrm>
                <a:off x="1124035" y="247732"/>
                <a:ext cx="68992" cy="67552"/>
              </a:xfrm>
              <a:custGeom>
                <a:rect b="b" l="l" r="r" t="t"/>
                <a:pathLst>
                  <a:path extrusionOk="0" h="2111" w="2156">
                    <a:moveTo>
                      <a:pt x="1007" y="0"/>
                    </a:moveTo>
                    <a:cubicBezTo>
                      <a:pt x="896" y="0"/>
                      <a:pt x="786" y="45"/>
                      <a:pt x="703" y="134"/>
                    </a:cubicBezTo>
                    <a:cubicBezTo>
                      <a:pt x="536" y="301"/>
                      <a:pt x="536" y="575"/>
                      <a:pt x="703" y="742"/>
                    </a:cubicBezTo>
                    <a:lnTo>
                      <a:pt x="727" y="765"/>
                    </a:lnTo>
                    <a:lnTo>
                      <a:pt x="1" y="1504"/>
                    </a:lnTo>
                    <a:cubicBezTo>
                      <a:pt x="215" y="1694"/>
                      <a:pt x="417" y="1897"/>
                      <a:pt x="608" y="2111"/>
                    </a:cubicBezTo>
                    <a:lnTo>
                      <a:pt x="1346" y="1385"/>
                    </a:lnTo>
                    <a:lnTo>
                      <a:pt x="1370" y="1408"/>
                    </a:lnTo>
                    <a:cubicBezTo>
                      <a:pt x="1453" y="1492"/>
                      <a:pt x="1563" y="1533"/>
                      <a:pt x="1673" y="1533"/>
                    </a:cubicBezTo>
                    <a:cubicBezTo>
                      <a:pt x="1783" y="1533"/>
                      <a:pt x="1894" y="1492"/>
                      <a:pt x="1977" y="1408"/>
                    </a:cubicBezTo>
                    <a:cubicBezTo>
                      <a:pt x="2156" y="1242"/>
                      <a:pt x="2156" y="968"/>
                      <a:pt x="1977" y="801"/>
                    </a:cubicBezTo>
                    <a:lnTo>
                      <a:pt x="1310" y="134"/>
                    </a:lnTo>
                    <a:cubicBezTo>
                      <a:pt x="1227" y="45"/>
                      <a:pt x="1117" y="0"/>
                      <a:pt x="1007"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6" name="Google Shape;2816;gd747c8523e_0_4"/>
              <p:cNvSpPr/>
              <p:nvPr/>
            </p:nvSpPr>
            <p:spPr>
              <a:xfrm>
                <a:off x="1036035" y="196180"/>
                <a:ext cx="59456" cy="66528"/>
              </a:xfrm>
              <a:custGeom>
                <a:rect b="b" l="l" r="r" t="t"/>
                <a:pathLst>
                  <a:path extrusionOk="0" h="2079" w="1858">
                    <a:moveTo>
                      <a:pt x="464" y="0"/>
                    </a:moveTo>
                    <a:cubicBezTo>
                      <a:pt x="279" y="0"/>
                      <a:pt x="109" y="130"/>
                      <a:pt x="60" y="317"/>
                    </a:cubicBezTo>
                    <a:cubicBezTo>
                      <a:pt x="0" y="555"/>
                      <a:pt x="131" y="781"/>
                      <a:pt x="369" y="852"/>
                    </a:cubicBezTo>
                    <a:lnTo>
                      <a:pt x="405" y="852"/>
                    </a:lnTo>
                    <a:lnTo>
                      <a:pt x="131" y="1853"/>
                    </a:lnTo>
                    <a:cubicBezTo>
                      <a:pt x="417" y="1912"/>
                      <a:pt x="703" y="1984"/>
                      <a:pt x="965" y="2079"/>
                    </a:cubicBezTo>
                    <a:lnTo>
                      <a:pt x="1238" y="1079"/>
                    </a:lnTo>
                    <a:lnTo>
                      <a:pt x="1274" y="1091"/>
                    </a:lnTo>
                    <a:cubicBezTo>
                      <a:pt x="1311" y="1100"/>
                      <a:pt x="1347" y="1104"/>
                      <a:pt x="1383" y="1104"/>
                    </a:cubicBezTo>
                    <a:cubicBezTo>
                      <a:pt x="1578" y="1104"/>
                      <a:pt x="1748" y="972"/>
                      <a:pt x="1798" y="781"/>
                    </a:cubicBezTo>
                    <a:cubicBezTo>
                      <a:pt x="1858" y="555"/>
                      <a:pt x="1727" y="317"/>
                      <a:pt x="1500" y="257"/>
                    </a:cubicBezTo>
                    <a:lnTo>
                      <a:pt x="584" y="19"/>
                    </a:lnTo>
                    <a:cubicBezTo>
                      <a:pt x="544" y="6"/>
                      <a:pt x="504" y="0"/>
                      <a:pt x="464"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17" name="Google Shape;2817;gd747c8523e_0_4"/>
            <p:cNvGrpSpPr/>
            <p:nvPr/>
          </p:nvGrpSpPr>
          <p:grpSpPr>
            <a:xfrm>
              <a:off x="5007203" y="3935444"/>
              <a:ext cx="852704" cy="847488"/>
              <a:chOff x="5007203" y="3935444"/>
              <a:chExt cx="852704" cy="847488"/>
            </a:xfrm>
          </p:grpSpPr>
          <p:sp>
            <p:nvSpPr>
              <p:cNvPr id="2818" name="Google Shape;2818;gd747c8523e_0_4"/>
              <p:cNvSpPr/>
              <p:nvPr/>
            </p:nvSpPr>
            <p:spPr>
              <a:xfrm>
                <a:off x="5160739" y="4086388"/>
                <a:ext cx="545600" cy="545632"/>
              </a:xfrm>
              <a:custGeom>
                <a:rect b="b" l="l" r="r" t="t"/>
                <a:pathLst>
                  <a:path extrusionOk="0" h="17051" w="17050">
                    <a:moveTo>
                      <a:pt x="8525" y="1929"/>
                    </a:moveTo>
                    <a:cubicBezTo>
                      <a:pt x="8954" y="1929"/>
                      <a:pt x="9299" y="2275"/>
                      <a:pt x="9299" y="2703"/>
                    </a:cubicBezTo>
                    <a:cubicBezTo>
                      <a:pt x="9299" y="3132"/>
                      <a:pt x="8954" y="3489"/>
                      <a:pt x="8525" y="3489"/>
                    </a:cubicBezTo>
                    <a:cubicBezTo>
                      <a:pt x="8097" y="3489"/>
                      <a:pt x="7751" y="3132"/>
                      <a:pt x="7751" y="2703"/>
                    </a:cubicBezTo>
                    <a:cubicBezTo>
                      <a:pt x="7751" y="2275"/>
                      <a:pt x="8097" y="1929"/>
                      <a:pt x="8525" y="1929"/>
                    </a:cubicBezTo>
                    <a:close/>
                    <a:moveTo>
                      <a:pt x="4406" y="3632"/>
                    </a:moveTo>
                    <a:cubicBezTo>
                      <a:pt x="4834" y="3632"/>
                      <a:pt x="5191" y="3989"/>
                      <a:pt x="5191" y="4418"/>
                    </a:cubicBezTo>
                    <a:cubicBezTo>
                      <a:pt x="5191" y="4846"/>
                      <a:pt x="4834" y="5192"/>
                      <a:pt x="4406" y="5192"/>
                    </a:cubicBezTo>
                    <a:cubicBezTo>
                      <a:pt x="3977" y="5192"/>
                      <a:pt x="3632" y="4846"/>
                      <a:pt x="3632" y="4418"/>
                    </a:cubicBezTo>
                    <a:cubicBezTo>
                      <a:pt x="3632" y="3989"/>
                      <a:pt x="3977" y="3632"/>
                      <a:pt x="4406" y="3632"/>
                    </a:cubicBezTo>
                    <a:close/>
                    <a:moveTo>
                      <a:pt x="12633" y="3632"/>
                    </a:moveTo>
                    <a:cubicBezTo>
                      <a:pt x="13061" y="3632"/>
                      <a:pt x="13419" y="3989"/>
                      <a:pt x="13419" y="4418"/>
                    </a:cubicBezTo>
                    <a:cubicBezTo>
                      <a:pt x="13419" y="4846"/>
                      <a:pt x="13061" y="5192"/>
                      <a:pt x="12633" y="5192"/>
                    </a:cubicBezTo>
                    <a:cubicBezTo>
                      <a:pt x="12204" y="5192"/>
                      <a:pt x="11859" y="4846"/>
                      <a:pt x="11859" y="4418"/>
                    </a:cubicBezTo>
                    <a:cubicBezTo>
                      <a:pt x="11859" y="3989"/>
                      <a:pt x="12204" y="3632"/>
                      <a:pt x="12633" y="3632"/>
                    </a:cubicBezTo>
                    <a:close/>
                    <a:moveTo>
                      <a:pt x="6858" y="6085"/>
                    </a:moveTo>
                    <a:cubicBezTo>
                      <a:pt x="7287" y="6085"/>
                      <a:pt x="7632" y="6430"/>
                      <a:pt x="7632" y="6859"/>
                    </a:cubicBezTo>
                    <a:cubicBezTo>
                      <a:pt x="7632" y="7287"/>
                      <a:pt x="7287" y="7644"/>
                      <a:pt x="6858" y="7644"/>
                    </a:cubicBezTo>
                    <a:cubicBezTo>
                      <a:pt x="6430" y="7644"/>
                      <a:pt x="6084" y="7287"/>
                      <a:pt x="6084" y="6859"/>
                    </a:cubicBezTo>
                    <a:cubicBezTo>
                      <a:pt x="6084" y="6430"/>
                      <a:pt x="6430" y="6085"/>
                      <a:pt x="6858" y="6085"/>
                    </a:cubicBezTo>
                    <a:close/>
                    <a:moveTo>
                      <a:pt x="10180" y="6085"/>
                    </a:moveTo>
                    <a:cubicBezTo>
                      <a:pt x="10609" y="6085"/>
                      <a:pt x="10966" y="6430"/>
                      <a:pt x="10966" y="6859"/>
                    </a:cubicBezTo>
                    <a:cubicBezTo>
                      <a:pt x="10966" y="7287"/>
                      <a:pt x="10609" y="7644"/>
                      <a:pt x="10180" y="7644"/>
                    </a:cubicBezTo>
                    <a:cubicBezTo>
                      <a:pt x="9751" y="7644"/>
                      <a:pt x="9406" y="7287"/>
                      <a:pt x="9406" y="6859"/>
                    </a:cubicBezTo>
                    <a:cubicBezTo>
                      <a:pt x="9406" y="6430"/>
                      <a:pt x="9751" y="6085"/>
                      <a:pt x="10180" y="6085"/>
                    </a:cubicBezTo>
                    <a:close/>
                    <a:moveTo>
                      <a:pt x="2703" y="7752"/>
                    </a:moveTo>
                    <a:cubicBezTo>
                      <a:pt x="3132" y="7752"/>
                      <a:pt x="3477" y="8097"/>
                      <a:pt x="3477" y="8525"/>
                    </a:cubicBezTo>
                    <a:cubicBezTo>
                      <a:pt x="3477" y="8954"/>
                      <a:pt x="3132" y="9299"/>
                      <a:pt x="2703" y="9299"/>
                    </a:cubicBezTo>
                    <a:cubicBezTo>
                      <a:pt x="2274" y="9299"/>
                      <a:pt x="1929" y="8954"/>
                      <a:pt x="1929" y="8525"/>
                    </a:cubicBezTo>
                    <a:cubicBezTo>
                      <a:pt x="1929" y="8097"/>
                      <a:pt x="2274" y="7752"/>
                      <a:pt x="2703" y="7752"/>
                    </a:cubicBezTo>
                    <a:close/>
                    <a:moveTo>
                      <a:pt x="14335" y="7752"/>
                    </a:moveTo>
                    <a:cubicBezTo>
                      <a:pt x="14764" y="7752"/>
                      <a:pt x="15121" y="8097"/>
                      <a:pt x="15121" y="8525"/>
                    </a:cubicBezTo>
                    <a:cubicBezTo>
                      <a:pt x="15121" y="8954"/>
                      <a:pt x="14764" y="9299"/>
                      <a:pt x="14335" y="9299"/>
                    </a:cubicBezTo>
                    <a:cubicBezTo>
                      <a:pt x="13919" y="9299"/>
                      <a:pt x="13561" y="8954"/>
                      <a:pt x="13561" y="8525"/>
                    </a:cubicBezTo>
                    <a:cubicBezTo>
                      <a:pt x="13561" y="8097"/>
                      <a:pt x="13919" y="7752"/>
                      <a:pt x="14335" y="7752"/>
                    </a:cubicBezTo>
                    <a:close/>
                    <a:moveTo>
                      <a:pt x="6858" y="9418"/>
                    </a:moveTo>
                    <a:cubicBezTo>
                      <a:pt x="7287" y="9418"/>
                      <a:pt x="7632" y="9764"/>
                      <a:pt x="7632" y="10192"/>
                    </a:cubicBezTo>
                    <a:cubicBezTo>
                      <a:pt x="7632" y="10621"/>
                      <a:pt x="7287" y="10966"/>
                      <a:pt x="6858" y="10966"/>
                    </a:cubicBezTo>
                    <a:cubicBezTo>
                      <a:pt x="6430" y="10966"/>
                      <a:pt x="6084" y="10621"/>
                      <a:pt x="6084" y="10192"/>
                    </a:cubicBezTo>
                    <a:cubicBezTo>
                      <a:pt x="6084" y="9764"/>
                      <a:pt x="6430" y="9418"/>
                      <a:pt x="6858" y="9418"/>
                    </a:cubicBezTo>
                    <a:close/>
                    <a:moveTo>
                      <a:pt x="10180" y="9418"/>
                    </a:moveTo>
                    <a:cubicBezTo>
                      <a:pt x="10609" y="9418"/>
                      <a:pt x="10966" y="9764"/>
                      <a:pt x="10966" y="10192"/>
                    </a:cubicBezTo>
                    <a:cubicBezTo>
                      <a:pt x="10966" y="10621"/>
                      <a:pt x="10609" y="10966"/>
                      <a:pt x="10180" y="10966"/>
                    </a:cubicBezTo>
                    <a:cubicBezTo>
                      <a:pt x="9751" y="10966"/>
                      <a:pt x="9406" y="10621"/>
                      <a:pt x="9406" y="10192"/>
                    </a:cubicBezTo>
                    <a:cubicBezTo>
                      <a:pt x="9406" y="9764"/>
                      <a:pt x="9751" y="9418"/>
                      <a:pt x="10180" y="9418"/>
                    </a:cubicBezTo>
                    <a:close/>
                    <a:moveTo>
                      <a:pt x="4406" y="11859"/>
                    </a:moveTo>
                    <a:cubicBezTo>
                      <a:pt x="4834" y="11859"/>
                      <a:pt x="5191" y="12216"/>
                      <a:pt x="5191" y="12645"/>
                    </a:cubicBezTo>
                    <a:cubicBezTo>
                      <a:pt x="5191" y="13074"/>
                      <a:pt x="4834" y="13419"/>
                      <a:pt x="4406" y="13419"/>
                    </a:cubicBezTo>
                    <a:cubicBezTo>
                      <a:pt x="3977" y="13419"/>
                      <a:pt x="3632" y="13074"/>
                      <a:pt x="3632" y="12645"/>
                    </a:cubicBezTo>
                    <a:cubicBezTo>
                      <a:pt x="3632" y="12216"/>
                      <a:pt x="3977" y="11859"/>
                      <a:pt x="4406" y="11859"/>
                    </a:cubicBezTo>
                    <a:close/>
                    <a:moveTo>
                      <a:pt x="12633" y="11859"/>
                    </a:moveTo>
                    <a:cubicBezTo>
                      <a:pt x="13061" y="11859"/>
                      <a:pt x="13419" y="12216"/>
                      <a:pt x="13419" y="12645"/>
                    </a:cubicBezTo>
                    <a:cubicBezTo>
                      <a:pt x="13419" y="13074"/>
                      <a:pt x="13061" y="13419"/>
                      <a:pt x="12633" y="13419"/>
                    </a:cubicBezTo>
                    <a:cubicBezTo>
                      <a:pt x="12204" y="13419"/>
                      <a:pt x="11859" y="13074"/>
                      <a:pt x="11859" y="12645"/>
                    </a:cubicBezTo>
                    <a:cubicBezTo>
                      <a:pt x="11859" y="12216"/>
                      <a:pt x="12204" y="11859"/>
                      <a:pt x="12633" y="11859"/>
                    </a:cubicBezTo>
                    <a:close/>
                    <a:moveTo>
                      <a:pt x="8525" y="13574"/>
                    </a:moveTo>
                    <a:cubicBezTo>
                      <a:pt x="8954" y="13574"/>
                      <a:pt x="9299" y="13919"/>
                      <a:pt x="9299" y="14348"/>
                    </a:cubicBezTo>
                    <a:cubicBezTo>
                      <a:pt x="9299" y="14776"/>
                      <a:pt x="8954" y="15122"/>
                      <a:pt x="8525" y="15122"/>
                    </a:cubicBezTo>
                    <a:cubicBezTo>
                      <a:pt x="8097" y="15122"/>
                      <a:pt x="7751" y="14776"/>
                      <a:pt x="7751" y="14348"/>
                    </a:cubicBezTo>
                    <a:cubicBezTo>
                      <a:pt x="7751" y="13919"/>
                      <a:pt x="8097" y="13574"/>
                      <a:pt x="8525" y="13574"/>
                    </a:cubicBezTo>
                    <a:close/>
                    <a:moveTo>
                      <a:pt x="8525" y="1"/>
                    </a:moveTo>
                    <a:cubicBezTo>
                      <a:pt x="3822" y="1"/>
                      <a:pt x="0" y="3823"/>
                      <a:pt x="0" y="8525"/>
                    </a:cubicBezTo>
                    <a:cubicBezTo>
                      <a:pt x="0" y="13228"/>
                      <a:pt x="3822" y="17050"/>
                      <a:pt x="8525" y="17050"/>
                    </a:cubicBezTo>
                    <a:cubicBezTo>
                      <a:pt x="13228" y="17050"/>
                      <a:pt x="17050" y="13228"/>
                      <a:pt x="17050" y="8525"/>
                    </a:cubicBezTo>
                    <a:cubicBezTo>
                      <a:pt x="17050" y="3823"/>
                      <a:pt x="13228" y="1"/>
                      <a:pt x="8525"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9" name="Google Shape;2819;gd747c8523e_0_4"/>
              <p:cNvSpPr/>
              <p:nvPr/>
            </p:nvSpPr>
            <p:spPr>
              <a:xfrm>
                <a:off x="5274659" y="3935444"/>
                <a:ext cx="107456" cy="119744"/>
              </a:xfrm>
              <a:custGeom>
                <a:rect b="b" l="l" r="r" t="t"/>
                <a:pathLst>
                  <a:path extrusionOk="0" h="3742" w="3358">
                    <a:moveTo>
                      <a:pt x="2499" y="1"/>
                    </a:moveTo>
                    <a:cubicBezTo>
                      <a:pt x="2433" y="1"/>
                      <a:pt x="2365" y="9"/>
                      <a:pt x="2298" y="27"/>
                    </a:cubicBezTo>
                    <a:lnTo>
                      <a:pt x="667" y="467"/>
                    </a:lnTo>
                    <a:cubicBezTo>
                      <a:pt x="250" y="574"/>
                      <a:pt x="0" y="1003"/>
                      <a:pt x="119" y="1420"/>
                    </a:cubicBezTo>
                    <a:cubicBezTo>
                      <a:pt x="210" y="1753"/>
                      <a:pt x="515" y="1991"/>
                      <a:pt x="873" y="1991"/>
                    </a:cubicBezTo>
                    <a:cubicBezTo>
                      <a:pt x="938" y="1991"/>
                      <a:pt x="1005" y="1984"/>
                      <a:pt x="1072" y="1967"/>
                    </a:cubicBezTo>
                    <a:lnTo>
                      <a:pt x="1131" y="1943"/>
                    </a:lnTo>
                    <a:lnTo>
                      <a:pt x="1619" y="3741"/>
                    </a:lnTo>
                    <a:cubicBezTo>
                      <a:pt x="2096" y="3575"/>
                      <a:pt x="2596" y="3432"/>
                      <a:pt x="3108" y="3337"/>
                    </a:cubicBezTo>
                    <a:lnTo>
                      <a:pt x="2632" y="1539"/>
                    </a:lnTo>
                    <a:lnTo>
                      <a:pt x="2703" y="1527"/>
                    </a:lnTo>
                    <a:cubicBezTo>
                      <a:pt x="3108" y="1420"/>
                      <a:pt x="3358" y="991"/>
                      <a:pt x="3251" y="574"/>
                    </a:cubicBezTo>
                    <a:cubicBezTo>
                      <a:pt x="3151" y="225"/>
                      <a:pt x="2842" y="1"/>
                      <a:pt x="249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0" name="Google Shape;2820;gd747c8523e_0_4"/>
              <p:cNvSpPr/>
              <p:nvPr/>
            </p:nvSpPr>
            <p:spPr>
              <a:xfrm>
                <a:off x="5100163" y="4028276"/>
                <a:ext cx="123840" cy="121408"/>
              </a:xfrm>
              <a:custGeom>
                <a:rect b="b" l="l" r="r" t="t"/>
                <a:pathLst>
                  <a:path extrusionOk="0" h="3794" w="3870">
                    <a:moveTo>
                      <a:pt x="2048" y="1"/>
                    </a:moveTo>
                    <a:cubicBezTo>
                      <a:pt x="1849" y="1"/>
                      <a:pt x="1649" y="78"/>
                      <a:pt x="1500" y="233"/>
                    </a:cubicBezTo>
                    <a:lnTo>
                      <a:pt x="310" y="1424"/>
                    </a:lnTo>
                    <a:cubicBezTo>
                      <a:pt x="0" y="1733"/>
                      <a:pt x="0" y="2221"/>
                      <a:pt x="310" y="2519"/>
                    </a:cubicBezTo>
                    <a:cubicBezTo>
                      <a:pt x="459" y="2674"/>
                      <a:pt x="655" y="2751"/>
                      <a:pt x="853" y="2751"/>
                    </a:cubicBezTo>
                    <a:cubicBezTo>
                      <a:pt x="1051" y="2751"/>
                      <a:pt x="1250" y="2674"/>
                      <a:pt x="1405" y="2519"/>
                    </a:cubicBezTo>
                    <a:lnTo>
                      <a:pt x="1453" y="2471"/>
                    </a:lnTo>
                    <a:lnTo>
                      <a:pt x="2774" y="3793"/>
                    </a:lnTo>
                    <a:cubicBezTo>
                      <a:pt x="3108" y="3400"/>
                      <a:pt x="3477" y="3031"/>
                      <a:pt x="3870" y="2698"/>
                    </a:cubicBezTo>
                    <a:lnTo>
                      <a:pt x="2548" y="1376"/>
                    </a:lnTo>
                    <a:lnTo>
                      <a:pt x="2596" y="1328"/>
                    </a:lnTo>
                    <a:cubicBezTo>
                      <a:pt x="2905" y="1019"/>
                      <a:pt x="2905" y="531"/>
                      <a:pt x="2596" y="233"/>
                    </a:cubicBezTo>
                    <a:cubicBezTo>
                      <a:pt x="2447" y="78"/>
                      <a:pt x="2247" y="1"/>
                      <a:pt x="204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1" name="Google Shape;2821;gd747c8523e_0_4"/>
              <p:cNvSpPr/>
              <p:nvPr/>
            </p:nvSpPr>
            <p:spPr>
              <a:xfrm>
                <a:off x="5007203" y="4203316"/>
                <a:ext cx="122304" cy="101888"/>
              </a:xfrm>
              <a:custGeom>
                <a:rect b="b" l="l" r="r" t="t"/>
                <a:pathLst>
                  <a:path extrusionOk="0" h="3184" w="3822">
                    <a:moveTo>
                      <a:pt x="1292" y="0"/>
                    </a:moveTo>
                    <a:cubicBezTo>
                      <a:pt x="953" y="0"/>
                      <a:pt x="638" y="224"/>
                      <a:pt x="548" y="573"/>
                    </a:cubicBezTo>
                    <a:lnTo>
                      <a:pt x="107" y="2205"/>
                    </a:lnTo>
                    <a:cubicBezTo>
                      <a:pt x="0" y="2621"/>
                      <a:pt x="238" y="3050"/>
                      <a:pt x="655" y="3157"/>
                    </a:cubicBezTo>
                    <a:cubicBezTo>
                      <a:pt x="720" y="3175"/>
                      <a:pt x="787" y="3183"/>
                      <a:pt x="853" y="3183"/>
                    </a:cubicBezTo>
                    <a:cubicBezTo>
                      <a:pt x="1185" y="3183"/>
                      <a:pt x="1508" y="2967"/>
                      <a:pt x="1607" y="2609"/>
                    </a:cubicBezTo>
                    <a:lnTo>
                      <a:pt x="1619" y="2538"/>
                    </a:lnTo>
                    <a:lnTo>
                      <a:pt x="3417" y="3026"/>
                    </a:lnTo>
                    <a:cubicBezTo>
                      <a:pt x="3512" y="2502"/>
                      <a:pt x="3643" y="2002"/>
                      <a:pt x="3822" y="1526"/>
                    </a:cubicBezTo>
                    <a:lnTo>
                      <a:pt x="2024" y="1038"/>
                    </a:lnTo>
                    <a:lnTo>
                      <a:pt x="2048" y="978"/>
                    </a:lnTo>
                    <a:cubicBezTo>
                      <a:pt x="2155" y="561"/>
                      <a:pt x="1905" y="133"/>
                      <a:pt x="1488" y="26"/>
                    </a:cubicBezTo>
                    <a:cubicBezTo>
                      <a:pt x="1423" y="8"/>
                      <a:pt x="1357" y="0"/>
                      <a:pt x="129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2" name="Google Shape;2822;gd747c8523e_0_4"/>
              <p:cNvSpPr/>
              <p:nvPr/>
            </p:nvSpPr>
            <p:spPr>
              <a:xfrm>
                <a:off x="5007203" y="4413204"/>
                <a:ext cx="122304" cy="102048"/>
              </a:xfrm>
              <a:custGeom>
                <a:rect b="b" l="l" r="r" t="t"/>
                <a:pathLst>
                  <a:path extrusionOk="0" h="3189" w="3822">
                    <a:moveTo>
                      <a:pt x="853" y="1"/>
                    </a:moveTo>
                    <a:cubicBezTo>
                      <a:pt x="787" y="1"/>
                      <a:pt x="720" y="9"/>
                      <a:pt x="655" y="27"/>
                    </a:cubicBezTo>
                    <a:cubicBezTo>
                      <a:pt x="238" y="134"/>
                      <a:pt x="0" y="563"/>
                      <a:pt x="107" y="979"/>
                    </a:cubicBezTo>
                    <a:lnTo>
                      <a:pt x="548" y="2611"/>
                    </a:lnTo>
                    <a:cubicBezTo>
                      <a:pt x="637" y="2957"/>
                      <a:pt x="948" y="3188"/>
                      <a:pt x="1283" y="3188"/>
                    </a:cubicBezTo>
                    <a:cubicBezTo>
                      <a:pt x="1351" y="3188"/>
                      <a:pt x="1420" y="3178"/>
                      <a:pt x="1488" y="3158"/>
                    </a:cubicBezTo>
                    <a:cubicBezTo>
                      <a:pt x="1905" y="3051"/>
                      <a:pt x="2155" y="2623"/>
                      <a:pt x="2048" y="2206"/>
                    </a:cubicBezTo>
                    <a:lnTo>
                      <a:pt x="2024" y="2146"/>
                    </a:lnTo>
                    <a:lnTo>
                      <a:pt x="3822" y="1658"/>
                    </a:lnTo>
                    <a:cubicBezTo>
                      <a:pt x="3643" y="1182"/>
                      <a:pt x="3512" y="682"/>
                      <a:pt x="3417" y="158"/>
                    </a:cubicBezTo>
                    <a:lnTo>
                      <a:pt x="1619" y="646"/>
                    </a:lnTo>
                    <a:lnTo>
                      <a:pt x="1607" y="575"/>
                    </a:lnTo>
                    <a:cubicBezTo>
                      <a:pt x="1508" y="217"/>
                      <a:pt x="1185" y="1"/>
                      <a:pt x="853"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3" name="Google Shape;2823;gd747c8523e_0_4"/>
              <p:cNvSpPr/>
              <p:nvPr/>
            </p:nvSpPr>
            <p:spPr>
              <a:xfrm>
                <a:off x="5100163" y="4568724"/>
                <a:ext cx="123840" cy="121408"/>
              </a:xfrm>
              <a:custGeom>
                <a:rect b="b" l="l" r="r" t="t"/>
                <a:pathLst>
                  <a:path extrusionOk="0" h="3794" w="3870">
                    <a:moveTo>
                      <a:pt x="2774" y="1"/>
                    </a:moveTo>
                    <a:lnTo>
                      <a:pt x="1453" y="1323"/>
                    </a:lnTo>
                    <a:lnTo>
                      <a:pt x="1405" y="1275"/>
                    </a:lnTo>
                    <a:cubicBezTo>
                      <a:pt x="1250" y="1120"/>
                      <a:pt x="1051" y="1043"/>
                      <a:pt x="853" y="1043"/>
                    </a:cubicBezTo>
                    <a:cubicBezTo>
                      <a:pt x="655" y="1043"/>
                      <a:pt x="459" y="1120"/>
                      <a:pt x="310" y="1275"/>
                    </a:cubicBezTo>
                    <a:cubicBezTo>
                      <a:pt x="0" y="1573"/>
                      <a:pt x="0" y="2073"/>
                      <a:pt x="310" y="2370"/>
                    </a:cubicBezTo>
                    <a:lnTo>
                      <a:pt x="1500" y="3561"/>
                    </a:lnTo>
                    <a:cubicBezTo>
                      <a:pt x="1649" y="3716"/>
                      <a:pt x="1849" y="3793"/>
                      <a:pt x="2048" y="3793"/>
                    </a:cubicBezTo>
                    <a:cubicBezTo>
                      <a:pt x="2247" y="3793"/>
                      <a:pt x="2447" y="3716"/>
                      <a:pt x="2596" y="3561"/>
                    </a:cubicBezTo>
                    <a:cubicBezTo>
                      <a:pt x="2905" y="3263"/>
                      <a:pt x="2905" y="2775"/>
                      <a:pt x="2596" y="2466"/>
                    </a:cubicBezTo>
                    <a:lnTo>
                      <a:pt x="2548" y="2418"/>
                    </a:lnTo>
                    <a:lnTo>
                      <a:pt x="3870" y="1096"/>
                    </a:lnTo>
                    <a:cubicBezTo>
                      <a:pt x="3477" y="763"/>
                      <a:pt x="3108" y="394"/>
                      <a:pt x="2774"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4" name="Google Shape;2824;gd747c8523e_0_4"/>
              <p:cNvSpPr/>
              <p:nvPr/>
            </p:nvSpPr>
            <p:spPr>
              <a:xfrm>
                <a:off x="5274659" y="4663220"/>
                <a:ext cx="107456" cy="119712"/>
              </a:xfrm>
              <a:custGeom>
                <a:rect b="b" l="l" r="r" t="t"/>
                <a:pathLst>
                  <a:path extrusionOk="0" h="3741" w="3358">
                    <a:moveTo>
                      <a:pt x="1619" y="1"/>
                    </a:moveTo>
                    <a:lnTo>
                      <a:pt x="1131" y="1799"/>
                    </a:lnTo>
                    <a:lnTo>
                      <a:pt x="1072" y="1775"/>
                    </a:lnTo>
                    <a:cubicBezTo>
                      <a:pt x="1005" y="1758"/>
                      <a:pt x="938" y="1751"/>
                      <a:pt x="873" y="1751"/>
                    </a:cubicBezTo>
                    <a:cubicBezTo>
                      <a:pt x="515" y="1751"/>
                      <a:pt x="210" y="1989"/>
                      <a:pt x="119" y="2322"/>
                    </a:cubicBezTo>
                    <a:cubicBezTo>
                      <a:pt x="0" y="2739"/>
                      <a:pt x="250" y="3168"/>
                      <a:pt x="667" y="3275"/>
                    </a:cubicBezTo>
                    <a:lnTo>
                      <a:pt x="2298" y="3715"/>
                    </a:lnTo>
                    <a:cubicBezTo>
                      <a:pt x="2365" y="3733"/>
                      <a:pt x="2433" y="3741"/>
                      <a:pt x="2499" y="3741"/>
                    </a:cubicBezTo>
                    <a:cubicBezTo>
                      <a:pt x="2842" y="3741"/>
                      <a:pt x="3151" y="3517"/>
                      <a:pt x="3251" y="3168"/>
                    </a:cubicBezTo>
                    <a:cubicBezTo>
                      <a:pt x="3358" y="2751"/>
                      <a:pt x="3108" y="2322"/>
                      <a:pt x="2703" y="2215"/>
                    </a:cubicBezTo>
                    <a:lnTo>
                      <a:pt x="2632" y="2203"/>
                    </a:lnTo>
                    <a:lnTo>
                      <a:pt x="3108" y="405"/>
                    </a:lnTo>
                    <a:cubicBezTo>
                      <a:pt x="2596" y="310"/>
                      <a:pt x="2096" y="167"/>
                      <a:pt x="161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5" name="Google Shape;2825;gd747c8523e_0_4"/>
              <p:cNvSpPr/>
              <p:nvPr/>
            </p:nvSpPr>
            <p:spPr>
              <a:xfrm>
                <a:off x="5484963" y="4663220"/>
                <a:ext cx="107104" cy="119712"/>
              </a:xfrm>
              <a:custGeom>
                <a:rect b="b" l="l" r="r" t="t"/>
                <a:pathLst>
                  <a:path extrusionOk="0" h="3741" w="3347">
                    <a:moveTo>
                      <a:pt x="1739" y="1"/>
                    </a:moveTo>
                    <a:cubicBezTo>
                      <a:pt x="1263" y="167"/>
                      <a:pt x="751" y="310"/>
                      <a:pt x="239" y="405"/>
                    </a:cubicBezTo>
                    <a:lnTo>
                      <a:pt x="727" y="2203"/>
                    </a:lnTo>
                    <a:lnTo>
                      <a:pt x="655" y="2215"/>
                    </a:lnTo>
                    <a:cubicBezTo>
                      <a:pt x="239" y="2322"/>
                      <a:pt x="0" y="2751"/>
                      <a:pt x="108" y="3168"/>
                    </a:cubicBezTo>
                    <a:cubicBezTo>
                      <a:pt x="197" y="3517"/>
                      <a:pt x="513" y="3741"/>
                      <a:pt x="859" y="3741"/>
                    </a:cubicBezTo>
                    <a:cubicBezTo>
                      <a:pt x="925" y="3741"/>
                      <a:pt x="993" y="3733"/>
                      <a:pt x="1060" y="3715"/>
                    </a:cubicBezTo>
                    <a:lnTo>
                      <a:pt x="2691" y="3275"/>
                    </a:lnTo>
                    <a:cubicBezTo>
                      <a:pt x="3108" y="3168"/>
                      <a:pt x="3346" y="2739"/>
                      <a:pt x="3239" y="2322"/>
                    </a:cubicBezTo>
                    <a:cubicBezTo>
                      <a:pt x="3148" y="1989"/>
                      <a:pt x="2835" y="1751"/>
                      <a:pt x="2481" y="1751"/>
                    </a:cubicBezTo>
                    <a:cubicBezTo>
                      <a:pt x="2417" y="1751"/>
                      <a:pt x="2352" y="1758"/>
                      <a:pt x="2286" y="1775"/>
                    </a:cubicBezTo>
                    <a:lnTo>
                      <a:pt x="2227" y="1799"/>
                    </a:lnTo>
                    <a:lnTo>
                      <a:pt x="1739"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6" name="Google Shape;2826;gd747c8523e_0_4"/>
              <p:cNvSpPr/>
              <p:nvPr/>
            </p:nvSpPr>
            <p:spPr>
              <a:xfrm>
                <a:off x="5643075" y="4568724"/>
                <a:ext cx="123872" cy="121408"/>
              </a:xfrm>
              <a:custGeom>
                <a:rect b="b" l="l" r="r" t="t"/>
                <a:pathLst>
                  <a:path extrusionOk="0" h="3794" w="3871">
                    <a:moveTo>
                      <a:pt x="1096" y="1"/>
                    </a:moveTo>
                    <a:cubicBezTo>
                      <a:pt x="763" y="394"/>
                      <a:pt x="393" y="763"/>
                      <a:pt x="1" y="1096"/>
                    </a:cubicBezTo>
                    <a:lnTo>
                      <a:pt x="1322" y="2418"/>
                    </a:lnTo>
                    <a:lnTo>
                      <a:pt x="1275" y="2466"/>
                    </a:lnTo>
                    <a:cubicBezTo>
                      <a:pt x="965" y="2775"/>
                      <a:pt x="965" y="3263"/>
                      <a:pt x="1275" y="3561"/>
                    </a:cubicBezTo>
                    <a:cubicBezTo>
                      <a:pt x="1423" y="3716"/>
                      <a:pt x="1620" y="3793"/>
                      <a:pt x="1818" y="3793"/>
                    </a:cubicBezTo>
                    <a:cubicBezTo>
                      <a:pt x="2016" y="3793"/>
                      <a:pt x="2215" y="3716"/>
                      <a:pt x="2370" y="3561"/>
                    </a:cubicBezTo>
                    <a:lnTo>
                      <a:pt x="3561" y="2370"/>
                    </a:lnTo>
                    <a:cubicBezTo>
                      <a:pt x="3870" y="2073"/>
                      <a:pt x="3870" y="1573"/>
                      <a:pt x="3561" y="1275"/>
                    </a:cubicBezTo>
                    <a:cubicBezTo>
                      <a:pt x="3412" y="1120"/>
                      <a:pt x="3212" y="1043"/>
                      <a:pt x="3013" y="1043"/>
                    </a:cubicBezTo>
                    <a:cubicBezTo>
                      <a:pt x="2813" y="1043"/>
                      <a:pt x="2614" y="1120"/>
                      <a:pt x="2465" y="1275"/>
                    </a:cubicBezTo>
                    <a:lnTo>
                      <a:pt x="2418" y="1323"/>
                    </a:lnTo>
                    <a:lnTo>
                      <a:pt x="1096"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7" name="Google Shape;2827;gd747c8523e_0_4"/>
              <p:cNvSpPr/>
              <p:nvPr/>
            </p:nvSpPr>
            <p:spPr>
              <a:xfrm>
                <a:off x="5737571" y="4413204"/>
                <a:ext cx="122336" cy="102048"/>
              </a:xfrm>
              <a:custGeom>
                <a:rect b="b" l="l" r="r" t="t"/>
                <a:pathLst>
                  <a:path extrusionOk="0" h="3189" w="3823">
                    <a:moveTo>
                      <a:pt x="2965" y="1"/>
                    </a:moveTo>
                    <a:cubicBezTo>
                      <a:pt x="2629" y="1"/>
                      <a:pt x="2314" y="217"/>
                      <a:pt x="2215" y="575"/>
                    </a:cubicBezTo>
                    <a:lnTo>
                      <a:pt x="2191" y="646"/>
                    </a:lnTo>
                    <a:lnTo>
                      <a:pt x="405" y="158"/>
                    </a:lnTo>
                    <a:cubicBezTo>
                      <a:pt x="310" y="682"/>
                      <a:pt x="167" y="1182"/>
                      <a:pt x="0" y="1658"/>
                    </a:cubicBezTo>
                    <a:lnTo>
                      <a:pt x="1798" y="2146"/>
                    </a:lnTo>
                    <a:lnTo>
                      <a:pt x="1774" y="2206"/>
                    </a:lnTo>
                    <a:cubicBezTo>
                      <a:pt x="1667" y="2623"/>
                      <a:pt x="1917" y="3051"/>
                      <a:pt x="2322" y="3158"/>
                    </a:cubicBezTo>
                    <a:cubicBezTo>
                      <a:pt x="2393" y="3178"/>
                      <a:pt x="2463" y="3188"/>
                      <a:pt x="2533" y="3188"/>
                    </a:cubicBezTo>
                    <a:cubicBezTo>
                      <a:pt x="2875" y="3188"/>
                      <a:pt x="3186" y="2957"/>
                      <a:pt x="3275" y="2611"/>
                    </a:cubicBezTo>
                    <a:lnTo>
                      <a:pt x="3715" y="979"/>
                    </a:lnTo>
                    <a:cubicBezTo>
                      <a:pt x="3822" y="563"/>
                      <a:pt x="3584" y="134"/>
                      <a:pt x="3167" y="27"/>
                    </a:cubicBezTo>
                    <a:cubicBezTo>
                      <a:pt x="3100" y="9"/>
                      <a:pt x="3032" y="1"/>
                      <a:pt x="2965"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8" name="Google Shape;2828;gd747c8523e_0_4"/>
              <p:cNvSpPr/>
              <p:nvPr/>
            </p:nvSpPr>
            <p:spPr>
              <a:xfrm>
                <a:off x="5737571" y="4203316"/>
                <a:ext cx="122336" cy="101888"/>
              </a:xfrm>
              <a:custGeom>
                <a:rect b="b" l="l" r="r" t="t"/>
                <a:pathLst>
                  <a:path extrusionOk="0" h="3184" w="3823">
                    <a:moveTo>
                      <a:pt x="2523" y="0"/>
                    </a:moveTo>
                    <a:cubicBezTo>
                      <a:pt x="2457" y="0"/>
                      <a:pt x="2389" y="8"/>
                      <a:pt x="2322" y="26"/>
                    </a:cubicBezTo>
                    <a:cubicBezTo>
                      <a:pt x="1917" y="133"/>
                      <a:pt x="1667" y="561"/>
                      <a:pt x="1774" y="978"/>
                    </a:cubicBezTo>
                    <a:lnTo>
                      <a:pt x="1798" y="1038"/>
                    </a:lnTo>
                    <a:lnTo>
                      <a:pt x="0" y="1526"/>
                    </a:lnTo>
                    <a:cubicBezTo>
                      <a:pt x="167" y="2002"/>
                      <a:pt x="310" y="2502"/>
                      <a:pt x="405" y="3026"/>
                    </a:cubicBezTo>
                    <a:lnTo>
                      <a:pt x="2191" y="2538"/>
                    </a:lnTo>
                    <a:lnTo>
                      <a:pt x="2215" y="2609"/>
                    </a:lnTo>
                    <a:cubicBezTo>
                      <a:pt x="2314" y="2967"/>
                      <a:pt x="2629" y="3183"/>
                      <a:pt x="2965" y="3183"/>
                    </a:cubicBezTo>
                    <a:cubicBezTo>
                      <a:pt x="3032" y="3183"/>
                      <a:pt x="3100" y="3175"/>
                      <a:pt x="3167" y="3157"/>
                    </a:cubicBezTo>
                    <a:cubicBezTo>
                      <a:pt x="3584" y="3050"/>
                      <a:pt x="3822" y="2621"/>
                      <a:pt x="3715" y="2205"/>
                    </a:cubicBezTo>
                    <a:lnTo>
                      <a:pt x="3275" y="573"/>
                    </a:lnTo>
                    <a:cubicBezTo>
                      <a:pt x="3185" y="224"/>
                      <a:pt x="2869" y="0"/>
                      <a:pt x="2523"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9" name="Google Shape;2829;gd747c8523e_0_4"/>
              <p:cNvSpPr/>
              <p:nvPr/>
            </p:nvSpPr>
            <p:spPr>
              <a:xfrm>
                <a:off x="5643075" y="4028276"/>
                <a:ext cx="123872" cy="121408"/>
              </a:xfrm>
              <a:custGeom>
                <a:rect b="b" l="l" r="r" t="t"/>
                <a:pathLst>
                  <a:path extrusionOk="0" h="3794" w="3871">
                    <a:moveTo>
                      <a:pt x="1818" y="1"/>
                    </a:moveTo>
                    <a:cubicBezTo>
                      <a:pt x="1620" y="1"/>
                      <a:pt x="1423" y="78"/>
                      <a:pt x="1275" y="233"/>
                    </a:cubicBezTo>
                    <a:cubicBezTo>
                      <a:pt x="965" y="531"/>
                      <a:pt x="965" y="1019"/>
                      <a:pt x="1275" y="1328"/>
                    </a:cubicBezTo>
                    <a:lnTo>
                      <a:pt x="1322" y="1376"/>
                    </a:lnTo>
                    <a:lnTo>
                      <a:pt x="1" y="2698"/>
                    </a:lnTo>
                    <a:cubicBezTo>
                      <a:pt x="393" y="3031"/>
                      <a:pt x="763" y="3400"/>
                      <a:pt x="1096" y="3793"/>
                    </a:cubicBezTo>
                    <a:lnTo>
                      <a:pt x="2418" y="2471"/>
                    </a:lnTo>
                    <a:lnTo>
                      <a:pt x="2465" y="2519"/>
                    </a:lnTo>
                    <a:cubicBezTo>
                      <a:pt x="2614" y="2674"/>
                      <a:pt x="2813" y="2751"/>
                      <a:pt x="3013" y="2751"/>
                    </a:cubicBezTo>
                    <a:cubicBezTo>
                      <a:pt x="3212" y="2751"/>
                      <a:pt x="3412" y="2674"/>
                      <a:pt x="3561" y="2519"/>
                    </a:cubicBezTo>
                    <a:cubicBezTo>
                      <a:pt x="3870" y="2221"/>
                      <a:pt x="3870" y="1733"/>
                      <a:pt x="3561" y="1424"/>
                    </a:cubicBezTo>
                    <a:lnTo>
                      <a:pt x="2370" y="233"/>
                    </a:lnTo>
                    <a:cubicBezTo>
                      <a:pt x="2215" y="78"/>
                      <a:pt x="2016" y="1"/>
                      <a:pt x="181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0" name="Google Shape;2830;gd747c8523e_0_4"/>
              <p:cNvSpPr/>
              <p:nvPr/>
            </p:nvSpPr>
            <p:spPr>
              <a:xfrm>
                <a:off x="5484963" y="3935444"/>
                <a:ext cx="107104" cy="119744"/>
              </a:xfrm>
              <a:custGeom>
                <a:rect b="b" l="l" r="r" t="t"/>
                <a:pathLst>
                  <a:path extrusionOk="0" h="3742" w="3347">
                    <a:moveTo>
                      <a:pt x="859" y="1"/>
                    </a:moveTo>
                    <a:cubicBezTo>
                      <a:pt x="513" y="1"/>
                      <a:pt x="197" y="225"/>
                      <a:pt x="108" y="574"/>
                    </a:cubicBezTo>
                    <a:cubicBezTo>
                      <a:pt x="0" y="991"/>
                      <a:pt x="239" y="1420"/>
                      <a:pt x="655" y="1527"/>
                    </a:cubicBezTo>
                    <a:lnTo>
                      <a:pt x="727" y="1539"/>
                    </a:lnTo>
                    <a:lnTo>
                      <a:pt x="239" y="3337"/>
                    </a:lnTo>
                    <a:cubicBezTo>
                      <a:pt x="751" y="3432"/>
                      <a:pt x="1263" y="3575"/>
                      <a:pt x="1739" y="3741"/>
                    </a:cubicBezTo>
                    <a:lnTo>
                      <a:pt x="2227" y="1943"/>
                    </a:lnTo>
                    <a:lnTo>
                      <a:pt x="2286" y="1967"/>
                    </a:lnTo>
                    <a:cubicBezTo>
                      <a:pt x="2352" y="1984"/>
                      <a:pt x="2417" y="1991"/>
                      <a:pt x="2481" y="1991"/>
                    </a:cubicBezTo>
                    <a:cubicBezTo>
                      <a:pt x="2835" y="1991"/>
                      <a:pt x="3148" y="1753"/>
                      <a:pt x="3239" y="1420"/>
                    </a:cubicBezTo>
                    <a:cubicBezTo>
                      <a:pt x="3346" y="1003"/>
                      <a:pt x="3108" y="574"/>
                      <a:pt x="2691" y="467"/>
                    </a:cubicBezTo>
                    <a:lnTo>
                      <a:pt x="1060" y="27"/>
                    </a:lnTo>
                    <a:cubicBezTo>
                      <a:pt x="993" y="9"/>
                      <a:pt x="925" y="1"/>
                      <a:pt x="85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31" name="Google Shape;2831;gd747c8523e_0_4"/>
            <p:cNvGrpSpPr/>
            <p:nvPr/>
          </p:nvGrpSpPr>
          <p:grpSpPr>
            <a:xfrm>
              <a:off x="-16967" y="396436"/>
              <a:ext cx="560832" cy="1075392"/>
              <a:chOff x="483" y="396436"/>
              <a:chExt cx="560832" cy="1075392"/>
            </a:xfrm>
          </p:grpSpPr>
          <p:sp>
            <p:nvSpPr>
              <p:cNvPr id="2832" name="Google Shape;2832;gd747c8523e_0_4"/>
              <p:cNvSpPr/>
              <p:nvPr/>
            </p:nvSpPr>
            <p:spPr>
              <a:xfrm>
                <a:off x="85443" y="1319956"/>
                <a:ext cx="136032" cy="151872"/>
              </a:xfrm>
              <a:custGeom>
                <a:rect b="b" l="l" r="r" t="t"/>
                <a:pathLst>
                  <a:path extrusionOk="0" h="4746" w="4251">
                    <a:moveTo>
                      <a:pt x="2215" y="1"/>
                    </a:moveTo>
                    <a:cubicBezTo>
                      <a:pt x="1596" y="215"/>
                      <a:pt x="965" y="382"/>
                      <a:pt x="310" y="513"/>
                    </a:cubicBezTo>
                    <a:lnTo>
                      <a:pt x="917" y="2787"/>
                    </a:lnTo>
                    <a:lnTo>
                      <a:pt x="834" y="2810"/>
                    </a:lnTo>
                    <a:cubicBezTo>
                      <a:pt x="310" y="2953"/>
                      <a:pt x="0" y="3489"/>
                      <a:pt x="143" y="4013"/>
                    </a:cubicBezTo>
                    <a:cubicBezTo>
                      <a:pt x="264" y="4456"/>
                      <a:pt x="665" y="4745"/>
                      <a:pt x="1103" y="4745"/>
                    </a:cubicBezTo>
                    <a:cubicBezTo>
                      <a:pt x="1183" y="4745"/>
                      <a:pt x="1264" y="4736"/>
                      <a:pt x="1346" y="4715"/>
                    </a:cubicBezTo>
                    <a:lnTo>
                      <a:pt x="3417" y="4156"/>
                    </a:lnTo>
                    <a:cubicBezTo>
                      <a:pt x="3941" y="4013"/>
                      <a:pt x="4251" y="3477"/>
                      <a:pt x="4120" y="2953"/>
                    </a:cubicBezTo>
                    <a:cubicBezTo>
                      <a:pt x="3999" y="2522"/>
                      <a:pt x="3609" y="2218"/>
                      <a:pt x="3161" y="2218"/>
                    </a:cubicBezTo>
                    <a:cubicBezTo>
                      <a:pt x="3077" y="2218"/>
                      <a:pt x="2992" y="2228"/>
                      <a:pt x="2905" y="2251"/>
                    </a:cubicBezTo>
                    <a:lnTo>
                      <a:pt x="2822" y="2275"/>
                    </a:lnTo>
                    <a:lnTo>
                      <a:pt x="2215"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3" name="Google Shape;2833;gd747c8523e_0_4"/>
              <p:cNvSpPr/>
              <p:nvPr/>
            </p:nvSpPr>
            <p:spPr>
              <a:xfrm>
                <a:off x="286211" y="1199956"/>
                <a:ext cx="157024" cy="153952"/>
              </a:xfrm>
              <a:custGeom>
                <a:rect b="b" l="l" r="r" t="t"/>
                <a:pathLst>
                  <a:path extrusionOk="0" h="4811" w="4907">
                    <a:moveTo>
                      <a:pt x="1394" y="0"/>
                    </a:moveTo>
                    <a:cubicBezTo>
                      <a:pt x="965" y="500"/>
                      <a:pt x="501" y="964"/>
                      <a:pt x="1" y="1393"/>
                    </a:cubicBezTo>
                    <a:lnTo>
                      <a:pt x="1668" y="3072"/>
                    </a:lnTo>
                    <a:lnTo>
                      <a:pt x="1608" y="3131"/>
                    </a:lnTo>
                    <a:cubicBezTo>
                      <a:pt x="1227" y="3512"/>
                      <a:pt x="1227" y="4143"/>
                      <a:pt x="1608" y="4524"/>
                    </a:cubicBezTo>
                    <a:cubicBezTo>
                      <a:pt x="1804" y="4715"/>
                      <a:pt x="2057" y="4810"/>
                      <a:pt x="2309" y="4810"/>
                    </a:cubicBezTo>
                    <a:cubicBezTo>
                      <a:pt x="2561" y="4810"/>
                      <a:pt x="2811" y="4715"/>
                      <a:pt x="3001" y="4524"/>
                    </a:cubicBezTo>
                    <a:lnTo>
                      <a:pt x="4525" y="3000"/>
                    </a:lnTo>
                    <a:cubicBezTo>
                      <a:pt x="4906" y="2619"/>
                      <a:pt x="4906" y="2000"/>
                      <a:pt x="4525" y="1619"/>
                    </a:cubicBezTo>
                    <a:cubicBezTo>
                      <a:pt x="4329" y="1423"/>
                      <a:pt x="4076" y="1325"/>
                      <a:pt x="3824" y="1325"/>
                    </a:cubicBezTo>
                    <a:cubicBezTo>
                      <a:pt x="3573" y="1325"/>
                      <a:pt x="3323" y="1423"/>
                      <a:pt x="3132" y="1619"/>
                    </a:cubicBezTo>
                    <a:lnTo>
                      <a:pt x="3061" y="1679"/>
                    </a:lnTo>
                    <a:lnTo>
                      <a:pt x="1394"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4" name="Google Shape;2834;gd747c8523e_0_4"/>
              <p:cNvSpPr/>
              <p:nvPr/>
            </p:nvSpPr>
            <p:spPr>
              <a:xfrm>
                <a:off x="406243" y="1002708"/>
                <a:ext cx="155072" cy="129408"/>
              </a:xfrm>
              <a:custGeom>
                <a:rect b="b" l="l" r="r" t="t"/>
                <a:pathLst>
                  <a:path extrusionOk="0" h="4044" w="4846">
                    <a:moveTo>
                      <a:pt x="3763" y="1"/>
                    </a:moveTo>
                    <a:cubicBezTo>
                      <a:pt x="3334" y="1"/>
                      <a:pt x="2930" y="276"/>
                      <a:pt x="2810" y="735"/>
                    </a:cubicBezTo>
                    <a:lnTo>
                      <a:pt x="2786" y="818"/>
                    </a:lnTo>
                    <a:lnTo>
                      <a:pt x="500" y="199"/>
                    </a:lnTo>
                    <a:cubicBezTo>
                      <a:pt x="381" y="854"/>
                      <a:pt x="214" y="1497"/>
                      <a:pt x="0" y="2104"/>
                    </a:cubicBezTo>
                    <a:lnTo>
                      <a:pt x="2274" y="2711"/>
                    </a:lnTo>
                    <a:lnTo>
                      <a:pt x="2250" y="2807"/>
                    </a:lnTo>
                    <a:cubicBezTo>
                      <a:pt x="2108" y="3330"/>
                      <a:pt x="2417" y="3866"/>
                      <a:pt x="2941" y="4009"/>
                    </a:cubicBezTo>
                    <a:cubicBezTo>
                      <a:pt x="3029" y="4033"/>
                      <a:pt x="3117" y="4044"/>
                      <a:pt x="3204" y="4044"/>
                    </a:cubicBezTo>
                    <a:cubicBezTo>
                      <a:pt x="3643" y="4044"/>
                      <a:pt x="4036" y="3754"/>
                      <a:pt x="4155" y="3307"/>
                    </a:cubicBezTo>
                    <a:lnTo>
                      <a:pt x="4703" y="1235"/>
                    </a:lnTo>
                    <a:cubicBezTo>
                      <a:pt x="4846" y="711"/>
                      <a:pt x="4536" y="175"/>
                      <a:pt x="4013" y="32"/>
                    </a:cubicBezTo>
                    <a:cubicBezTo>
                      <a:pt x="3930" y="11"/>
                      <a:pt x="3846" y="1"/>
                      <a:pt x="3763"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5" name="Google Shape;2835;gd747c8523e_0_4"/>
              <p:cNvSpPr/>
              <p:nvPr/>
            </p:nvSpPr>
            <p:spPr>
              <a:xfrm>
                <a:off x="405859" y="736308"/>
                <a:ext cx="155456" cy="129184"/>
              </a:xfrm>
              <a:custGeom>
                <a:rect b="b" l="l" r="r" t="t"/>
                <a:pathLst>
                  <a:path extrusionOk="0" h="4037" w="4858">
                    <a:moveTo>
                      <a:pt x="3217" y="0"/>
                    </a:moveTo>
                    <a:cubicBezTo>
                      <a:pt x="3130" y="0"/>
                      <a:pt x="3041" y="11"/>
                      <a:pt x="2953" y="35"/>
                    </a:cubicBezTo>
                    <a:cubicBezTo>
                      <a:pt x="2429" y="178"/>
                      <a:pt x="2120" y="714"/>
                      <a:pt x="2262" y="1237"/>
                    </a:cubicBezTo>
                    <a:lnTo>
                      <a:pt x="2286" y="1321"/>
                    </a:lnTo>
                    <a:lnTo>
                      <a:pt x="0" y="1928"/>
                    </a:lnTo>
                    <a:cubicBezTo>
                      <a:pt x="226" y="2547"/>
                      <a:pt x="393" y="3178"/>
                      <a:pt x="512" y="3833"/>
                    </a:cubicBezTo>
                    <a:lnTo>
                      <a:pt x="2798" y="3226"/>
                    </a:lnTo>
                    <a:lnTo>
                      <a:pt x="2822" y="3309"/>
                    </a:lnTo>
                    <a:cubicBezTo>
                      <a:pt x="2940" y="3762"/>
                      <a:pt x="3336" y="4036"/>
                      <a:pt x="3759" y="4036"/>
                    </a:cubicBezTo>
                    <a:cubicBezTo>
                      <a:pt x="3847" y="4036"/>
                      <a:pt x="3936" y="4024"/>
                      <a:pt x="4025" y="4000"/>
                    </a:cubicBezTo>
                    <a:cubicBezTo>
                      <a:pt x="4548" y="3869"/>
                      <a:pt x="4858" y="3321"/>
                      <a:pt x="4715" y="2797"/>
                    </a:cubicBezTo>
                    <a:lnTo>
                      <a:pt x="4167" y="725"/>
                    </a:lnTo>
                    <a:cubicBezTo>
                      <a:pt x="4048" y="288"/>
                      <a:pt x="3655" y="0"/>
                      <a:pt x="3217"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6" name="Google Shape;2836;gd747c8523e_0_4"/>
              <p:cNvSpPr/>
              <p:nvPr/>
            </p:nvSpPr>
            <p:spPr>
              <a:xfrm>
                <a:off x="286211" y="514228"/>
                <a:ext cx="157024" cy="153856"/>
              </a:xfrm>
              <a:custGeom>
                <a:rect b="b" l="l" r="r" t="t"/>
                <a:pathLst>
                  <a:path extrusionOk="0" h="4808" w="4907">
                    <a:moveTo>
                      <a:pt x="2309" y="1"/>
                    </a:moveTo>
                    <a:cubicBezTo>
                      <a:pt x="2057" y="1"/>
                      <a:pt x="1804" y="99"/>
                      <a:pt x="1608" y="296"/>
                    </a:cubicBezTo>
                    <a:cubicBezTo>
                      <a:pt x="1227" y="677"/>
                      <a:pt x="1227" y="1296"/>
                      <a:pt x="1608" y="1689"/>
                    </a:cubicBezTo>
                    <a:lnTo>
                      <a:pt x="1668" y="1748"/>
                    </a:lnTo>
                    <a:lnTo>
                      <a:pt x="1" y="3415"/>
                    </a:lnTo>
                    <a:cubicBezTo>
                      <a:pt x="501" y="3844"/>
                      <a:pt x="965" y="4308"/>
                      <a:pt x="1394" y="4808"/>
                    </a:cubicBezTo>
                    <a:lnTo>
                      <a:pt x="3061" y="3141"/>
                    </a:lnTo>
                    <a:lnTo>
                      <a:pt x="3132" y="3201"/>
                    </a:lnTo>
                    <a:cubicBezTo>
                      <a:pt x="3323" y="3391"/>
                      <a:pt x="3573" y="3486"/>
                      <a:pt x="3824" y="3486"/>
                    </a:cubicBezTo>
                    <a:cubicBezTo>
                      <a:pt x="4076" y="3486"/>
                      <a:pt x="4329" y="3391"/>
                      <a:pt x="4525" y="3201"/>
                    </a:cubicBezTo>
                    <a:cubicBezTo>
                      <a:pt x="4906" y="2820"/>
                      <a:pt x="4906" y="2189"/>
                      <a:pt x="4525" y="1808"/>
                    </a:cubicBezTo>
                    <a:lnTo>
                      <a:pt x="3001" y="296"/>
                    </a:lnTo>
                    <a:cubicBezTo>
                      <a:pt x="2811" y="99"/>
                      <a:pt x="2561" y="1"/>
                      <a:pt x="230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7" name="Google Shape;2837;gd747c8523e_0_4"/>
              <p:cNvSpPr/>
              <p:nvPr/>
            </p:nvSpPr>
            <p:spPr>
              <a:xfrm>
                <a:off x="85443" y="396436"/>
                <a:ext cx="136032" cy="152032"/>
              </a:xfrm>
              <a:custGeom>
                <a:rect b="b" l="l" r="r" t="t"/>
                <a:pathLst>
                  <a:path extrusionOk="0" h="4751" w="4251">
                    <a:moveTo>
                      <a:pt x="1087" y="1"/>
                    </a:moveTo>
                    <a:cubicBezTo>
                      <a:pt x="655" y="1"/>
                      <a:pt x="262" y="289"/>
                      <a:pt x="143" y="726"/>
                    </a:cubicBezTo>
                    <a:cubicBezTo>
                      <a:pt x="0" y="1262"/>
                      <a:pt x="310" y="1798"/>
                      <a:pt x="834" y="1941"/>
                    </a:cubicBezTo>
                    <a:lnTo>
                      <a:pt x="917" y="1964"/>
                    </a:lnTo>
                    <a:lnTo>
                      <a:pt x="310" y="4238"/>
                    </a:lnTo>
                    <a:cubicBezTo>
                      <a:pt x="965" y="4358"/>
                      <a:pt x="1596" y="4536"/>
                      <a:pt x="2215" y="4750"/>
                    </a:cubicBezTo>
                    <a:lnTo>
                      <a:pt x="2822" y="2464"/>
                    </a:lnTo>
                    <a:lnTo>
                      <a:pt x="2905" y="2488"/>
                    </a:lnTo>
                    <a:cubicBezTo>
                      <a:pt x="2995" y="2514"/>
                      <a:pt x="3084" y="2526"/>
                      <a:pt x="3171" y="2526"/>
                    </a:cubicBezTo>
                    <a:cubicBezTo>
                      <a:pt x="3615" y="2526"/>
                      <a:pt x="4000" y="2216"/>
                      <a:pt x="4120" y="1798"/>
                    </a:cubicBezTo>
                    <a:cubicBezTo>
                      <a:pt x="4251" y="1274"/>
                      <a:pt x="3941" y="726"/>
                      <a:pt x="3417" y="595"/>
                    </a:cubicBezTo>
                    <a:lnTo>
                      <a:pt x="1346" y="36"/>
                    </a:lnTo>
                    <a:cubicBezTo>
                      <a:pt x="1259" y="12"/>
                      <a:pt x="1172" y="1"/>
                      <a:pt x="1087"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8" name="Google Shape;2838;gd747c8523e_0_4"/>
              <p:cNvSpPr/>
              <p:nvPr/>
            </p:nvSpPr>
            <p:spPr>
              <a:xfrm>
                <a:off x="483" y="588052"/>
                <a:ext cx="365760" cy="691936"/>
              </a:xfrm>
              <a:custGeom>
                <a:rect b="b" l="l" r="r" t="t"/>
                <a:pathLst>
                  <a:path extrusionOk="0" h="21623" w="11430">
                    <a:moveTo>
                      <a:pt x="5834" y="4608"/>
                    </a:moveTo>
                    <a:cubicBezTo>
                      <a:pt x="6382" y="4608"/>
                      <a:pt x="6822" y="5049"/>
                      <a:pt x="6822" y="5597"/>
                    </a:cubicBezTo>
                    <a:cubicBezTo>
                      <a:pt x="6822" y="6144"/>
                      <a:pt x="6382" y="6585"/>
                      <a:pt x="5834" y="6585"/>
                    </a:cubicBezTo>
                    <a:cubicBezTo>
                      <a:pt x="5298" y="6585"/>
                      <a:pt x="4858" y="6144"/>
                      <a:pt x="4858" y="5597"/>
                    </a:cubicBezTo>
                    <a:cubicBezTo>
                      <a:pt x="4858" y="5049"/>
                      <a:pt x="5298" y="4608"/>
                      <a:pt x="5834" y="4608"/>
                    </a:cubicBezTo>
                    <a:close/>
                    <a:moveTo>
                      <a:pt x="2727" y="7716"/>
                    </a:moveTo>
                    <a:cubicBezTo>
                      <a:pt x="3274" y="7716"/>
                      <a:pt x="3715" y="8168"/>
                      <a:pt x="3715" y="8704"/>
                    </a:cubicBezTo>
                    <a:cubicBezTo>
                      <a:pt x="3715" y="9252"/>
                      <a:pt x="3274" y="9692"/>
                      <a:pt x="2727" y="9692"/>
                    </a:cubicBezTo>
                    <a:cubicBezTo>
                      <a:pt x="2179" y="9692"/>
                      <a:pt x="1738" y="9252"/>
                      <a:pt x="1738" y="8704"/>
                    </a:cubicBezTo>
                    <a:cubicBezTo>
                      <a:pt x="1738" y="8168"/>
                      <a:pt x="2179" y="7716"/>
                      <a:pt x="2727" y="7716"/>
                    </a:cubicBezTo>
                    <a:close/>
                    <a:moveTo>
                      <a:pt x="8001" y="9835"/>
                    </a:moveTo>
                    <a:cubicBezTo>
                      <a:pt x="8549" y="9835"/>
                      <a:pt x="8989" y="10276"/>
                      <a:pt x="8989" y="10812"/>
                    </a:cubicBezTo>
                    <a:cubicBezTo>
                      <a:pt x="8989" y="11359"/>
                      <a:pt x="8549" y="11800"/>
                      <a:pt x="8001" y="11800"/>
                    </a:cubicBezTo>
                    <a:cubicBezTo>
                      <a:pt x="7453" y="11800"/>
                      <a:pt x="7013" y="11359"/>
                      <a:pt x="7013" y="10812"/>
                    </a:cubicBezTo>
                    <a:cubicBezTo>
                      <a:pt x="7013" y="10276"/>
                      <a:pt x="7453" y="9835"/>
                      <a:pt x="8001" y="9835"/>
                    </a:cubicBezTo>
                    <a:close/>
                    <a:moveTo>
                      <a:pt x="2727" y="11943"/>
                    </a:moveTo>
                    <a:cubicBezTo>
                      <a:pt x="3274" y="11943"/>
                      <a:pt x="3715" y="12383"/>
                      <a:pt x="3715" y="12919"/>
                    </a:cubicBezTo>
                    <a:cubicBezTo>
                      <a:pt x="3715" y="13467"/>
                      <a:pt x="3274" y="13907"/>
                      <a:pt x="2727" y="13907"/>
                    </a:cubicBezTo>
                    <a:cubicBezTo>
                      <a:pt x="2179" y="13907"/>
                      <a:pt x="1738" y="13467"/>
                      <a:pt x="1738" y="12919"/>
                    </a:cubicBezTo>
                    <a:cubicBezTo>
                      <a:pt x="1738" y="12383"/>
                      <a:pt x="2179" y="11943"/>
                      <a:pt x="2727" y="11943"/>
                    </a:cubicBezTo>
                    <a:close/>
                    <a:moveTo>
                      <a:pt x="5834" y="15050"/>
                    </a:moveTo>
                    <a:cubicBezTo>
                      <a:pt x="6382" y="15050"/>
                      <a:pt x="6822" y="15491"/>
                      <a:pt x="6822" y="16038"/>
                    </a:cubicBezTo>
                    <a:cubicBezTo>
                      <a:pt x="6822" y="16574"/>
                      <a:pt x="6382" y="17015"/>
                      <a:pt x="5834" y="17015"/>
                    </a:cubicBezTo>
                    <a:cubicBezTo>
                      <a:pt x="5298" y="17015"/>
                      <a:pt x="4858" y="16574"/>
                      <a:pt x="4858" y="16038"/>
                    </a:cubicBezTo>
                    <a:cubicBezTo>
                      <a:pt x="4858" y="15491"/>
                      <a:pt x="5298" y="15050"/>
                      <a:pt x="5834" y="15050"/>
                    </a:cubicBezTo>
                    <a:close/>
                    <a:moveTo>
                      <a:pt x="619" y="1"/>
                    </a:moveTo>
                    <a:cubicBezTo>
                      <a:pt x="417" y="1"/>
                      <a:pt x="202" y="13"/>
                      <a:pt x="0" y="24"/>
                    </a:cubicBezTo>
                    <a:lnTo>
                      <a:pt x="0" y="2668"/>
                    </a:lnTo>
                    <a:cubicBezTo>
                      <a:pt x="167" y="2537"/>
                      <a:pt x="381" y="2453"/>
                      <a:pt x="619" y="2453"/>
                    </a:cubicBezTo>
                    <a:cubicBezTo>
                      <a:pt x="1167" y="2453"/>
                      <a:pt x="1607" y="2894"/>
                      <a:pt x="1607" y="3430"/>
                    </a:cubicBezTo>
                    <a:cubicBezTo>
                      <a:pt x="1607" y="3977"/>
                      <a:pt x="1167" y="4418"/>
                      <a:pt x="619" y="4418"/>
                    </a:cubicBezTo>
                    <a:cubicBezTo>
                      <a:pt x="381" y="4418"/>
                      <a:pt x="167" y="4335"/>
                      <a:pt x="0" y="4204"/>
                    </a:cubicBezTo>
                    <a:lnTo>
                      <a:pt x="0" y="17431"/>
                    </a:lnTo>
                    <a:cubicBezTo>
                      <a:pt x="167" y="17289"/>
                      <a:pt x="381" y="17217"/>
                      <a:pt x="619" y="17217"/>
                    </a:cubicBezTo>
                    <a:cubicBezTo>
                      <a:pt x="1167" y="17217"/>
                      <a:pt x="1607" y="17658"/>
                      <a:pt x="1607" y="18193"/>
                    </a:cubicBezTo>
                    <a:cubicBezTo>
                      <a:pt x="1607" y="18741"/>
                      <a:pt x="1167" y="19182"/>
                      <a:pt x="619" y="19182"/>
                    </a:cubicBezTo>
                    <a:cubicBezTo>
                      <a:pt x="381" y="19182"/>
                      <a:pt x="167" y="19098"/>
                      <a:pt x="0" y="18955"/>
                    </a:cubicBezTo>
                    <a:lnTo>
                      <a:pt x="0" y="21610"/>
                    </a:lnTo>
                    <a:cubicBezTo>
                      <a:pt x="202" y="21622"/>
                      <a:pt x="417" y="21622"/>
                      <a:pt x="619" y="21622"/>
                    </a:cubicBezTo>
                    <a:cubicBezTo>
                      <a:pt x="6584" y="21622"/>
                      <a:pt x="11430" y="16777"/>
                      <a:pt x="11430" y="10812"/>
                    </a:cubicBezTo>
                    <a:cubicBezTo>
                      <a:pt x="11430" y="4858"/>
                      <a:pt x="6584" y="1"/>
                      <a:pt x="61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839" name="Google Shape;2839;gd747c8523e_0_4"/>
          <p:cNvSpPr/>
          <p:nvPr/>
        </p:nvSpPr>
        <p:spPr>
          <a:xfrm>
            <a:off x="5066375" y="5125975"/>
            <a:ext cx="228900" cy="371100"/>
          </a:xfrm>
          <a:prstGeom prst="downArrow">
            <a:avLst>
              <a:gd fmla="val 50000" name="adj1"/>
              <a:gd fmla="val 5014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40" name="Google Shape;2840;gd747c8523e_0_4"/>
          <p:cNvGrpSpPr/>
          <p:nvPr/>
        </p:nvGrpSpPr>
        <p:grpSpPr>
          <a:xfrm>
            <a:off x="5295266" y="0"/>
            <a:ext cx="6308734" cy="6857988"/>
            <a:chOff x="4844131" y="-13085"/>
            <a:chExt cx="4038624" cy="5158321"/>
          </a:xfrm>
        </p:grpSpPr>
        <p:sp>
          <p:nvSpPr>
            <p:cNvPr id="2841" name="Google Shape;2841;gd747c8523e_0_4"/>
            <p:cNvSpPr/>
            <p:nvPr/>
          </p:nvSpPr>
          <p:spPr>
            <a:xfrm>
              <a:off x="8146627" y="3725620"/>
              <a:ext cx="381024" cy="978016"/>
            </a:xfrm>
            <a:custGeom>
              <a:rect b="b" l="l" r="r" t="t"/>
              <a:pathLst>
                <a:path extrusionOk="0" h="30563" w="11907">
                  <a:moveTo>
                    <a:pt x="3534" y="1"/>
                  </a:moveTo>
                  <a:cubicBezTo>
                    <a:pt x="3109" y="1"/>
                    <a:pt x="2677" y="88"/>
                    <a:pt x="2263" y="273"/>
                  </a:cubicBezTo>
                  <a:cubicBezTo>
                    <a:pt x="703" y="976"/>
                    <a:pt x="1" y="2809"/>
                    <a:pt x="703" y="4369"/>
                  </a:cubicBezTo>
                  <a:cubicBezTo>
                    <a:pt x="4561" y="13001"/>
                    <a:pt x="5585" y="27527"/>
                    <a:pt x="5596" y="27670"/>
                  </a:cubicBezTo>
                  <a:cubicBezTo>
                    <a:pt x="5704" y="29313"/>
                    <a:pt x="7073" y="30563"/>
                    <a:pt x="8692" y="30563"/>
                  </a:cubicBezTo>
                  <a:lnTo>
                    <a:pt x="8906" y="30563"/>
                  </a:lnTo>
                  <a:cubicBezTo>
                    <a:pt x="10609" y="30444"/>
                    <a:pt x="11907" y="28967"/>
                    <a:pt x="11788" y="27253"/>
                  </a:cubicBezTo>
                  <a:cubicBezTo>
                    <a:pt x="11752" y="26610"/>
                    <a:pt x="10680" y="11489"/>
                    <a:pt x="6358" y="1833"/>
                  </a:cubicBezTo>
                  <a:cubicBezTo>
                    <a:pt x="5850" y="684"/>
                    <a:pt x="4721" y="1"/>
                    <a:pt x="3534"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2" name="Google Shape;2842;gd747c8523e_0_4"/>
            <p:cNvSpPr/>
            <p:nvPr/>
          </p:nvSpPr>
          <p:spPr>
            <a:xfrm>
              <a:off x="5165315" y="1331700"/>
              <a:ext cx="413792" cy="402048"/>
            </a:xfrm>
            <a:custGeom>
              <a:rect b="b" l="l" r="r" t="t"/>
              <a:pathLst>
                <a:path extrusionOk="0" h="12564" w="12931">
                  <a:moveTo>
                    <a:pt x="3115" y="1"/>
                  </a:moveTo>
                  <a:cubicBezTo>
                    <a:pt x="2081" y="1"/>
                    <a:pt x="1031" y="78"/>
                    <a:pt x="0" y="265"/>
                  </a:cubicBezTo>
                  <a:cubicBezTo>
                    <a:pt x="381" y="7849"/>
                    <a:pt x="3489" y="12564"/>
                    <a:pt x="3489" y="12564"/>
                  </a:cubicBezTo>
                  <a:lnTo>
                    <a:pt x="10609" y="11849"/>
                  </a:lnTo>
                  <a:lnTo>
                    <a:pt x="12930" y="1896"/>
                  </a:lnTo>
                  <a:cubicBezTo>
                    <a:pt x="12930" y="1896"/>
                    <a:pt x="8226" y="1"/>
                    <a:pt x="311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3" name="Google Shape;2843;gd747c8523e_0_4"/>
            <p:cNvSpPr/>
            <p:nvPr/>
          </p:nvSpPr>
          <p:spPr>
            <a:xfrm>
              <a:off x="5148163" y="1314996"/>
              <a:ext cx="448832" cy="435136"/>
            </a:xfrm>
            <a:custGeom>
              <a:rect b="b" l="l" r="r" t="t"/>
              <a:pathLst>
                <a:path extrusionOk="0" h="13598" w="14026">
                  <a:moveTo>
                    <a:pt x="3656" y="1037"/>
                  </a:moveTo>
                  <a:cubicBezTo>
                    <a:pt x="7751" y="1037"/>
                    <a:pt x="11609" y="2299"/>
                    <a:pt x="12859" y="2739"/>
                  </a:cubicBezTo>
                  <a:lnTo>
                    <a:pt x="10728" y="11895"/>
                  </a:lnTo>
                  <a:lnTo>
                    <a:pt x="4299" y="12538"/>
                  </a:lnTo>
                  <a:cubicBezTo>
                    <a:pt x="3679" y="11478"/>
                    <a:pt x="1489" y="7323"/>
                    <a:pt x="1072" y="1227"/>
                  </a:cubicBezTo>
                  <a:cubicBezTo>
                    <a:pt x="1893" y="1096"/>
                    <a:pt x="2763" y="1037"/>
                    <a:pt x="3656" y="1037"/>
                  </a:cubicBezTo>
                  <a:close/>
                  <a:moveTo>
                    <a:pt x="3656" y="1"/>
                  </a:moveTo>
                  <a:cubicBezTo>
                    <a:pt x="2524" y="1"/>
                    <a:pt x="1441" y="96"/>
                    <a:pt x="441" y="275"/>
                  </a:cubicBezTo>
                  <a:cubicBezTo>
                    <a:pt x="179" y="322"/>
                    <a:pt x="0" y="560"/>
                    <a:pt x="12" y="810"/>
                  </a:cubicBezTo>
                  <a:cubicBezTo>
                    <a:pt x="405" y="8442"/>
                    <a:pt x="3465" y="13169"/>
                    <a:pt x="3596" y="13371"/>
                  </a:cubicBezTo>
                  <a:cubicBezTo>
                    <a:pt x="3691" y="13514"/>
                    <a:pt x="3846" y="13598"/>
                    <a:pt x="4025" y="13598"/>
                  </a:cubicBezTo>
                  <a:lnTo>
                    <a:pt x="4072" y="13598"/>
                  </a:lnTo>
                  <a:lnTo>
                    <a:pt x="11192" y="12883"/>
                  </a:lnTo>
                  <a:cubicBezTo>
                    <a:pt x="11418" y="12871"/>
                    <a:pt x="11597" y="12705"/>
                    <a:pt x="11645" y="12490"/>
                  </a:cubicBezTo>
                  <a:lnTo>
                    <a:pt x="13966" y="2537"/>
                  </a:lnTo>
                  <a:cubicBezTo>
                    <a:pt x="14026" y="2287"/>
                    <a:pt x="13895" y="2037"/>
                    <a:pt x="13657" y="1941"/>
                  </a:cubicBezTo>
                  <a:cubicBezTo>
                    <a:pt x="13454" y="1858"/>
                    <a:pt x="8811" y="1"/>
                    <a:pt x="3656"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4" name="Google Shape;2844;gd747c8523e_0_4"/>
            <p:cNvSpPr/>
            <p:nvPr/>
          </p:nvSpPr>
          <p:spPr>
            <a:xfrm>
              <a:off x="5165315" y="1331700"/>
              <a:ext cx="413792" cy="200896"/>
            </a:xfrm>
            <a:custGeom>
              <a:rect b="b" l="l" r="r" t="t"/>
              <a:pathLst>
                <a:path extrusionOk="0" h="6278" w="12931">
                  <a:moveTo>
                    <a:pt x="3115" y="1"/>
                  </a:moveTo>
                  <a:cubicBezTo>
                    <a:pt x="2081" y="1"/>
                    <a:pt x="1031" y="78"/>
                    <a:pt x="0" y="265"/>
                  </a:cubicBezTo>
                  <a:cubicBezTo>
                    <a:pt x="60" y="1503"/>
                    <a:pt x="203" y="2646"/>
                    <a:pt x="381" y="3729"/>
                  </a:cubicBezTo>
                  <a:cubicBezTo>
                    <a:pt x="5013" y="4170"/>
                    <a:pt x="6513" y="6277"/>
                    <a:pt x="6513" y="6277"/>
                  </a:cubicBezTo>
                  <a:lnTo>
                    <a:pt x="12692" y="2884"/>
                  </a:lnTo>
                  <a:lnTo>
                    <a:pt x="12930" y="1896"/>
                  </a:lnTo>
                  <a:cubicBezTo>
                    <a:pt x="12930" y="1896"/>
                    <a:pt x="8226" y="1"/>
                    <a:pt x="3115"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5" name="Google Shape;2845;gd747c8523e_0_4"/>
            <p:cNvSpPr/>
            <p:nvPr/>
          </p:nvSpPr>
          <p:spPr>
            <a:xfrm>
              <a:off x="5148163" y="1314996"/>
              <a:ext cx="448832" cy="234368"/>
            </a:xfrm>
            <a:custGeom>
              <a:rect b="b" l="l" r="r" t="t"/>
              <a:pathLst>
                <a:path extrusionOk="0" h="7324" w="14026">
                  <a:moveTo>
                    <a:pt x="3656" y="1037"/>
                  </a:moveTo>
                  <a:cubicBezTo>
                    <a:pt x="7751" y="1037"/>
                    <a:pt x="11609" y="2299"/>
                    <a:pt x="12859" y="2739"/>
                  </a:cubicBezTo>
                  <a:lnTo>
                    <a:pt x="12776" y="3073"/>
                  </a:lnTo>
                  <a:lnTo>
                    <a:pt x="7168" y="6156"/>
                  </a:lnTo>
                  <a:cubicBezTo>
                    <a:pt x="6525" y="5513"/>
                    <a:pt x="4810" y="4192"/>
                    <a:pt x="1370" y="3775"/>
                  </a:cubicBezTo>
                  <a:cubicBezTo>
                    <a:pt x="1227" y="2906"/>
                    <a:pt x="1131" y="2061"/>
                    <a:pt x="1072" y="1215"/>
                  </a:cubicBezTo>
                  <a:cubicBezTo>
                    <a:pt x="1893" y="1096"/>
                    <a:pt x="2751" y="1037"/>
                    <a:pt x="3656" y="1037"/>
                  </a:cubicBezTo>
                  <a:close/>
                  <a:moveTo>
                    <a:pt x="3656" y="1"/>
                  </a:moveTo>
                  <a:cubicBezTo>
                    <a:pt x="2524" y="1"/>
                    <a:pt x="1441" y="96"/>
                    <a:pt x="441" y="275"/>
                  </a:cubicBezTo>
                  <a:cubicBezTo>
                    <a:pt x="179" y="322"/>
                    <a:pt x="0" y="548"/>
                    <a:pt x="12" y="810"/>
                  </a:cubicBezTo>
                  <a:cubicBezTo>
                    <a:pt x="72" y="1977"/>
                    <a:pt x="203" y="3132"/>
                    <a:pt x="405" y="4335"/>
                  </a:cubicBezTo>
                  <a:cubicBezTo>
                    <a:pt x="441" y="4561"/>
                    <a:pt x="631" y="4739"/>
                    <a:pt x="870" y="4763"/>
                  </a:cubicBezTo>
                  <a:cubicBezTo>
                    <a:pt x="5156" y="5168"/>
                    <a:pt x="6620" y="7073"/>
                    <a:pt x="6632" y="7109"/>
                  </a:cubicBezTo>
                  <a:cubicBezTo>
                    <a:pt x="6739" y="7240"/>
                    <a:pt x="6894" y="7323"/>
                    <a:pt x="7061" y="7323"/>
                  </a:cubicBezTo>
                  <a:cubicBezTo>
                    <a:pt x="7144" y="7323"/>
                    <a:pt x="7227" y="7299"/>
                    <a:pt x="7299" y="7252"/>
                  </a:cubicBezTo>
                  <a:lnTo>
                    <a:pt x="13478" y="3870"/>
                  </a:lnTo>
                  <a:cubicBezTo>
                    <a:pt x="13609" y="3799"/>
                    <a:pt x="13704" y="3668"/>
                    <a:pt x="13728" y="3525"/>
                  </a:cubicBezTo>
                  <a:lnTo>
                    <a:pt x="13966" y="2537"/>
                  </a:lnTo>
                  <a:cubicBezTo>
                    <a:pt x="14026" y="2287"/>
                    <a:pt x="13895" y="2037"/>
                    <a:pt x="13657" y="1941"/>
                  </a:cubicBezTo>
                  <a:cubicBezTo>
                    <a:pt x="13454" y="1858"/>
                    <a:pt x="8811" y="1"/>
                    <a:pt x="3656"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6" name="Google Shape;2846;gd747c8523e_0_4"/>
            <p:cNvSpPr/>
            <p:nvPr/>
          </p:nvSpPr>
          <p:spPr>
            <a:xfrm>
              <a:off x="4860515" y="690548"/>
              <a:ext cx="888512" cy="683936"/>
            </a:xfrm>
            <a:custGeom>
              <a:rect b="b" l="l" r="r" t="t"/>
              <a:pathLst>
                <a:path extrusionOk="0" h="21373" w="27766">
                  <a:moveTo>
                    <a:pt x="15859" y="3108"/>
                  </a:moveTo>
                  <a:cubicBezTo>
                    <a:pt x="15966" y="3108"/>
                    <a:pt x="16062" y="3156"/>
                    <a:pt x="16109" y="3239"/>
                  </a:cubicBezTo>
                  <a:lnTo>
                    <a:pt x="24622" y="17848"/>
                  </a:lnTo>
                  <a:cubicBezTo>
                    <a:pt x="24646" y="17896"/>
                    <a:pt x="24658" y="17943"/>
                    <a:pt x="24658" y="17991"/>
                  </a:cubicBezTo>
                  <a:cubicBezTo>
                    <a:pt x="24658" y="18146"/>
                    <a:pt x="24527" y="18277"/>
                    <a:pt x="24384" y="18277"/>
                  </a:cubicBezTo>
                  <a:lnTo>
                    <a:pt x="3393" y="18277"/>
                  </a:lnTo>
                  <a:cubicBezTo>
                    <a:pt x="3239" y="18277"/>
                    <a:pt x="3108" y="18146"/>
                    <a:pt x="3108" y="17991"/>
                  </a:cubicBezTo>
                  <a:cubicBezTo>
                    <a:pt x="3108" y="17943"/>
                    <a:pt x="3120" y="17896"/>
                    <a:pt x="3143" y="17848"/>
                  </a:cubicBezTo>
                  <a:lnTo>
                    <a:pt x="11656" y="3239"/>
                  </a:lnTo>
                  <a:cubicBezTo>
                    <a:pt x="11704" y="3156"/>
                    <a:pt x="11799" y="3108"/>
                    <a:pt x="11906" y="3108"/>
                  </a:cubicBezTo>
                  <a:close/>
                  <a:moveTo>
                    <a:pt x="11906" y="0"/>
                  </a:moveTo>
                  <a:cubicBezTo>
                    <a:pt x="10704" y="0"/>
                    <a:pt x="9585" y="643"/>
                    <a:pt x="8977" y="1679"/>
                  </a:cubicBezTo>
                  <a:lnTo>
                    <a:pt x="464" y="16288"/>
                  </a:lnTo>
                  <a:cubicBezTo>
                    <a:pt x="167" y="16800"/>
                    <a:pt x="0" y="17395"/>
                    <a:pt x="0" y="17991"/>
                  </a:cubicBezTo>
                  <a:cubicBezTo>
                    <a:pt x="0" y="19860"/>
                    <a:pt x="1524" y="21372"/>
                    <a:pt x="3393" y="21372"/>
                  </a:cubicBezTo>
                  <a:lnTo>
                    <a:pt x="24384" y="21372"/>
                  </a:lnTo>
                  <a:cubicBezTo>
                    <a:pt x="26242" y="21372"/>
                    <a:pt x="27766" y="19860"/>
                    <a:pt x="27766" y="17991"/>
                  </a:cubicBezTo>
                  <a:cubicBezTo>
                    <a:pt x="27766" y="17395"/>
                    <a:pt x="27599" y="16812"/>
                    <a:pt x="27301" y="16288"/>
                  </a:cubicBezTo>
                  <a:lnTo>
                    <a:pt x="18788" y="1679"/>
                  </a:lnTo>
                  <a:cubicBezTo>
                    <a:pt x="18181" y="643"/>
                    <a:pt x="17062" y="0"/>
                    <a:pt x="15859" y="0"/>
                  </a:cubicBez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7" name="Google Shape;2847;gd747c8523e_0_4"/>
            <p:cNvSpPr/>
            <p:nvPr/>
          </p:nvSpPr>
          <p:spPr>
            <a:xfrm>
              <a:off x="4844131" y="674164"/>
              <a:ext cx="921280" cy="717056"/>
            </a:xfrm>
            <a:custGeom>
              <a:rect b="b" l="l" r="r" t="t"/>
              <a:pathLst>
                <a:path extrusionOk="0" h="22408" w="28790">
                  <a:moveTo>
                    <a:pt x="16240" y="4132"/>
                  </a:moveTo>
                  <a:lnTo>
                    <a:pt x="24479" y="18265"/>
                  </a:lnTo>
                  <a:lnTo>
                    <a:pt x="4310" y="18265"/>
                  </a:lnTo>
                  <a:lnTo>
                    <a:pt x="12549" y="4132"/>
                  </a:lnTo>
                  <a:close/>
                  <a:moveTo>
                    <a:pt x="12418" y="3096"/>
                  </a:moveTo>
                  <a:cubicBezTo>
                    <a:pt x="12133" y="3096"/>
                    <a:pt x="11859" y="3251"/>
                    <a:pt x="11728" y="3489"/>
                  </a:cubicBezTo>
                  <a:lnTo>
                    <a:pt x="3203" y="18110"/>
                  </a:lnTo>
                  <a:cubicBezTo>
                    <a:pt x="3143" y="18241"/>
                    <a:pt x="3108" y="18372"/>
                    <a:pt x="3108" y="18503"/>
                  </a:cubicBezTo>
                  <a:cubicBezTo>
                    <a:pt x="3108" y="18943"/>
                    <a:pt x="3465" y="19300"/>
                    <a:pt x="3905" y="19300"/>
                  </a:cubicBezTo>
                  <a:lnTo>
                    <a:pt x="24896" y="19300"/>
                  </a:lnTo>
                  <a:cubicBezTo>
                    <a:pt x="25325" y="19300"/>
                    <a:pt x="25694" y="18943"/>
                    <a:pt x="25694" y="18503"/>
                  </a:cubicBezTo>
                  <a:cubicBezTo>
                    <a:pt x="25694" y="18372"/>
                    <a:pt x="25658" y="18229"/>
                    <a:pt x="25575" y="18098"/>
                  </a:cubicBezTo>
                  <a:lnTo>
                    <a:pt x="17074" y="3489"/>
                  </a:lnTo>
                  <a:cubicBezTo>
                    <a:pt x="16931" y="3251"/>
                    <a:pt x="16657" y="3096"/>
                    <a:pt x="16371" y="3096"/>
                  </a:cubicBezTo>
                  <a:close/>
                  <a:moveTo>
                    <a:pt x="16371" y="1024"/>
                  </a:moveTo>
                  <a:cubicBezTo>
                    <a:pt x="17395" y="1024"/>
                    <a:pt x="18348" y="1572"/>
                    <a:pt x="18860" y="2453"/>
                  </a:cubicBezTo>
                  <a:lnTo>
                    <a:pt x="27361" y="17062"/>
                  </a:lnTo>
                  <a:cubicBezTo>
                    <a:pt x="27623" y="17503"/>
                    <a:pt x="27754" y="18003"/>
                    <a:pt x="27754" y="18503"/>
                  </a:cubicBezTo>
                  <a:cubicBezTo>
                    <a:pt x="27754" y="20086"/>
                    <a:pt x="26468" y="21372"/>
                    <a:pt x="24896" y="21372"/>
                  </a:cubicBezTo>
                  <a:lnTo>
                    <a:pt x="3905" y="21372"/>
                  </a:lnTo>
                  <a:cubicBezTo>
                    <a:pt x="2322" y="21372"/>
                    <a:pt x="1036" y="20086"/>
                    <a:pt x="1036" y="18503"/>
                  </a:cubicBezTo>
                  <a:cubicBezTo>
                    <a:pt x="1036" y="17991"/>
                    <a:pt x="1167" y="17503"/>
                    <a:pt x="1429" y="17062"/>
                  </a:cubicBezTo>
                  <a:lnTo>
                    <a:pt x="9942" y="2453"/>
                  </a:lnTo>
                  <a:cubicBezTo>
                    <a:pt x="10454" y="1572"/>
                    <a:pt x="11394" y="1024"/>
                    <a:pt x="12418" y="1024"/>
                  </a:cubicBezTo>
                  <a:close/>
                  <a:moveTo>
                    <a:pt x="12418" y="0"/>
                  </a:moveTo>
                  <a:cubicBezTo>
                    <a:pt x="11037" y="0"/>
                    <a:pt x="9739" y="739"/>
                    <a:pt x="9049" y="1929"/>
                  </a:cubicBezTo>
                  <a:lnTo>
                    <a:pt x="536" y="16538"/>
                  </a:lnTo>
                  <a:cubicBezTo>
                    <a:pt x="191" y="17134"/>
                    <a:pt x="0" y="17812"/>
                    <a:pt x="0" y="18503"/>
                  </a:cubicBezTo>
                  <a:cubicBezTo>
                    <a:pt x="0" y="20658"/>
                    <a:pt x="1750" y="22408"/>
                    <a:pt x="3905" y="22408"/>
                  </a:cubicBezTo>
                  <a:lnTo>
                    <a:pt x="24896" y="22408"/>
                  </a:lnTo>
                  <a:cubicBezTo>
                    <a:pt x="27039" y="22408"/>
                    <a:pt x="28789" y="20658"/>
                    <a:pt x="28789" y="18503"/>
                  </a:cubicBezTo>
                  <a:cubicBezTo>
                    <a:pt x="28789" y="17812"/>
                    <a:pt x="28611" y="17134"/>
                    <a:pt x="28266" y="16538"/>
                  </a:cubicBezTo>
                  <a:lnTo>
                    <a:pt x="19753" y="1929"/>
                  </a:lnTo>
                  <a:cubicBezTo>
                    <a:pt x="19050" y="739"/>
                    <a:pt x="17764" y="0"/>
                    <a:pt x="1637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8" name="Google Shape;2848;gd747c8523e_0_4"/>
            <p:cNvSpPr/>
            <p:nvPr/>
          </p:nvSpPr>
          <p:spPr>
            <a:xfrm>
              <a:off x="5255235" y="257364"/>
              <a:ext cx="99072" cy="584480"/>
            </a:xfrm>
            <a:custGeom>
              <a:rect b="b" l="l" r="r" t="t"/>
              <a:pathLst>
                <a:path extrusionOk="0" h="18265" w="3096">
                  <a:moveTo>
                    <a:pt x="1548" y="0"/>
                  </a:moveTo>
                  <a:cubicBezTo>
                    <a:pt x="691" y="0"/>
                    <a:pt x="0" y="691"/>
                    <a:pt x="0" y="1548"/>
                  </a:cubicBezTo>
                  <a:lnTo>
                    <a:pt x="0" y="16716"/>
                  </a:lnTo>
                  <a:cubicBezTo>
                    <a:pt x="0" y="17574"/>
                    <a:pt x="691" y="18264"/>
                    <a:pt x="1548" y="18264"/>
                  </a:cubicBezTo>
                  <a:cubicBezTo>
                    <a:pt x="2405" y="18264"/>
                    <a:pt x="3096" y="17574"/>
                    <a:pt x="3096" y="16716"/>
                  </a:cubicBezTo>
                  <a:lnTo>
                    <a:pt x="3096" y="1548"/>
                  </a:lnTo>
                  <a:cubicBezTo>
                    <a:pt x="3096" y="691"/>
                    <a:pt x="2405" y="0"/>
                    <a:pt x="154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9" name="Google Shape;2849;gd747c8523e_0_4"/>
            <p:cNvSpPr/>
            <p:nvPr/>
          </p:nvSpPr>
          <p:spPr>
            <a:xfrm>
              <a:off x="5238467" y="240596"/>
              <a:ext cx="132608" cy="618016"/>
            </a:xfrm>
            <a:custGeom>
              <a:rect b="b" l="l" r="r" t="t"/>
              <a:pathLst>
                <a:path extrusionOk="0" h="19313" w="4144">
                  <a:moveTo>
                    <a:pt x="2072" y="1036"/>
                  </a:moveTo>
                  <a:cubicBezTo>
                    <a:pt x="2643" y="1036"/>
                    <a:pt x="3108" y="1500"/>
                    <a:pt x="3108" y="2072"/>
                  </a:cubicBezTo>
                  <a:lnTo>
                    <a:pt x="3108" y="17240"/>
                  </a:lnTo>
                  <a:cubicBezTo>
                    <a:pt x="3108" y="17812"/>
                    <a:pt x="2643" y="18276"/>
                    <a:pt x="2072" y="18276"/>
                  </a:cubicBezTo>
                  <a:cubicBezTo>
                    <a:pt x="1500" y="18276"/>
                    <a:pt x="1036" y="17812"/>
                    <a:pt x="1036" y="17240"/>
                  </a:cubicBezTo>
                  <a:lnTo>
                    <a:pt x="1036" y="2072"/>
                  </a:lnTo>
                  <a:cubicBezTo>
                    <a:pt x="1036" y="1500"/>
                    <a:pt x="1500" y="1036"/>
                    <a:pt x="2072" y="1036"/>
                  </a:cubicBezTo>
                  <a:close/>
                  <a:moveTo>
                    <a:pt x="2072" y="0"/>
                  </a:moveTo>
                  <a:cubicBezTo>
                    <a:pt x="929" y="0"/>
                    <a:pt x="0" y="929"/>
                    <a:pt x="0" y="2072"/>
                  </a:cubicBezTo>
                  <a:lnTo>
                    <a:pt x="0" y="17240"/>
                  </a:lnTo>
                  <a:cubicBezTo>
                    <a:pt x="0" y="18383"/>
                    <a:pt x="929" y="19312"/>
                    <a:pt x="2072" y="19312"/>
                  </a:cubicBezTo>
                  <a:cubicBezTo>
                    <a:pt x="3215" y="19312"/>
                    <a:pt x="4144" y="18383"/>
                    <a:pt x="4144" y="17240"/>
                  </a:cubicBezTo>
                  <a:lnTo>
                    <a:pt x="4144" y="2072"/>
                  </a:lnTo>
                  <a:cubicBezTo>
                    <a:pt x="4144" y="929"/>
                    <a:pt x="3215" y="0"/>
                    <a:pt x="2072"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0" name="Google Shape;2850;gd747c8523e_0_4"/>
            <p:cNvSpPr/>
            <p:nvPr/>
          </p:nvSpPr>
          <p:spPr>
            <a:xfrm>
              <a:off x="5098243" y="1216628"/>
              <a:ext cx="147104" cy="190176"/>
            </a:xfrm>
            <a:custGeom>
              <a:rect b="b" l="l" r="r" t="t"/>
              <a:pathLst>
                <a:path extrusionOk="0" h="5943" w="4597">
                  <a:moveTo>
                    <a:pt x="3314" y="1"/>
                  </a:moveTo>
                  <a:cubicBezTo>
                    <a:pt x="2870" y="1"/>
                    <a:pt x="1126" y="91"/>
                    <a:pt x="608" y="1479"/>
                  </a:cubicBezTo>
                  <a:cubicBezTo>
                    <a:pt x="1" y="3075"/>
                    <a:pt x="1548" y="4920"/>
                    <a:pt x="2501" y="5682"/>
                  </a:cubicBezTo>
                  <a:cubicBezTo>
                    <a:pt x="2737" y="5871"/>
                    <a:pt x="2985" y="5942"/>
                    <a:pt x="3225" y="5942"/>
                  </a:cubicBezTo>
                  <a:cubicBezTo>
                    <a:pt x="3950" y="5942"/>
                    <a:pt x="4596" y="5289"/>
                    <a:pt x="4596" y="5289"/>
                  </a:cubicBezTo>
                  <a:lnTo>
                    <a:pt x="3418" y="3"/>
                  </a:lnTo>
                  <a:cubicBezTo>
                    <a:pt x="3418" y="3"/>
                    <a:pt x="3380" y="1"/>
                    <a:pt x="331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1" name="Google Shape;2851;gd747c8523e_0_4"/>
            <p:cNvSpPr/>
            <p:nvPr/>
          </p:nvSpPr>
          <p:spPr>
            <a:xfrm>
              <a:off x="5079203" y="1199956"/>
              <a:ext cx="183296" cy="223296"/>
            </a:xfrm>
            <a:custGeom>
              <a:rect b="b" l="l" r="r" t="t"/>
              <a:pathLst>
                <a:path extrusionOk="0" h="6978" w="5728">
                  <a:moveTo>
                    <a:pt x="3596" y="1048"/>
                  </a:moveTo>
                  <a:lnTo>
                    <a:pt x="4620" y="5620"/>
                  </a:lnTo>
                  <a:cubicBezTo>
                    <a:pt x="4406" y="5763"/>
                    <a:pt x="4108" y="5941"/>
                    <a:pt x="3822" y="5941"/>
                  </a:cubicBezTo>
                  <a:cubicBezTo>
                    <a:pt x="3667" y="5941"/>
                    <a:pt x="3548" y="5894"/>
                    <a:pt x="3417" y="5798"/>
                  </a:cubicBezTo>
                  <a:cubicBezTo>
                    <a:pt x="2501" y="5060"/>
                    <a:pt x="1215" y="3429"/>
                    <a:pt x="1679" y="2191"/>
                  </a:cubicBezTo>
                  <a:cubicBezTo>
                    <a:pt x="2012" y="1322"/>
                    <a:pt x="3036" y="1107"/>
                    <a:pt x="3596" y="1048"/>
                  </a:cubicBezTo>
                  <a:close/>
                  <a:moveTo>
                    <a:pt x="3929" y="0"/>
                  </a:moveTo>
                  <a:cubicBezTo>
                    <a:pt x="2703" y="0"/>
                    <a:pt x="1227" y="476"/>
                    <a:pt x="715" y="1822"/>
                  </a:cubicBezTo>
                  <a:cubicBezTo>
                    <a:pt x="0" y="3727"/>
                    <a:pt x="1751" y="5787"/>
                    <a:pt x="2774" y="6608"/>
                  </a:cubicBezTo>
                  <a:cubicBezTo>
                    <a:pt x="3084" y="6846"/>
                    <a:pt x="3429" y="6977"/>
                    <a:pt x="3822" y="6977"/>
                  </a:cubicBezTo>
                  <a:cubicBezTo>
                    <a:pt x="4727" y="6977"/>
                    <a:pt x="5477" y="6251"/>
                    <a:pt x="5561" y="6179"/>
                  </a:cubicBezTo>
                  <a:cubicBezTo>
                    <a:pt x="5680" y="6048"/>
                    <a:pt x="5727" y="5870"/>
                    <a:pt x="5692" y="5703"/>
                  </a:cubicBezTo>
                  <a:lnTo>
                    <a:pt x="4513" y="405"/>
                  </a:lnTo>
                  <a:cubicBezTo>
                    <a:pt x="4465" y="179"/>
                    <a:pt x="4275" y="12"/>
                    <a:pt x="4037"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2" name="Google Shape;2852;gd747c8523e_0_4"/>
            <p:cNvSpPr/>
            <p:nvPr/>
          </p:nvSpPr>
          <p:spPr>
            <a:xfrm>
              <a:off x="5171395" y="1191348"/>
              <a:ext cx="171296" cy="205888"/>
            </a:xfrm>
            <a:custGeom>
              <a:rect b="b" l="l" r="r" t="t"/>
              <a:pathLst>
                <a:path extrusionOk="0" h="6434" w="5353">
                  <a:moveTo>
                    <a:pt x="2513" y="1"/>
                  </a:moveTo>
                  <a:cubicBezTo>
                    <a:pt x="2454" y="1"/>
                    <a:pt x="2394" y="3"/>
                    <a:pt x="2334" y="7"/>
                  </a:cubicBezTo>
                  <a:lnTo>
                    <a:pt x="2025" y="31"/>
                  </a:lnTo>
                  <a:cubicBezTo>
                    <a:pt x="1" y="293"/>
                    <a:pt x="1072" y="5508"/>
                    <a:pt x="2537" y="6234"/>
                  </a:cubicBezTo>
                  <a:cubicBezTo>
                    <a:pt x="2560" y="6246"/>
                    <a:pt x="2572" y="6258"/>
                    <a:pt x="2584" y="6258"/>
                  </a:cubicBezTo>
                  <a:cubicBezTo>
                    <a:pt x="2836" y="6378"/>
                    <a:pt x="3094" y="6433"/>
                    <a:pt x="3345" y="6433"/>
                  </a:cubicBezTo>
                  <a:cubicBezTo>
                    <a:pt x="4410" y="6433"/>
                    <a:pt x="5353" y="5445"/>
                    <a:pt x="5227" y="4270"/>
                  </a:cubicBezTo>
                  <a:lnTo>
                    <a:pt x="5013" y="2234"/>
                  </a:lnTo>
                  <a:cubicBezTo>
                    <a:pt x="4877" y="960"/>
                    <a:pt x="3784" y="1"/>
                    <a:pt x="251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3" name="Google Shape;2853;gd747c8523e_0_4"/>
            <p:cNvSpPr/>
            <p:nvPr/>
          </p:nvSpPr>
          <p:spPr>
            <a:xfrm>
              <a:off x="5174435" y="1174804"/>
              <a:ext cx="183296" cy="238912"/>
            </a:xfrm>
            <a:custGeom>
              <a:rect b="b" l="l" r="r" t="t"/>
              <a:pathLst>
                <a:path extrusionOk="0" h="7466" w="5728">
                  <a:moveTo>
                    <a:pt x="2432" y="1042"/>
                  </a:moveTo>
                  <a:cubicBezTo>
                    <a:pt x="3447" y="1042"/>
                    <a:pt x="4293" y="1802"/>
                    <a:pt x="4406" y="2810"/>
                  </a:cubicBezTo>
                  <a:lnTo>
                    <a:pt x="4621" y="4846"/>
                  </a:lnTo>
                  <a:cubicBezTo>
                    <a:pt x="4668" y="5251"/>
                    <a:pt x="4537" y="5644"/>
                    <a:pt x="4251" y="5965"/>
                  </a:cubicBezTo>
                  <a:cubicBezTo>
                    <a:pt x="3986" y="6263"/>
                    <a:pt x="3617" y="6430"/>
                    <a:pt x="3244" y="6430"/>
                  </a:cubicBezTo>
                  <a:cubicBezTo>
                    <a:pt x="3065" y="6430"/>
                    <a:pt x="2885" y="6392"/>
                    <a:pt x="2716" y="6311"/>
                  </a:cubicBezTo>
                  <a:cubicBezTo>
                    <a:pt x="2704" y="6311"/>
                    <a:pt x="2704" y="6311"/>
                    <a:pt x="2704" y="6299"/>
                  </a:cubicBezTo>
                  <a:lnTo>
                    <a:pt x="2680" y="6299"/>
                  </a:lnTo>
                  <a:cubicBezTo>
                    <a:pt x="1823" y="5870"/>
                    <a:pt x="1156" y="3263"/>
                    <a:pt x="1382" y="1953"/>
                  </a:cubicBezTo>
                  <a:cubicBezTo>
                    <a:pt x="1477" y="1405"/>
                    <a:pt x="1680" y="1108"/>
                    <a:pt x="1989" y="1060"/>
                  </a:cubicBezTo>
                  <a:lnTo>
                    <a:pt x="2275" y="1048"/>
                  </a:lnTo>
                  <a:cubicBezTo>
                    <a:pt x="2328" y="1044"/>
                    <a:pt x="2380" y="1042"/>
                    <a:pt x="2432" y="1042"/>
                  </a:cubicBezTo>
                  <a:close/>
                  <a:moveTo>
                    <a:pt x="2430" y="0"/>
                  </a:moveTo>
                  <a:cubicBezTo>
                    <a:pt x="2358" y="0"/>
                    <a:pt x="2275" y="0"/>
                    <a:pt x="2204" y="12"/>
                  </a:cubicBezTo>
                  <a:lnTo>
                    <a:pt x="1894" y="36"/>
                  </a:lnTo>
                  <a:lnTo>
                    <a:pt x="1858" y="36"/>
                  </a:lnTo>
                  <a:cubicBezTo>
                    <a:pt x="1406" y="96"/>
                    <a:pt x="596" y="405"/>
                    <a:pt x="358" y="1786"/>
                  </a:cubicBezTo>
                  <a:cubicBezTo>
                    <a:pt x="1" y="3917"/>
                    <a:pt x="1096" y="6656"/>
                    <a:pt x="2215" y="7215"/>
                  </a:cubicBezTo>
                  <a:cubicBezTo>
                    <a:pt x="2215" y="7215"/>
                    <a:pt x="2227" y="7227"/>
                    <a:pt x="2227" y="7227"/>
                  </a:cubicBezTo>
                  <a:cubicBezTo>
                    <a:pt x="2251" y="7239"/>
                    <a:pt x="2263" y="7239"/>
                    <a:pt x="2275" y="7251"/>
                  </a:cubicBezTo>
                  <a:cubicBezTo>
                    <a:pt x="2585" y="7394"/>
                    <a:pt x="2918" y="7465"/>
                    <a:pt x="3251" y="7465"/>
                  </a:cubicBezTo>
                  <a:cubicBezTo>
                    <a:pt x="3906" y="7465"/>
                    <a:pt x="4561" y="7168"/>
                    <a:pt x="5025" y="6656"/>
                  </a:cubicBezTo>
                  <a:cubicBezTo>
                    <a:pt x="5502" y="6132"/>
                    <a:pt x="5728" y="5430"/>
                    <a:pt x="5644" y="4727"/>
                  </a:cubicBezTo>
                  <a:lnTo>
                    <a:pt x="5430" y="2703"/>
                  </a:lnTo>
                  <a:cubicBezTo>
                    <a:pt x="5263" y="1167"/>
                    <a:pt x="3978" y="0"/>
                    <a:pt x="2430"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4" name="Google Shape;2854;gd747c8523e_0_4"/>
            <p:cNvSpPr/>
            <p:nvPr/>
          </p:nvSpPr>
          <p:spPr>
            <a:xfrm>
              <a:off x="5269827" y="1172724"/>
              <a:ext cx="171264" cy="218144"/>
            </a:xfrm>
            <a:custGeom>
              <a:rect b="b" l="l" r="r" t="t"/>
              <a:pathLst>
                <a:path extrusionOk="0" h="6817" w="5352">
                  <a:moveTo>
                    <a:pt x="2620" y="1"/>
                  </a:moveTo>
                  <a:cubicBezTo>
                    <a:pt x="2587" y="1"/>
                    <a:pt x="2554" y="2"/>
                    <a:pt x="2521" y="6"/>
                  </a:cubicBezTo>
                  <a:cubicBezTo>
                    <a:pt x="0" y="254"/>
                    <a:pt x="349" y="6817"/>
                    <a:pt x="2819" y="6817"/>
                  </a:cubicBezTo>
                  <a:cubicBezTo>
                    <a:pt x="2835" y="6817"/>
                    <a:pt x="2850" y="6817"/>
                    <a:pt x="2866" y="6816"/>
                  </a:cubicBezTo>
                  <a:cubicBezTo>
                    <a:pt x="5352" y="6746"/>
                    <a:pt x="4743" y="1"/>
                    <a:pt x="262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5" name="Google Shape;2855;gd747c8523e_0_4"/>
            <p:cNvSpPr/>
            <p:nvPr/>
          </p:nvSpPr>
          <p:spPr>
            <a:xfrm>
              <a:off x="5274659" y="1156116"/>
              <a:ext cx="156224" cy="251488"/>
            </a:xfrm>
            <a:custGeom>
              <a:rect b="b" l="l" r="r" t="t"/>
              <a:pathLst>
                <a:path extrusionOk="0" h="7859" w="4882">
                  <a:moveTo>
                    <a:pt x="2477" y="1037"/>
                  </a:moveTo>
                  <a:cubicBezTo>
                    <a:pt x="3084" y="1037"/>
                    <a:pt x="3786" y="2418"/>
                    <a:pt x="3822" y="4263"/>
                  </a:cubicBezTo>
                  <a:cubicBezTo>
                    <a:pt x="3834" y="5525"/>
                    <a:pt x="3501" y="6799"/>
                    <a:pt x="2703" y="6823"/>
                  </a:cubicBezTo>
                  <a:lnTo>
                    <a:pt x="2679" y="6823"/>
                  </a:lnTo>
                  <a:cubicBezTo>
                    <a:pt x="1786" y="6823"/>
                    <a:pt x="1227" y="5371"/>
                    <a:pt x="1167" y="4001"/>
                  </a:cubicBezTo>
                  <a:cubicBezTo>
                    <a:pt x="1096" y="2632"/>
                    <a:pt x="1512" y="1132"/>
                    <a:pt x="2429" y="1049"/>
                  </a:cubicBezTo>
                  <a:cubicBezTo>
                    <a:pt x="2441" y="1037"/>
                    <a:pt x="2465" y="1037"/>
                    <a:pt x="2477" y="1037"/>
                  </a:cubicBezTo>
                  <a:close/>
                  <a:moveTo>
                    <a:pt x="2477" y="1"/>
                  </a:moveTo>
                  <a:cubicBezTo>
                    <a:pt x="2429" y="1"/>
                    <a:pt x="2370" y="13"/>
                    <a:pt x="2322" y="13"/>
                  </a:cubicBezTo>
                  <a:cubicBezTo>
                    <a:pt x="1143" y="132"/>
                    <a:pt x="0" y="1430"/>
                    <a:pt x="131" y="4061"/>
                  </a:cubicBezTo>
                  <a:cubicBezTo>
                    <a:pt x="226" y="5883"/>
                    <a:pt x="1060" y="7859"/>
                    <a:pt x="2679" y="7859"/>
                  </a:cubicBezTo>
                  <a:lnTo>
                    <a:pt x="2739" y="7859"/>
                  </a:lnTo>
                  <a:cubicBezTo>
                    <a:pt x="4060" y="7811"/>
                    <a:pt x="4882" y="6406"/>
                    <a:pt x="4858" y="4251"/>
                  </a:cubicBezTo>
                  <a:cubicBezTo>
                    <a:pt x="4822" y="2192"/>
                    <a:pt x="3977" y="1"/>
                    <a:pt x="2477"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6" name="Google Shape;2856;gd747c8523e_0_4"/>
            <p:cNvSpPr/>
            <p:nvPr/>
          </p:nvSpPr>
          <p:spPr>
            <a:xfrm>
              <a:off x="5385155" y="1174804"/>
              <a:ext cx="130976" cy="199712"/>
            </a:xfrm>
            <a:custGeom>
              <a:rect b="b" l="l" r="r" t="t"/>
              <a:pathLst>
                <a:path extrusionOk="0" h="6241" w="4093">
                  <a:moveTo>
                    <a:pt x="2131" y="0"/>
                  </a:moveTo>
                  <a:cubicBezTo>
                    <a:pt x="131" y="0"/>
                    <a:pt x="0" y="5501"/>
                    <a:pt x="1857" y="6192"/>
                  </a:cubicBezTo>
                  <a:cubicBezTo>
                    <a:pt x="1946" y="6224"/>
                    <a:pt x="2031" y="6240"/>
                    <a:pt x="2112" y="6240"/>
                  </a:cubicBezTo>
                  <a:cubicBezTo>
                    <a:pt x="3744" y="6240"/>
                    <a:pt x="4093" y="0"/>
                    <a:pt x="213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7" name="Google Shape;2857;gd747c8523e_0_4"/>
            <p:cNvSpPr/>
            <p:nvPr/>
          </p:nvSpPr>
          <p:spPr>
            <a:xfrm>
              <a:off x="5378275" y="1158036"/>
              <a:ext cx="143680" cy="233184"/>
            </a:xfrm>
            <a:custGeom>
              <a:rect b="b" l="l" r="r" t="t"/>
              <a:pathLst>
                <a:path extrusionOk="0" h="7287" w="4490">
                  <a:moveTo>
                    <a:pt x="2346" y="1036"/>
                  </a:moveTo>
                  <a:cubicBezTo>
                    <a:pt x="2406" y="1036"/>
                    <a:pt x="2584" y="1036"/>
                    <a:pt x="2775" y="1382"/>
                  </a:cubicBezTo>
                  <a:cubicBezTo>
                    <a:pt x="3346" y="2370"/>
                    <a:pt x="3287" y="4834"/>
                    <a:pt x="2668" y="5918"/>
                  </a:cubicBezTo>
                  <a:cubicBezTo>
                    <a:pt x="2549" y="6120"/>
                    <a:pt x="2418" y="6251"/>
                    <a:pt x="2322" y="6251"/>
                  </a:cubicBezTo>
                  <a:cubicBezTo>
                    <a:pt x="2299" y="6251"/>
                    <a:pt x="2275" y="6239"/>
                    <a:pt x="2251" y="6239"/>
                  </a:cubicBezTo>
                  <a:cubicBezTo>
                    <a:pt x="1501" y="5954"/>
                    <a:pt x="1072" y="4179"/>
                    <a:pt x="1358" y="2572"/>
                  </a:cubicBezTo>
                  <a:cubicBezTo>
                    <a:pt x="1489" y="1870"/>
                    <a:pt x="1822" y="1036"/>
                    <a:pt x="2346" y="1036"/>
                  </a:cubicBezTo>
                  <a:close/>
                  <a:moveTo>
                    <a:pt x="2346" y="0"/>
                  </a:moveTo>
                  <a:cubicBezTo>
                    <a:pt x="1358" y="0"/>
                    <a:pt x="608" y="893"/>
                    <a:pt x="346" y="2394"/>
                  </a:cubicBezTo>
                  <a:cubicBezTo>
                    <a:pt x="1" y="4299"/>
                    <a:pt x="489" y="6680"/>
                    <a:pt x="1882" y="7204"/>
                  </a:cubicBezTo>
                  <a:cubicBezTo>
                    <a:pt x="2037" y="7263"/>
                    <a:pt x="2180" y="7287"/>
                    <a:pt x="2322" y="7287"/>
                  </a:cubicBezTo>
                  <a:cubicBezTo>
                    <a:pt x="2668" y="7287"/>
                    <a:pt x="3156" y="7132"/>
                    <a:pt x="3561" y="6430"/>
                  </a:cubicBezTo>
                  <a:cubicBezTo>
                    <a:pt x="4299" y="5168"/>
                    <a:pt x="4489" y="2286"/>
                    <a:pt x="3680" y="870"/>
                  </a:cubicBezTo>
                  <a:cubicBezTo>
                    <a:pt x="3263" y="155"/>
                    <a:pt x="2727" y="0"/>
                    <a:pt x="2346"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8" name="Google Shape;2858;gd747c8523e_0_4"/>
            <p:cNvSpPr/>
            <p:nvPr/>
          </p:nvSpPr>
          <p:spPr>
            <a:xfrm>
              <a:off x="5332547" y="1294676"/>
              <a:ext cx="325376" cy="449376"/>
            </a:xfrm>
            <a:custGeom>
              <a:rect b="b" l="l" r="r" t="t"/>
              <a:pathLst>
                <a:path extrusionOk="0" h="14043" w="10168">
                  <a:moveTo>
                    <a:pt x="2957" y="0"/>
                  </a:moveTo>
                  <a:cubicBezTo>
                    <a:pt x="2026" y="0"/>
                    <a:pt x="1301" y="123"/>
                    <a:pt x="1037" y="338"/>
                  </a:cubicBezTo>
                  <a:cubicBezTo>
                    <a:pt x="1" y="1183"/>
                    <a:pt x="1692" y="2791"/>
                    <a:pt x="4656" y="3184"/>
                  </a:cubicBezTo>
                  <a:cubicBezTo>
                    <a:pt x="4656" y="3184"/>
                    <a:pt x="72" y="5184"/>
                    <a:pt x="1299" y="11137"/>
                  </a:cubicBezTo>
                  <a:lnTo>
                    <a:pt x="7049" y="14042"/>
                  </a:lnTo>
                  <a:lnTo>
                    <a:pt x="6966" y="10863"/>
                  </a:lnTo>
                  <a:cubicBezTo>
                    <a:pt x="6966" y="10863"/>
                    <a:pt x="9836" y="7708"/>
                    <a:pt x="10026" y="3898"/>
                  </a:cubicBezTo>
                  <a:cubicBezTo>
                    <a:pt x="10168" y="1050"/>
                    <a:pt x="5681" y="0"/>
                    <a:pt x="295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9" name="Google Shape;2859;gd747c8523e_0_4"/>
            <p:cNvSpPr/>
            <p:nvPr/>
          </p:nvSpPr>
          <p:spPr>
            <a:xfrm>
              <a:off x="5336387" y="1278164"/>
              <a:ext cx="334912" cy="482272"/>
            </a:xfrm>
            <a:custGeom>
              <a:rect b="b" l="l" r="r" t="t"/>
              <a:pathLst>
                <a:path extrusionOk="0" h="15071" w="10466">
                  <a:moveTo>
                    <a:pt x="2839" y="1"/>
                  </a:moveTo>
                  <a:cubicBezTo>
                    <a:pt x="1804" y="1"/>
                    <a:pt x="963" y="151"/>
                    <a:pt x="595" y="449"/>
                  </a:cubicBezTo>
                  <a:cubicBezTo>
                    <a:pt x="167" y="795"/>
                    <a:pt x="0" y="1295"/>
                    <a:pt x="143" y="1795"/>
                  </a:cubicBezTo>
                  <a:cubicBezTo>
                    <a:pt x="405" y="2700"/>
                    <a:pt x="1584" y="3509"/>
                    <a:pt x="3179" y="3950"/>
                  </a:cubicBezTo>
                  <a:cubicBezTo>
                    <a:pt x="2810" y="4235"/>
                    <a:pt x="2393" y="4628"/>
                    <a:pt x="2000" y="5117"/>
                  </a:cubicBezTo>
                  <a:cubicBezTo>
                    <a:pt x="1024" y="6343"/>
                    <a:pt x="0" y="8486"/>
                    <a:pt x="667" y="11748"/>
                  </a:cubicBezTo>
                  <a:cubicBezTo>
                    <a:pt x="719" y="11997"/>
                    <a:pt x="933" y="12165"/>
                    <a:pt x="1176" y="12165"/>
                  </a:cubicBezTo>
                  <a:cubicBezTo>
                    <a:pt x="1212" y="12165"/>
                    <a:pt x="1249" y="12161"/>
                    <a:pt x="1286" y="12153"/>
                  </a:cubicBezTo>
                  <a:cubicBezTo>
                    <a:pt x="1560" y="12094"/>
                    <a:pt x="1738" y="11820"/>
                    <a:pt x="1691" y="11546"/>
                  </a:cubicBezTo>
                  <a:cubicBezTo>
                    <a:pt x="560" y="6105"/>
                    <a:pt x="4572" y="4247"/>
                    <a:pt x="4751" y="4176"/>
                  </a:cubicBezTo>
                  <a:cubicBezTo>
                    <a:pt x="4965" y="4081"/>
                    <a:pt x="5084" y="3854"/>
                    <a:pt x="5048" y="3628"/>
                  </a:cubicBezTo>
                  <a:cubicBezTo>
                    <a:pt x="5024" y="3390"/>
                    <a:pt x="4834" y="3212"/>
                    <a:pt x="4608" y="3188"/>
                  </a:cubicBezTo>
                  <a:cubicBezTo>
                    <a:pt x="2488" y="2914"/>
                    <a:pt x="1286" y="2021"/>
                    <a:pt x="1143" y="1509"/>
                  </a:cubicBezTo>
                  <a:cubicBezTo>
                    <a:pt x="1119" y="1438"/>
                    <a:pt x="1107" y="1366"/>
                    <a:pt x="1250" y="1259"/>
                  </a:cubicBezTo>
                  <a:cubicBezTo>
                    <a:pt x="1415" y="1129"/>
                    <a:pt x="2006" y="1040"/>
                    <a:pt x="2805" y="1040"/>
                  </a:cubicBezTo>
                  <a:cubicBezTo>
                    <a:pt x="4197" y="1040"/>
                    <a:pt x="6222" y="1310"/>
                    <a:pt x="7727" y="2104"/>
                  </a:cubicBezTo>
                  <a:cubicBezTo>
                    <a:pt x="8882" y="2711"/>
                    <a:pt x="9442" y="3473"/>
                    <a:pt x="9394" y="4378"/>
                  </a:cubicBezTo>
                  <a:cubicBezTo>
                    <a:pt x="9204" y="7962"/>
                    <a:pt x="6489" y="10998"/>
                    <a:pt x="6465" y="11034"/>
                  </a:cubicBezTo>
                  <a:cubicBezTo>
                    <a:pt x="6370" y="11129"/>
                    <a:pt x="6322" y="11260"/>
                    <a:pt x="6322" y="11391"/>
                  </a:cubicBezTo>
                  <a:lnTo>
                    <a:pt x="6418" y="14570"/>
                  </a:lnTo>
                  <a:cubicBezTo>
                    <a:pt x="6418" y="14856"/>
                    <a:pt x="6656" y="15070"/>
                    <a:pt x="6929" y="15070"/>
                  </a:cubicBezTo>
                  <a:lnTo>
                    <a:pt x="6941" y="15070"/>
                  </a:lnTo>
                  <a:cubicBezTo>
                    <a:pt x="7227" y="15070"/>
                    <a:pt x="7453" y="14832"/>
                    <a:pt x="7453" y="14546"/>
                  </a:cubicBezTo>
                  <a:lnTo>
                    <a:pt x="7370" y="11570"/>
                  </a:lnTo>
                  <a:cubicBezTo>
                    <a:pt x="7965" y="10855"/>
                    <a:pt x="10239" y="7938"/>
                    <a:pt x="10418" y="4438"/>
                  </a:cubicBezTo>
                  <a:cubicBezTo>
                    <a:pt x="10466" y="3485"/>
                    <a:pt x="10108" y="2152"/>
                    <a:pt x="8120" y="1140"/>
                  </a:cubicBezTo>
                  <a:cubicBezTo>
                    <a:pt x="6622" y="380"/>
                    <a:pt x="4486" y="1"/>
                    <a:pt x="2839"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0" name="Google Shape;2860;gd747c8523e_0_4"/>
            <p:cNvSpPr/>
            <p:nvPr/>
          </p:nvSpPr>
          <p:spPr>
            <a:xfrm>
              <a:off x="5219779" y="1641044"/>
              <a:ext cx="1505760" cy="1382112"/>
            </a:xfrm>
            <a:custGeom>
              <a:rect b="b" l="l" r="r" t="t"/>
              <a:pathLst>
                <a:path extrusionOk="0" h="43191" w="47055">
                  <a:moveTo>
                    <a:pt x="9153" y="0"/>
                  </a:moveTo>
                  <a:cubicBezTo>
                    <a:pt x="6619" y="0"/>
                    <a:pt x="3133" y="406"/>
                    <a:pt x="1" y="2182"/>
                  </a:cubicBezTo>
                  <a:cubicBezTo>
                    <a:pt x="1" y="2182"/>
                    <a:pt x="1465" y="37187"/>
                    <a:pt x="6121" y="41151"/>
                  </a:cubicBezTo>
                  <a:cubicBezTo>
                    <a:pt x="7965" y="42717"/>
                    <a:pt x="13528" y="43190"/>
                    <a:pt x="19574" y="43190"/>
                  </a:cubicBezTo>
                  <a:cubicBezTo>
                    <a:pt x="28789" y="43190"/>
                    <a:pt x="39125" y="42092"/>
                    <a:pt x="39125" y="42092"/>
                  </a:cubicBezTo>
                  <a:cubicBezTo>
                    <a:pt x="39125" y="42092"/>
                    <a:pt x="46804" y="27352"/>
                    <a:pt x="47054" y="20113"/>
                  </a:cubicBezTo>
                  <a:lnTo>
                    <a:pt x="44518" y="14982"/>
                  </a:lnTo>
                  <a:lnTo>
                    <a:pt x="18360" y="21923"/>
                  </a:lnTo>
                  <a:lnTo>
                    <a:pt x="12752" y="289"/>
                  </a:lnTo>
                  <a:cubicBezTo>
                    <a:pt x="12752" y="289"/>
                    <a:pt x="11291" y="0"/>
                    <a:pt x="9153" y="0"/>
                  </a:cubicBezTo>
                  <a:close/>
                </a:path>
              </a:pathLst>
            </a:cu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1" name="Google Shape;2861;gd747c8523e_0_4"/>
            <p:cNvSpPr/>
            <p:nvPr/>
          </p:nvSpPr>
          <p:spPr>
            <a:xfrm>
              <a:off x="6181443" y="2261396"/>
              <a:ext cx="433216" cy="750240"/>
            </a:xfrm>
            <a:custGeom>
              <a:rect b="b" l="l" r="r" t="t"/>
              <a:pathLst>
                <a:path extrusionOk="0" h="23445" w="13538">
                  <a:moveTo>
                    <a:pt x="12109" y="1"/>
                  </a:moveTo>
                  <a:cubicBezTo>
                    <a:pt x="12109" y="1"/>
                    <a:pt x="1703" y="10562"/>
                    <a:pt x="0" y="23444"/>
                  </a:cubicBezTo>
                  <a:cubicBezTo>
                    <a:pt x="5156" y="23123"/>
                    <a:pt x="9073" y="22706"/>
                    <a:pt x="9073" y="22706"/>
                  </a:cubicBezTo>
                  <a:cubicBezTo>
                    <a:pt x="9073" y="22706"/>
                    <a:pt x="11394" y="18241"/>
                    <a:pt x="13538" y="13026"/>
                  </a:cubicBezTo>
                  <a:lnTo>
                    <a:pt x="12109" y="1"/>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2" name="Google Shape;2862;gd747c8523e_0_4"/>
            <p:cNvSpPr/>
            <p:nvPr/>
          </p:nvSpPr>
          <p:spPr>
            <a:xfrm>
              <a:off x="5651043" y="2195508"/>
              <a:ext cx="156288" cy="186112"/>
            </a:xfrm>
            <a:custGeom>
              <a:rect b="b" l="l" r="r" t="t"/>
              <a:pathLst>
                <a:path extrusionOk="0" h="5816" w="4884">
                  <a:moveTo>
                    <a:pt x="3693" y="0"/>
                  </a:moveTo>
                  <a:cubicBezTo>
                    <a:pt x="1764" y="1131"/>
                    <a:pt x="668" y="3500"/>
                    <a:pt x="156" y="4953"/>
                  </a:cubicBezTo>
                  <a:cubicBezTo>
                    <a:pt x="1" y="5389"/>
                    <a:pt x="342" y="5816"/>
                    <a:pt x="772" y="5816"/>
                  </a:cubicBezTo>
                  <a:cubicBezTo>
                    <a:pt x="835" y="5816"/>
                    <a:pt x="900" y="5806"/>
                    <a:pt x="966" y="5786"/>
                  </a:cubicBezTo>
                  <a:lnTo>
                    <a:pt x="4883" y="4596"/>
                  </a:lnTo>
                  <a:lnTo>
                    <a:pt x="3693" y="0"/>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3" name="Google Shape;2863;gd747c8523e_0_4"/>
            <p:cNvSpPr/>
            <p:nvPr/>
          </p:nvSpPr>
          <p:spPr>
            <a:xfrm>
              <a:off x="5211395" y="1813844"/>
              <a:ext cx="482016" cy="106592"/>
            </a:xfrm>
            <a:custGeom>
              <a:rect b="b" l="l" r="r" t="t"/>
              <a:pathLst>
                <a:path extrusionOk="0" h="3331" w="15063">
                  <a:moveTo>
                    <a:pt x="11435" y="0"/>
                  </a:moveTo>
                  <a:cubicBezTo>
                    <a:pt x="5090" y="0"/>
                    <a:pt x="574" y="2241"/>
                    <a:pt x="358" y="2354"/>
                  </a:cubicBezTo>
                  <a:cubicBezTo>
                    <a:pt x="108" y="2485"/>
                    <a:pt x="1" y="2795"/>
                    <a:pt x="132" y="3057"/>
                  </a:cubicBezTo>
                  <a:cubicBezTo>
                    <a:pt x="227" y="3236"/>
                    <a:pt x="406" y="3331"/>
                    <a:pt x="596" y="3331"/>
                  </a:cubicBezTo>
                  <a:cubicBezTo>
                    <a:pt x="668" y="3331"/>
                    <a:pt x="751" y="3319"/>
                    <a:pt x="822" y="3283"/>
                  </a:cubicBezTo>
                  <a:cubicBezTo>
                    <a:pt x="874" y="3252"/>
                    <a:pt x="5343" y="1035"/>
                    <a:pt x="11486" y="1035"/>
                  </a:cubicBezTo>
                  <a:cubicBezTo>
                    <a:pt x="12439" y="1035"/>
                    <a:pt x="13432" y="1088"/>
                    <a:pt x="14455" y="1211"/>
                  </a:cubicBezTo>
                  <a:cubicBezTo>
                    <a:pt x="14477" y="1214"/>
                    <a:pt x="14499" y="1216"/>
                    <a:pt x="14520" y="1216"/>
                  </a:cubicBezTo>
                  <a:cubicBezTo>
                    <a:pt x="14780" y="1216"/>
                    <a:pt x="15005" y="1023"/>
                    <a:pt x="15038" y="759"/>
                  </a:cubicBezTo>
                  <a:cubicBezTo>
                    <a:pt x="15062" y="473"/>
                    <a:pt x="14860" y="223"/>
                    <a:pt x="14586" y="188"/>
                  </a:cubicBezTo>
                  <a:cubicBezTo>
                    <a:pt x="13496" y="57"/>
                    <a:pt x="12442" y="0"/>
                    <a:pt x="11435"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4" name="Google Shape;2864;gd747c8523e_0_4"/>
            <p:cNvSpPr/>
            <p:nvPr/>
          </p:nvSpPr>
          <p:spPr>
            <a:xfrm>
              <a:off x="5200739" y="1625716"/>
              <a:ext cx="444640" cy="101952"/>
            </a:xfrm>
            <a:custGeom>
              <a:rect b="b" l="l" r="r" t="t"/>
              <a:pathLst>
                <a:path extrusionOk="0" h="3186" w="13895">
                  <a:moveTo>
                    <a:pt x="9744" y="0"/>
                  </a:moveTo>
                  <a:cubicBezTo>
                    <a:pt x="3771" y="0"/>
                    <a:pt x="470" y="2123"/>
                    <a:pt x="310" y="2233"/>
                  </a:cubicBezTo>
                  <a:cubicBezTo>
                    <a:pt x="72" y="2387"/>
                    <a:pt x="0" y="2709"/>
                    <a:pt x="155" y="2947"/>
                  </a:cubicBezTo>
                  <a:cubicBezTo>
                    <a:pt x="262" y="3102"/>
                    <a:pt x="417" y="3185"/>
                    <a:pt x="596" y="3185"/>
                  </a:cubicBezTo>
                  <a:cubicBezTo>
                    <a:pt x="691" y="3185"/>
                    <a:pt x="786" y="3149"/>
                    <a:pt x="870" y="3090"/>
                  </a:cubicBezTo>
                  <a:cubicBezTo>
                    <a:pt x="910" y="3070"/>
                    <a:pt x="4068" y="1036"/>
                    <a:pt x="9776" y="1036"/>
                  </a:cubicBezTo>
                  <a:cubicBezTo>
                    <a:pt x="10853" y="1036"/>
                    <a:pt x="12021" y="1108"/>
                    <a:pt x="13276" y="1280"/>
                  </a:cubicBezTo>
                  <a:cubicBezTo>
                    <a:pt x="13299" y="1283"/>
                    <a:pt x="13322" y="1285"/>
                    <a:pt x="13345" y="1285"/>
                  </a:cubicBezTo>
                  <a:cubicBezTo>
                    <a:pt x="13603" y="1285"/>
                    <a:pt x="13826" y="1102"/>
                    <a:pt x="13859" y="840"/>
                  </a:cubicBezTo>
                  <a:cubicBezTo>
                    <a:pt x="13895" y="554"/>
                    <a:pt x="13705" y="292"/>
                    <a:pt x="13419" y="256"/>
                  </a:cubicBezTo>
                  <a:cubicBezTo>
                    <a:pt x="12100" y="76"/>
                    <a:pt x="10874" y="0"/>
                    <a:pt x="9744"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5" name="Google Shape;2865;gd747c8523e_0_4"/>
            <p:cNvSpPr/>
            <p:nvPr/>
          </p:nvSpPr>
          <p:spPr>
            <a:xfrm>
              <a:off x="5288355" y="-13085"/>
              <a:ext cx="33184" cy="705248"/>
            </a:xfrm>
            <a:custGeom>
              <a:rect b="b" l="l" r="r" t="t"/>
              <a:pathLst>
                <a:path extrusionOk="0" h="22039" w="1037">
                  <a:moveTo>
                    <a:pt x="1" y="0"/>
                  </a:moveTo>
                  <a:lnTo>
                    <a:pt x="1" y="21526"/>
                  </a:lnTo>
                  <a:cubicBezTo>
                    <a:pt x="1" y="21812"/>
                    <a:pt x="227" y="22038"/>
                    <a:pt x="513" y="22038"/>
                  </a:cubicBezTo>
                  <a:cubicBezTo>
                    <a:pt x="799" y="22038"/>
                    <a:pt x="1037" y="21812"/>
                    <a:pt x="1037" y="21526"/>
                  </a:cubicBezTo>
                  <a:lnTo>
                    <a:pt x="1037" y="0"/>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6" name="Google Shape;2866;gd747c8523e_0_4"/>
            <p:cNvSpPr/>
            <p:nvPr/>
          </p:nvSpPr>
          <p:spPr>
            <a:xfrm>
              <a:off x="6444323" y="4736756"/>
              <a:ext cx="33184" cy="408480"/>
            </a:xfrm>
            <a:custGeom>
              <a:rect b="b" l="l" r="r" t="t"/>
              <a:pathLst>
                <a:path extrusionOk="0" h="12765" w="1037">
                  <a:moveTo>
                    <a:pt x="512" y="1"/>
                  </a:moveTo>
                  <a:cubicBezTo>
                    <a:pt x="227" y="1"/>
                    <a:pt x="0" y="239"/>
                    <a:pt x="0" y="524"/>
                  </a:cubicBezTo>
                  <a:lnTo>
                    <a:pt x="0" y="12764"/>
                  </a:lnTo>
                  <a:lnTo>
                    <a:pt x="1036" y="12764"/>
                  </a:lnTo>
                  <a:lnTo>
                    <a:pt x="1036" y="524"/>
                  </a:lnTo>
                  <a:cubicBezTo>
                    <a:pt x="1036" y="239"/>
                    <a:pt x="798" y="1"/>
                    <a:pt x="512"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7" name="Google Shape;2867;gd747c8523e_0_4"/>
            <p:cNvSpPr/>
            <p:nvPr/>
          </p:nvSpPr>
          <p:spPr>
            <a:xfrm>
              <a:off x="6912579" y="4753524"/>
              <a:ext cx="44608" cy="391712"/>
            </a:xfrm>
            <a:custGeom>
              <a:rect b="b" l="l" r="r" t="t"/>
              <a:pathLst>
                <a:path extrusionOk="0" h="12241" w="1394">
                  <a:moveTo>
                    <a:pt x="179" y="0"/>
                  </a:moveTo>
                  <a:cubicBezTo>
                    <a:pt x="0" y="4739"/>
                    <a:pt x="84" y="8787"/>
                    <a:pt x="345" y="12240"/>
                  </a:cubicBezTo>
                  <a:lnTo>
                    <a:pt x="1393" y="12240"/>
                  </a:lnTo>
                  <a:cubicBezTo>
                    <a:pt x="1060" y="8001"/>
                    <a:pt x="1072" y="3715"/>
                    <a:pt x="1215"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8" name="Google Shape;2868;gd747c8523e_0_4"/>
            <p:cNvSpPr/>
            <p:nvPr/>
          </p:nvSpPr>
          <p:spPr>
            <a:xfrm>
              <a:off x="6714083" y="719892"/>
              <a:ext cx="1051584" cy="1133888"/>
            </a:xfrm>
            <a:custGeom>
              <a:rect b="b" l="l" r="r" t="t"/>
              <a:pathLst>
                <a:path extrusionOk="0" h="35434" w="32862">
                  <a:moveTo>
                    <a:pt x="16824" y="0"/>
                  </a:moveTo>
                  <a:cubicBezTo>
                    <a:pt x="12764" y="0"/>
                    <a:pt x="9251" y="1465"/>
                    <a:pt x="6394" y="4382"/>
                  </a:cubicBezTo>
                  <a:cubicBezTo>
                    <a:pt x="4012" y="6787"/>
                    <a:pt x="2453" y="9966"/>
                    <a:pt x="1881" y="13561"/>
                  </a:cubicBezTo>
                  <a:cubicBezTo>
                    <a:pt x="1012" y="18979"/>
                    <a:pt x="0" y="28647"/>
                    <a:pt x="2965" y="32635"/>
                  </a:cubicBezTo>
                  <a:cubicBezTo>
                    <a:pt x="4417" y="34588"/>
                    <a:pt x="5882" y="35433"/>
                    <a:pt x="7858" y="35433"/>
                  </a:cubicBezTo>
                  <a:cubicBezTo>
                    <a:pt x="9073" y="35433"/>
                    <a:pt x="10394" y="35124"/>
                    <a:pt x="12061" y="34743"/>
                  </a:cubicBezTo>
                  <a:cubicBezTo>
                    <a:pt x="14442" y="34195"/>
                    <a:pt x="17407" y="33528"/>
                    <a:pt x="21491" y="33421"/>
                  </a:cubicBezTo>
                  <a:cubicBezTo>
                    <a:pt x="25289" y="33338"/>
                    <a:pt x="28254" y="31718"/>
                    <a:pt x="30075" y="28730"/>
                  </a:cubicBezTo>
                  <a:cubicBezTo>
                    <a:pt x="32861" y="24158"/>
                    <a:pt x="32707" y="16645"/>
                    <a:pt x="29706" y="10442"/>
                  </a:cubicBezTo>
                  <a:cubicBezTo>
                    <a:pt x="25444" y="1667"/>
                    <a:pt x="20919" y="476"/>
                    <a:pt x="20729" y="429"/>
                  </a:cubicBezTo>
                  <a:cubicBezTo>
                    <a:pt x="20717" y="429"/>
                    <a:pt x="20717" y="417"/>
                    <a:pt x="20705" y="417"/>
                  </a:cubicBezTo>
                  <a:cubicBezTo>
                    <a:pt x="19372" y="143"/>
                    <a:pt x="18074" y="0"/>
                    <a:pt x="16824"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9" name="Google Shape;2869;gd747c8523e_0_4"/>
            <p:cNvSpPr/>
            <p:nvPr/>
          </p:nvSpPr>
          <p:spPr>
            <a:xfrm>
              <a:off x="7056579" y="1691828"/>
              <a:ext cx="435904" cy="463296"/>
            </a:xfrm>
            <a:custGeom>
              <a:rect b="b" l="l" r="r" t="t"/>
              <a:pathLst>
                <a:path extrusionOk="0" h="14478" w="13622">
                  <a:moveTo>
                    <a:pt x="1560" y="0"/>
                  </a:moveTo>
                  <a:cubicBezTo>
                    <a:pt x="2930" y="6025"/>
                    <a:pt x="1" y="14478"/>
                    <a:pt x="1" y="14478"/>
                  </a:cubicBezTo>
                  <a:lnTo>
                    <a:pt x="13622" y="14478"/>
                  </a:lnTo>
                  <a:cubicBezTo>
                    <a:pt x="13622" y="14478"/>
                    <a:pt x="12121" y="6548"/>
                    <a:pt x="1260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0" name="Google Shape;2870;gd747c8523e_0_4"/>
            <p:cNvSpPr/>
            <p:nvPr/>
          </p:nvSpPr>
          <p:spPr>
            <a:xfrm>
              <a:off x="7039427" y="1674996"/>
              <a:ext cx="470208" cy="496512"/>
            </a:xfrm>
            <a:custGeom>
              <a:rect b="b" l="l" r="r" t="t"/>
              <a:pathLst>
                <a:path extrusionOk="0" h="15516" w="14694">
                  <a:moveTo>
                    <a:pt x="13150" y="0"/>
                  </a:moveTo>
                  <a:cubicBezTo>
                    <a:pt x="12882" y="0"/>
                    <a:pt x="12656" y="207"/>
                    <a:pt x="12634" y="478"/>
                  </a:cubicBezTo>
                  <a:cubicBezTo>
                    <a:pt x="12217" y="5967"/>
                    <a:pt x="13205" y="12480"/>
                    <a:pt x="13538" y="14480"/>
                  </a:cubicBezTo>
                  <a:lnTo>
                    <a:pt x="1251" y="14480"/>
                  </a:lnTo>
                  <a:cubicBezTo>
                    <a:pt x="1513" y="13635"/>
                    <a:pt x="1966" y="12051"/>
                    <a:pt x="2335" y="10122"/>
                  </a:cubicBezTo>
                  <a:cubicBezTo>
                    <a:pt x="3097" y="6253"/>
                    <a:pt x="3180" y="2979"/>
                    <a:pt x="2597" y="407"/>
                  </a:cubicBezTo>
                  <a:cubicBezTo>
                    <a:pt x="2545" y="160"/>
                    <a:pt x="2325" y="2"/>
                    <a:pt x="2089" y="2"/>
                  </a:cubicBezTo>
                  <a:cubicBezTo>
                    <a:pt x="2052" y="2"/>
                    <a:pt x="2015" y="6"/>
                    <a:pt x="1977" y="14"/>
                  </a:cubicBezTo>
                  <a:cubicBezTo>
                    <a:pt x="1692" y="85"/>
                    <a:pt x="1525" y="359"/>
                    <a:pt x="1585" y="633"/>
                  </a:cubicBezTo>
                  <a:cubicBezTo>
                    <a:pt x="2132" y="3026"/>
                    <a:pt x="2049" y="6241"/>
                    <a:pt x="1323" y="9908"/>
                  </a:cubicBezTo>
                  <a:cubicBezTo>
                    <a:pt x="787" y="12706"/>
                    <a:pt x="61" y="14813"/>
                    <a:pt x="49" y="14837"/>
                  </a:cubicBezTo>
                  <a:cubicBezTo>
                    <a:pt x="1" y="14992"/>
                    <a:pt x="25" y="15171"/>
                    <a:pt x="120" y="15302"/>
                  </a:cubicBezTo>
                  <a:cubicBezTo>
                    <a:pt x="215" y="15433"/>
                    <a:pt x="370" y="15516"/>
                    <a:pt x="537" y="15516"/>
                  </a:cubicBezTo>
                  <a:lnTo>
                    <a:pt x="14158" y="15516"/>
                  </a:lnTo>
                  <a:cubicBezTo>
                    <a:pt x="14312" y="15516"/>
                    <a:pt x="14455" y="15445"/>
                    <a:pt x="14562" y="15337"/>
                  </a:cubicBezTo>
                  <a:cubicBezTo>
                    <a:pt x="14658" y="15218"/>
                    <a:pt x="14693" y="15052"/>
                    <a:pt x="14669" y="14909"/>
                  </a:cubicBezTo>
                  <a:cubicBezTo>
                    <a:pt x="14658" y="14825"/>
                    <a:pt x="13181" y="6967"/>
                    <a:pt x="13669" y="562"/>
                  </a:cubicBezTo>
                  <a:cubicBezTo>
                    <a:pt x="13693" y="276"/>
                    <a:pt x="13479" y="26"/>
                    <a:pt x="13193" y="2"/>
                  </a:cubicBezTo>
                  <a:cubicBezTo>
                    <a:pt x="13179" y="1"/>
                    <a:pt x="13164" y="0"/>
                    <a:pt x="13150"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1" name="Google Shape;2871;gd747c8523e_0_4"/>
            <p:cNvSpPr/>
            <p:nvPr/>
          </p:nvSpPr>
          <p:spPr>
            <a:xfrm>
              <a:off x="6797507" y="874452"/>
              <a:ext cx="816512" cy="931392"/>
            </a:xfrm>
            <a:custGeom>
              <a:rect b="b" l="l" r="r" t="t"/>
              <a:pathLst>
                <a:path extrusionOk="0" h="29106" w="25516">
                  <a:moveTo>
                    <a:pt x="12525" y="1"/>
                  </a:moveTo>
                  <a:cubicBezTo>
                    <a:pt x="8564" y="1"/>
                    <a:pt x="4640" y="1591"/>
                    <a:pt x="3096" y="3993"/>
                  </a:cubicBezTo>
                  <a:cubicBezTo>
                    <a:pt x="1" y="8815"/>
                    <a:pt x="3620" y="26746"/>
                    <a:pt x="7240" y="28639"/>
                  </a:cubicBezTo>
                  <a:cubicBezTo>
                    <a:pt x="7871" y="28969"/>
                    <a:pt x="8540" y="29105"/>
                    <a:pt x="9213" y="29105"/>
                  </a:cubicBezTo>
                  <a:cubicBezTo>
                    <a:pt x="12395" y="29105"/>
                    <a:pt x="15681" y="26055"/>
                    <a:pt x="15681" y="26055"/>
                  </a:cubicBezTo>
                  <a:lnTo>
                    <a:pt x="20682" y="27603"/>
                  </a:lnTo>
                  <a:cubicBezTo>
                    <a:pt x="19991" y="23126"/>
                    <a:pt x="25516" y="13815"/>
                    <a:pt x="22241" y="5707"/>
                  </a:cubicBezTo>
                  <a:cubicBezTo>
                    <a:pt x="20588" y="1633"/>
                    <a:pt x="16537" y="1"/>
                    <a:pt x="1252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2" name="Google Shape;2872;gd747c8523e_0_4"/>
            <p:cNvSpPr/>
            <p:nvPr/>
          </p:nvSpPr>
          <p:spPr>
            <a:xfrm>
              <a:off x="6818467" y="857972"/>
              <a:ext cx="774208" cy="964544"/>
            </a:xfrm>
            <a:custGeom>
              <a:rect b="b" l="l" r="r" t="t"/>
              <a:pathLst>
                <a:path extrusionOk="0" h="30142" w="24194">
                  <a:moveTo>
                    <a:pt x="11858" y="0"/>
                  </a:moveTo>
                  <a:cubicBezTo>
                    <a:pt x="7697" y="0"/>
                    <a:pt x="3628" y="1707"/>
                    <a:pt x="2013" y="4222"/>
                  </a:cubicBezTo>
                  <a:cubicBezTo>
                    <a:pt x="0" y="7353"/>
                    <a:pt x="619" y="15354"/>
                    <a:pt x="2286" y="21629"/>
                  </a:cubicBezTo>
                  <a:cubicBezTo>
                    <a:pt x="2953" y="24165"/>
                    <a:pt x="4382" y="28582"/>
                    <a:pt x="6346" y="29618"/>
                  </a:cubicBezTo>
                  <a:cubicBezTo>
                    <a:pt x="7061" y="29987"/>
                    <a:pt x="7811" y="30142"/>
                    <a:pt x="8561" y="30142"/>
                  </a:cubicBezTo>
                  <a:cubicBezTo>
                    <a:pt x="11895" y="30142"/>
                    <a:pt x="15217" y="27106"/>
                    <a:pt x="15383" y="26951"/>
                  </a:cubicBezTo>
                  <a:cubicBezTo>
                    <a:pt x="15586" y="26749"/>
                    <a:pt x="15609" y="26427"/>
                    <a:pt x="15407" y="26213"/>
                  </a:cubicBezTo>
                  <a:cubicBezTo>
                    <a:pt x="15307" y="26107"/>
                    <a:pt x="15169" y="26053"/>
                    <a:pt x="15030" y="26053"/>
                  </a:cubicBezTo>
                  <a:cubicBezTo>
                    <a:pt x="14904" y="26053"/>
                    <a:pt x="14777" y="26098"/>
                    <a:pt x="14681" y="26189"/>
                  </a:cubicBezTo>
                  <a:cubicBezTo>
                    <a:pt x="14641" y="26229"/>
                    <a:pt x="11497" y="29110"/>
                    <a:pt x="8564" y="29110"/>
                  </a:cubicBezTo>
                  <a:cubicBezTo>
                    <a:pt x="7965" y="29110"/>
                    <a:pt x="7375" y="28990"/>
                    <a:pt x="6823" y="28701"/>
                  </a:cubicBezTo>
                  <a:cubicBezTo>
                    <a:pt x="5680" y="28094"/>
                    <a:pt x="4322" y="25284"/>
                    <a:pt x="3286" y="21367"/>
                  </a:cubicBezTo>
                  <a:cubicBezTo>
                    <a:pt x="2465" y="18259"/>
                    <a:pt x="1929" y="14783"/>
                    <a:pt x="1810" y="11806"/>
                  </a:cubicBezTo>
                  <a:cubicBezTo>
                    <a:pt x="1679" y="8544"/>
                    <a:pt x="2060" y="6056"/>
                    <a:pt x="2882" y="4782"/>
                  </a:cubicBezTo>
                  <a:cubicBezTo>
                    <a:pt x="4306" y="2565"/>
                    <a:pt x="8100" y="1032"/>
                    <a:pt x="11889" y="1032"/>
                  </a:cubicBezTo>
                  <a:cubicBezTo>
                    <a:pt x="12313" y="1032"/>
                    <a:pt x="12736" y="1051"/>
                    <a:pt x="13157" y="1091"/>
                  </a:cubicBezTo>
                  <a:cubicBezTo>
                    <a:pt x="18396" y="1579"/>
                    <a:pt x="20384" y="4639"/>
                    <a:pt x="21098" y="6425"/>
                  </a:cubicBezTo>
                  <a:cubicBezTo>
                    <a:pt x="23098" y="11366"/>
                    <a:pt x="21682" y="16902"/>
                    <a:pt x="20551" y="21355"/>
                  </a:cubicBezTo>
                  <a:cubicBezTo>
                    <a:pt x="19848" y="24082"/>
                    <a:pt x="19253" y="26439"/>
                    <a:pt x="19515" y="28201"/>
                  </a:cubicBezTo>
                  <a:cubicBezTo>
                    <a:pt x="19557" y="28457"/>
                    <a:pt x="19772" y="28637"/>
                    <a:pt x="20023" y="28637"/>
                  </a:cubicBezTo>
                  <a:cubicBezTo>
                    <a:pt x="20051" y="28637"/>
                    <a:pt x="20081" y="28635"/>
                    <a:pt x="20110" y="28630"/>
                  </a:cubicBezTo>
                  <a:cubicBezTo>
                    <a:pt x="20396" y="28594"/>
                    <a:pt x="20586" y="28320"/>
                    <a:pt x="20539" y="28046"/>
                  </a:cubicBezTo>
                  <a:cubicBezTo>
                    <a:pt x="20301" y="26487"/>
                    <a:pt x="20884" y="24224"/>
                    <a:pt x="21551" y="21605"/>
                  </a:cubicBezTo>
                  <a:cubicBezTo>
                    <a:pt x="22729" y="17009"/>
                    <a:pt x="24194" y="11294"/>
                    <a:pt x="22063" y="6032"/>
                  </a:cubicBezTo>
                  <a:cubicBezTo>
                    <a:pt x="20682" y="2638"/>
                    <a:pt x="17479" y="460"/>
                    <a:pt x="13264" y="67"/>
                  </a:cubicBezTo>
                  <a:cubicBezTo>
                    <a:pt x="12796" y="22"/>
                    <a:pt x="12326" y="0"/>
                    <a:pt x="11858"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3" name="Google Shape;2873;gd747c8523e_0_4"/>
            <p:cNvSpPr/>
            <p:nvPr/>
          </p:nvSpPr>
          <p:spPr>
            <a:xfrm>
              <a:off x="7453955" y="1255412"/>
              <a:ext cx="179648" cy="273472"/>
            </a:xfrm>
            <a:custGeom>
              <a:rect b="b" l="l" r="r" t="t"/>
              <a:pathLst>
                <a:path extrusionOk="0" h="8546" w="5614">
                  <a:moveTo>
                    <a:pt x="3021" y="1"/>
                  </a:moveTo>
                  <a:cubicBezTo>
                    <a:pt x="1694" y="1"/>
                    <a:pt x="346" y="2649"/>
                    <a:pt x="346" y="2649"/>
                  </a:cubicBezTo>
                  <a:lnTo>
                    <a:pt x="1" y="8292"/>
                  </a:lnTo>
                  <a:cubicBezTo>
                    <a:pt x="446" y="8466"/>
                    <a:pt x="865" y="8546"/>
                    <a:pt x="1254" y="8546"/>
                  </a:cubicBezTo>
                  <a:cubicBezTo>
                    <a:pt x="4333" y="8546"/>
                    <a:pt x="5614" y="3582"/>
                    <a:pt x="4240" y="982"/>
                  </a:cubicBezTo>
                  <a:cubicBezTo>
                    <a:pt x="3865" y="270"/>
                    <a:pt x="3444" y="1"/>
                    <a:pt x="302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4" name="Google Shape;2874;gd747c8523e_0_4"/>
            <p:cNvSpPr/>
            <p:nvPr/>
          </p:nvSpPr>
          <p:spPr>
            <a:xfrm>
              <a:off x="7435299" y="1238804"/>
              <a:ext cx="203488" cy="306368"/>
            </a:xfrm>
            <a:custGeom>
              <a:rect b="b" l="l" r="r" t="t"/>
              <a:pathLst>
                <a:path extrusionOk="0" h="9574" w="6359">
                  <a:moveTo>
                    <a:pt x="3596" y="1"/>
                  </a:moveTo>
                  <a:cubicBezTo>
                    <a:pt x="2870" y="12"/>
                    <a:pt x="2120" y="524"/>
                    <a:pt x="1346" y="1536"/>
                  </a:cubicBezTo>
                  <a:cubicBezTo>
                    <a:pt x="834" y="2227"/>
                    <a:pt x="477" y="2906"/>
                    <a:pt x="465" y="2929"/>
                  </a:cubicBezTo>
                  <a:cubicBezTo>
                    <a:pt x="334" y="3191"/>
                    <a:pt x="441" y="3501"/>
                    <a:pt x="691" y="3632"/>
                  </a:cubicBezTo>
                  <a:cubicBezTo>
                    <a:pt x="764" y="3670"/>
                    <a:pt x="843" y="3688"/>
                    <a:pt x="922" y="3688"/>
                  </a:cubicBezTo>
                  <a:cubicBezTo>
                    <a:pt x="1112" y="3688"/>
                    <a:pt x="1297" y="3583"/>
                    <a:pt x="1382" y="3406"/>
                  </a:cubicBezTo>
                  <a:cubicBezTo>
                    <a:pt x="1882" y="2429"/>
                    <a:pt x="2906" y="1036"/>
                    <a:pt x="3596" y="1036"/>
                  </a:cubicBezTo>
                  <a:lnTo>
                    <a:pt x="3608" y="1036"/>
                  </a:lnTo>
                  <a:cubicBezTo>
                    <a:pt x="3858" y="1036"/>
                    <a:pt x="4120" y="1274"/>
                    <a:pt x="4370" y="1739"/>
                  </a:cubicBezTo>
                  <a:cubicBezTo>
                    <a:pt x="5251" y="3418"/>
                    <a:pt x="4894" y="6251"/>
                    <a:pt x="3620" y="7680"/>
                  </a:cubicBezTo>
                  <a:cubicBezTo>
                    <a:pt x="3106" y="8257"/>
                    <a:pt x="2514" y="8545"/>
                    <a:pt x="1847" y="8545"/>
                  </a:cubicBezTo>
                  <a:cubicBezTo>
                    <a:pt x="1509" y="8545"/>
                    <a:pt x="1151" y="8471"/>
                    <a:pt x="774" y="8323"/>
                  </a:cubicBezTo>
                  <a:cubicBezTo>
                    <a:pt x="710" y="8298"/>
                    <a:pt x="644" y="8286"/>
                    <a:pt x="579" y="8286"/>
                  </a:cubicBezTo>
                  <a:cubicBezTo>
                    <a:pt x="371" y="8286"/>
                    <a:pt x="178" y="8411"/>
                    <a:pt x="96" y="8621"/>
                  </a:cubicBezTo>
                  <a:cubicBezTo>
                    <a:pt x="1" y="8883"/>
                    <a:pt x="132" y="9180"/>
                    <a:pt x="393" y="9287"/>
                  </a:cubicBezTo>
                  <a:cubicBezTo>
                    <a:pt x="894" y="9478"/>
                    <a:pt x="1370" y="9573"/>
                    <a:pt x="1846" y="9573"/>
                  </a:cubicBezTo>
                  <a:cubicBezTo>
                    <a:pt x="2799" y="9573"/>
                    <a:pt x="3680" y="9168"/>
                    <a:pt x="4394" y="8371"/>
                  </a:cubicBezTo>
                  <a:cubicBezTo>
                    <a:pt x="5954" y="6620"/>
                    <a:pt x="6359" y="3299"/>
                    <a:pt x="5275" y="1251"/>
                  </a:cubicBezTo>
                  <a:cubicBezTo>
                    <a:pt x="4835" y="417"/>
                    <a:pt x="4263" y="1"/>
                    <a:pt x="3596"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5" name="Google Shape;2875;gd747c8523e_0_4"/>
            <p:cNvSpPr/>
            <p:nvPr/>
          </p:nvSpPr>
          <p:spPr>
            <a:xfrm>
              <a:off x="6596355" y="685204"/>
              <a:ext cx="1010816" cy="649248"/>
            </a:xfrm>
            <a:custGeom>
              <a:rect b="b" l="l" r="r" t="t"/>
              <a:pathLst>
                <a:path extrusionOk="0" h="20289" w="31588">
                  <a:moveTo>
                    <a:pt x="17728" y="1"/>
                  </a:moveTo>
                  <a:cubicBezTo>
                    <a:pt x="12656" y="1"/>
                    <a:pt x="7370" y="1882"/>
                    <a:pt x="4251" y="4787"/>
                  </a:cubicBezTo>
                  <a:cubicBezTo>
                    <a:pt x="1155" y="7668"/>
                    <a:pt x="0" y="11836"/>
                    <a:pt x="1310" y="15407"/>
                  </a:cubicBezTo>
                  <a:cubicBezTo>
                    <a:pt x="2381" y="18324"/>
                    <a:pt x="4953" y="20146"/>
                    <a:pt x="8192" y="20289"/>
                  </a:cubicBezTo>
                  <a:lnTo>
                    <a:pt x="8215" y="20289"/>
                  </a:lnTo>
                  <a:cubicBezTo>
                    <a:pt x="8346" y="20289"/>
                    <a:pt x="8489" y="20229"/>
                    <a:pt x="8584" y="20122"/>
                  </a:cubicBezTo>
                  <a:cubicBezTo>
                    <a:pt x="8692" y="20015"/>
                    <a:pt x="8739" y="19872"/>
                    <a:pt x="8727" y="19717"/>
                  </a:cubicBezTo>
                  <a:cubicBezTo>
                    <a:pt x="8715" y="19658"/>
                    <a:pt x="8168" y="13431"/>
                    <a:pt x="12561" y="9978"/>
                  </a:cubicBezTo>
                  <a:cubicBezTo>
                    <a:pt x="12775" y="10657"/>
                    <a:pt x="13216" y="11681"/>
                    <a:pt x="14061" y="12717"/>
                  </a:cubicBezTo>
                  <a:cubicBezTo>
                    <a:pt x="16443" y="15586"/>
                    <a:pt x="20145" y="16181"/>
                    <a:pt x="22848" y="16181"/>
                  </a:cubicBezTo>
                  <a:cubicBezTo>
                    <a:pt x="23336" y="16181"/>
                    <a:pt x="23860" y="16169"/>
                    <a:pt x="24384" y="16122"/>
                  </a:cubicBezTo>
                  <a:cubicBezTo>
                    <a:pt x="24586" y="17027"/>
                    <a:pt x="25360" y="18694"/>
                    <a:pt x="28325" y="18801"/>
                  </a:cubicBezTo>
                  <a:cubicBezTo>
                    <a:pt x="28432" y="18801"/>
                    <a:pt x="28527" y="18777"/>
                    <a:pt x="28611" y="18729"/>
                  </a:cubicBezTo>
                  <a:cubicBezTo>
                    <a:pt x="28623" y="18717"/>
                    <a:pt x="29992" y="17896"/>
                    <a:pt x="31111" y="17741"/>
                  </a:cubicBezTo>
                  <a:cubicBezTo>
                    <a:pt x="31397" y="17705"/>
                    <a:pt x="31587" y="17443"/>
                    <a:pt x="31552" y="17170"/>
                  </a:cubicBezTo>
                  <a:cubicBezTo>
                    <a:pt x="31516" y="16824"/>
                    <a:pt x="30468" y="8657"/>
                    <a:pt x="26741" y="3501"/>
                  </a:cubicBezTo>
                  <a:cubicBezTo>
                    <a:pt x="25146" y="1275"/>
                    <a:pt x="21860" y="1"/>
                    <a:pt x="17728"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6" name="Google Shape;2876;gd747c8523e_0_4"/>
            <p:cNvSpPr/>
            <p:nvPr/>
          </p:nvSpPr>
          <p:spPr>
            <a:xfrm>
              <a:off x="6883235" y="1317684"/>
              <a:ext cx="505984" cy="488160"/>
            </a:xfrm>
            <a:custGeom>
              <a:rect b="b" l="l" r="r" t="t"/>
              <a:pathLst>
                <a:path extrusionOk="0" h="15255" w="15812">
                  <a:moveTo>
                    <a:pt x="13097" y="0"/>
                  </a:moveTo>
                  <a:lnTo>
                    <a:pt x="0" y="3739"/>
                  </a:lnTo>
                  <a:cubicBezTo>
                    <a:pt x="977" y="8989"/>
                    <a:pt x="2763" y="13847"/>
                    <a:pt x="4561" y="14788"/>
                  </a:cubicBezTo>
                  <a:cubicBezTo>
                    <a:pt x="5177" y="15118"/>
                    <a:pt x="5834" y="15255"/>
                    <a:pt x="6494" y="15255"/>
                  </a:cubicBezTo>
                  <a:cubicBezTo>
                    <a:pt x="6548" y="15255"/>
                    <a:pt x="6602" y="15254"/>
                    <a:pt x="6656" y="15252"/>
                  </a:cubicBezTo>
                  <a:cubicBezTo>
                    <a:pt x="7513" y="15121"/>
                    <a:pt x="8240" y="14978"/>
                    <a:pt x="8787" y="14811"/>
                  </a:cubicBezTo>
                  <a:cubicBezTo>
                    <a:pt x="11097" y="13966"/>
                    <a:pt x="13002" y="12204"/>
                    <a:pt x="13002" y="12204"/>
                  </a:cubicBezTo>
                  <a:lnTo>
                    <a:pt x="13097" y="12228"/>
                  </a:lnTo>
                  <a:cubicBezTo>
                    <a:pt x="14705" y="10859"/>
                    <a:pt x="15812" y="9513"/>
                    <a:pt x="15812" y="9513"/>
                  </a:cubicBezTo>
                  <a:lnTo>
                    <a:pt x="13097" y="0"/>
                  </a:lnTo>
                  <a:close/>
                </a:path>
              </a:pathLst>
            </a:custGeom>
            <a:solidFill>
              <a:srgbClr val="85C9D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7" name="Google Shape;2877;gd747c8523e_0_4"/>
            <p:cNvSpPr/>
            <p:nvPr/>
          </p:nvSpPr>
          <p:spPr>
            <a:xfrm>
              <a:off x="6865315" y="1301332"/>
              <a:ext cx="541056" cy="521184"/>
            </a:xfrm>
            <a:custGeom>
              <a:rect b="b" l="l" r="r" t="t"/>
              <a:pathLst>
                <a:path extrusionOk="0" h="16287" w="16908">
                  <a:moveTo>
                    <a:pt x="13300" y="1154"/>
                  </a:moveTo>
                  <a:lnTo>
                    <a:pt x="15789" y="9893"/>
                  </a:lnTo>
                  <a:cubicBezTo>
                    <a:pt x="15443" y="10298"/>
                    <a:pt x="14598" y="11239"/>
                    <a:pt x="13503" y="12203"/>
                  </a:cubicBezTo>
                  <a:cubicBezTo>
                    <a:pt x="13395" y="12215"/>
                    <a:pt x="13300" y="12263"/>
                    <a:pt x="13217" y="12334"/>
                  </a:cubicBezTo>
                  <a:cubicBezTo>
                    <a:pt x="13193" y="12346"/>
                    <a:pt x="11359" y="14037"/>
                    <a:pt x="9192" y="14834"/>
                  </a:cubicBezTo>
                  <a:cubicBezTo>
                    <a:pt x="8704" y="14977"/>
                    <a:pt x="8026" y="15120"/>
                    <a:pt x="7168" y="15251"/>
                  </a:cubicBezTo>
                  <a:cubicBezTo>
                    <a:pt x="7143" y="15251"/>
                    <a:pt x="7118" y="15252"/>
                    <a:pt x="7093" y="15252"/>
                  </a:cubicBezTo>
                  <a:cubicBezTo>
                    <a:pt x="6466" y="15252"/>
                    <a:pt x="5874" y="15109"/>
                    <a:pt x="5359" y="14846"/>
                  </a:cubicBezTo>
                  <a:cubicBezTo>
                    <a:pt x="3906" y="14084"/>
                    <a:pt x="2192" y="9905"/>
                    <a:pt x="1156" y="4619"/>
                  </a:cubicBezTo>
                  <a:lnTo>
                    <a:pt x="13300" y="1154"/>
                  </a:lnTo>
                  <a:close/>
                  <a:moveTo>
                    <a:pt x="13664" y="0"/>
                  </a:moveTo>
                  <a:cubicBezTo>
                    <a:pt x="13615" y="0"/>
                    <a:pt x="13564" y="8"/>
                    <a:pt x="13514" y="23"/>
                  </a:cubicBezTo>
                  <a:lnTo>
                    <a:pt x="418" y="3750"/>
                  </a:lnTo>
                  <a:cubicBezTo>
                    <a:pt x="168" y="3821"/>
                    <a:pt x="1" y="4083"/>
                    <a:pt x="48" y="4345"/>
                  </a:cubicBezTo>
                  <a:cubicBezTo>
                    <a:pt x="894" y="8893"/>
                    <a:pt x="2668" y="14608"/>
                    <a:pt x="4882" y="15763"/>
                  </a:cubicBezTo>
                  <a:cubicBezTo>
                    <a:pt x="5549" y="16108"/>
                    <a:pt x="6287" y="16287"/>
                    <a:pt x="7097" y="16287"/>
                  </a:cubicBezTo>
                  <a:lnTo>
                    <a:pt x="7228" y="16287"/>
                  </a:lnTo>
                  <a:cubicBezTo>
                    <a:pt x="7252" y="16275"/>
                    <a:pt x="7276" y="16275"/>
                    <a:pt x="7287" y="16275"/>
                  </a:cubicBezTo>
                  <a:cubicBezTo>
                    <a:pt x="8228" y="16132"/>
                    <a:pt x="8954" y="15977"/>
                    <a:pt x="9490" y="15823"/>
                  </a:cubicBezTo>
                  <a:cubicBezTo>
                    <a:pt x="9502" y="15823"/>
                    <a:pt x="9514" y="15811"/>
                    <a:pt x="9526" y="15811"/>
                  </a:cubicBezTo>
                  <a:cubicBezTo>
                    <a:pt x="11514" y="15084"/>
                    <a:pt x="13193" y="13727"/>
                    <a:pt x="13741" y="13251"/>
                  </a:cubicBezTo>
                  <a:cubicBezTo>
                    <a:pt x="13836" y="13239"/>
                    <a:pt x="13919" y="13203"/>
                    <a:pt x="14003" y="13132"/>
                  </a:cubicBezTo>
                  <a:cubicBezTo>
                    <a:pt x="15610" y="11751"/>
                    <a:pt x="16717" y="10405"/>
                    <a:pt x="16765" y="10346"/>
                  </a:cubicBezTo>
                  <a:cubicBezTo>
                    <a:pt x="16872" y="10215"/>
                    <a:pt x="16908" y="10036"/>
                    <a:pt x="16860" y="9881"/>
                  </a:cubicBezTo>
                  <a:lnTo>
                    <a:pt x="14145" y="380"/>
                  </a:lnTo>
                  <a:cubicBezTo>
                    <a:pt x="14087" y="147"/>
                    <a:pt x="13885" y="0"/>
                    <a:pt x="13664"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8" name="Google Shape;2878;gd747c8523e_0_4"/>
            <p:cNvSpPr/>
            <p:nvPr/>
          </p:nvSpPr>
          <p:spPr>
            <a:xfrm>
              <a:off x="7370531" y="1511860"/>
              <a:ext cx="140224" cy="126656"/>
            </a:xfrm>
            <a:custGeom>
              <a:rect b="b" l="l" r="r" t="t"/>
              <a:pathLst>
                <a:path extrusionOk="0" h="3958" w="4382">
                  <a:moveTo>
                    <a:pt x="3814" y="1"/>
                  </a:moveTo>
                  <a:cubicBezTo>
                    <a:pt x="3691" y="1"/>
                    <a:pt x="3566" y="46"/>
                    <a:pt x="3465" y="135"/>
                  </a:cubicBezTo>
                  <a:lnTo>
                    <a:pt x="227" y="3064"/>
                  </a:lnTo>
                  <a:cubicBezTo>
                    <a:pt x="24" y="3255"/>
                    <a:pt x="1" y="3576"/>
                    <a:pt x="191" y="3790"/>
                  </a:cubicBezTo>
                  <a:cubicBezTo>
                    <a:pt x="298" y="3898"/>
                    <a:pt x="441" y="3957"/>
                    <a:pt x="584" y="3957"/>
                  </a:cubicBezTo>
                  <a:cubicBezTo>
                    <a:pt x="703" y="3957"/>
                    <a:pt x="822" y="3910"/>
                    <a:pt x="929" y="3826"/>
                  </a:cubicBezTo>
                  <a:lnTo>
                    <a:pt x="4156" y="897"/>
                  </a:lnTo>
                  <a:cubicBezTo>
                    <a:pt x="4370" y="707"/>
                    <a:pt x="4382" y="385"/>
                    <a:pt x="4192" y="171"/>
                  </a:cubicBezTo>
                  <a:cubicBezTo>
                    <a:pt x="4091" y="58"/>
                    <a:pt x="3953" y="1"/>
                    <a:pt x="3814"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9" name="Google Shape;2879;gd747c8523e_0_4"/>
            <p:cNvSpPr/>
            <p:nvPr/>
          </p:nvSpPr>
          <p:spPr>
            <a:xfrm>
              <a:off x="7284035" y="1253652"/>
              <a:ext cx="237792" cy="80800"/>
            </a:xfrm>
            <a:custGeom>
              <a:rect b="b" l="l" r="r" t="t"/>
              <a:pathLst>
                <a:path extrusionOk="0" h="2525" w="7431">
                  <a:moveTo>
                    <a:pt x="6852" y="1"/>
                  </a:moveTo>
                  <a:cubicBezTo>
                    <a:pt x="6815" y="1"/>
                    <a:pt x="6777" y="5"/>
                    <a:pt x="6740" y="13"/>
                  </a:cubicBezTo>
                  <a:lnTo>
                    <a:pt x="453" y="1501"/>
                  </a:lnTo>
                  <a:cubicBezTo>
                    <a:pt x="167" y="1572"/>
                    <a:pt x="1" y="1846"/>
                    <a:pt x="60" y="2120"/>
                  </a:cubicBezTo>
                  <a:cubicBezTo>
                    <a:pt x="120" y="2358"/>
                    <a:pt x="334" y="2525"/>
                    <a:pt x="572" y="2525"/>
                  </a:cubicBezTo>
                  <a:cubicBezTo>
                    <a:pt x="608" y="2525"/>
                    <a:pt x="644" y="2525"/>
                    <a:pt x="691" y="2513"/>
                  </a:cubicBezTo>
                  <a:lnTo>
                    <a:pt x="6978" y="1025"/>
                  </a:lnTo>
                  <a:cubicBezTo>
                    <a:pt x="7252" y="953"/>
                    <a:pt x="7430" y="680"/>
                    <a:pt x="7359" y="394"/>
                  </a:cubicBezTo>
                  <a:cubicBezTo>
                    <a:pt x="7307" y="157"/>
                    <a:pt x="7087" y="1"/>
                    <a:pt x="6852"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0" name="Google Shape;2880;gd747c8523e_0_4"/>
            <p:cNvSpPr/>
            <p:nvPr/>
          </p:nvSpPr>
          <p:spPr>
            <a:xfrm>
              <a:off x="6371171" y="1953908"/>
              <a:ext cx="1965216" cy="2886464"/>
            </a:xfrm>
            <a:custGeom>
              <a:rect b="b" l="l" r="r" t="t"/>
              <a:pathLst>
                <a:path extrusionOk="0" h="90202" w="61413">
                  <a:moveTo>
                    <a:pt x="36870" y="1"/>
                  </a:moveTo>
                  <a:cubicBezTo>
                    <a:pt x="36617" y="1"/>
                    <a:pt x="36371" y="72"/>
                    <a:pt x="36160" y="216"/>
                  </a:cubicBezTo>
                  <a:cubicBezTo>
                    <a:pt x="34859" y="1056"/>
                    <a:pt x="30948" y="3338"/>
                    <a:pt x="26724" y="3338"/>
                  </a:cubicBezTo>
                  <a:cubicBezTo>
                    <a:pt x="24723" y="3338"/>
                    <a:pt x="22651" y="2826"/>
                    <a:pt x="20753" y="1406"/>
                  </a:cubicBezTo>
                  <a:cubicBezTo>
                    <a:pt x="20504" y="1221"/>
                    <a:pt x="20206" y="1118"/>
                    <a:pt x="19902" y="1118"/>
                  </a:cubicBezTo>
                  <a:cubicBezTo>
                    <a:pt x="19757" y="1118"/>
                    <a:pt x="19610" y="1142"/>
                    <a:pt x="19467" y="1192"/>
                  </a:cubicBezTo>
                  <a:lnTo>
                    <a:pt x="8537" y="5205"/>
                  </a:lnTo>
                  <a:cubicBezTo>
                    <a:pt x="8537" y="5205"/>
                    <a:pt x="1167" y="17361"/>
                    <a:pt x="643" y="28088"/>
                  </a:cubicBezTo>
                  <a:cubicBezTo>
                    <a:pt x="131" y="38828"/>
                    <a:pt x="0" y="88477"/>
                    <a:pt x="0" y="88477"/>
                  </a:cubicBezTo>
                  <a:cubicBezTo>
                    <a:pt x="3580" y="89770"/>
                    <a:pt x="11325" y="90202"/>
                    <a:pt x="20059" y="90202"/>
                  </a:cubicBezTo>
                  <a:cubicBezTo>
                    <a:pt x="37529" y="90202"/>
                    <a:pt x="58960" y="88477"/>
                    <a:pt x="58960" y="88477"/>
                  </a:cubicBezTo>
                  <a:cubicBezTo>
                    <a:pt x="58960" y="88477"/>
                    <a:pt x="57019" y="60807"/>
                    <a:pt x="57412" y="51889"/>
                  </a:cubicBezTo>
                  <a:cubicBezTo>
                    <a:pt x="57793" y="42959"/>
                    <a:pt x="61413" y="12705"/>
                    <a:pt x="61413" y="12705"/>
                  </a:cubicBezTo>
                  <a:cubicBezTo>
                    <a:pt x="56317" y="5050"/>
                    <a:pt x="40410" y="835"/>
                    <a:pt x="37184" y="37"/>
                  </a:cubicBezTo>
                  <a:cubicBezTo>
                    <a:pt x="37079" y="13"/>
                    <a:pt x="36974" y="1"/>
                    <a:pt x="36870" y="1"/>
                  </a:cubicBezTo>
                  <a:close/>
                </a:path>
              </a:pathLst>
            </a:cu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1" name="Google Shape;2881;gd747c8523e_0_4"/>
            <p:cNvSpPr/>
            <p:nvPr/>
          </p:nvSpPr>
          <p:spPr>
            <a:xfrm>
              <a:off x="6943811" y="2011572"/>
              <a:ext cx="655744" cy="245664"/>
            </a:xfrm>
            <a:custGeom>
              <a:rect b="b" l="l" r="r" t="t"/>
              <a:pathLst>
                <a:path extrusionOk="0" h="7677" w="20492">
                  <a:moveTo>
                    <a:pt x="19906" y="1"/>
                  </a:moveTo>
                  <a:cubicBezTo>
                    <a:pt x="19718" y="1"/>
                    <a:pt x="19536" y="106"/>
                    <a:pt x="19443" y="283"/>
                  </a:cubicBezTo>
                  <a:cubicBezTo>
                    <a:pt x="18550" y="2057"/>
                    <a:pt x="15622" y="6641"/>
                    <a:pt x="12835" y="6641"/>
                  </a:cubicBezTo>
                  <a:lnTo>
                    <a:pt x="12824" y="6641"/>
                  </a:lnTo>
                  <a:cubicBezTo>
                    <a:pt x="10383" y="6617"/>
                    <a:pt x="9192" y="3557"/>
                    <a:pt x="9180" y="3522"/>
                  </a:cubicBezTo>
                  <a:cubicBezTo>
                    <a:pt x="9109" y="3343"/>
                    <a:pt x="8942" y="3212"/>
                    <a:pt x="8740" y="3188"/>
                  </a:cubicBezTo>
                  <a:cubicBezTo>
                    <a:pt x="8729" y="3188"/>
                    <a:pt x="8718" y="3187"/>
                    <a:pt x="8708" y="3187"/>
                  </a:cubicBezTo>
                  <a:cubicBezTo>
                    <a:pt x="8528" y="3187"/>
                    <a:pt x="8353" y="3282"/>
                    <a:pt x="8252" y="3450"/>
                  </a:cubicBezTo>
                  <a:cubicBezTo>
                    <a:pt x="8241" y="3472"/>
                    <a:pt x="6959" y="5595"/>
                    <a:pt x="4442" y="5595"/>
                  </a:cubicBezTo>
                  <a:cubicBezTo>
                    <a:pt x="4181" y="5595"/>
                    <a:pt x="3907" y="5572"/>
                    <a:pt x="3620" y="5522"/>
                  </a:cubicBezTo>
                  <a:cubicBezTo>
                    <a:pt x="2429" y="5319"/>
                    <a:pt x="1667" y="4462"/>
                    <a:pt x="1370" y="2974"/>
                  </a:cubicBezTo>
                  <a:cubicBezTo>
                    <a:pt x="1120" y="1771"/>
                    <a:pt x="1274" y="605"/>
                    <a:pt x="1286" y="593"/>
                  </a:cubicBezTo>
                  <a:cubicBezTo>
                    <a:pt x="1322" y="307"/>
                    <a:pt x="1120" y="45"/>
                    <a:pt x="846" y="9"/>
                  </a:cubicBezTo>
                  <a:cubicBezTo>
                    <a:pt x="818" y="5"/>
                    <a:pt x="790" y="2"/>
                    <a:pt x="762" y="2"/>
                  </a:cubicBezTo>
                  <a:cubicBezTo>
                    <a:pt x="511" y="2"/>
                    <a:pt x="295" y="192"/>
                    <a:pt x="262" y="450"/>
                  </a:cubicBezTo>
                  <a:cubicBezTo>
                    <a:pt x="1" y="2319"/>
                    <a:pt x="322" y="5998"/>
                    <a:pt x="3441" y="6546"/>
                  </a:cubicBezTo>
                  <a:cubicBezTo>
                    <a:pt x="3788" y="6606"/>
                    <a:pt x="4120" y="6633"/>
                    <a:pt x="4435" y="6633"/>
                  </a:cubicBezTo>
                  <a:cubicBezTo>
                    <a:pt x="6492" y="6633"/>
                    <a:pt x="7885" y="5473"/>
                    <a:pt x="8597" y="4688"/>
                  </a:cubicBezTo>
                  <a:cubicBezTo>
                    <a:pt x="8764" y="4998"/>
                    <a:pt x="9002" y="5367"/>
                    <a:pt x="9287" y="5748"/>
                  </a:cubicBezTo>
                  <a:cubicBezTo>
                    <a:pt x="10276" y="6998"/>
                    <a:pt x="11490" y="7665"/>
                    <a:pt x="12812" y="7677"/>
                  </a:cubicBezTo>
                  <a:lnTo>
                    <a:pt x="12835" y="7677"/>
                  </a:lnTo>
                  <a:cubicBezTo>
                    <a:pt x="16824" y="7677"/>
                    <a:pt x="20229" y="1033"/>
                    <a:pt x="20372" y="747"/>
                  </a:cubicBezTo>
                  <a:cubicBezTo>
                    <a:pt x="20491" y="497"/>
                    <a:pt x="20396" y="188"/>
                    <a:pt x="20134" y="57"/>
                  </a:cubicBezTo>
                  <a:cubicBezTo>
                    <a:pt x="20061" y="19"/>
                    <a:pt x="19983" y="1"/>
                    <a:pt x="19906"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2" name="Google Shape;2882;gd747c8523e_0_4"/>
            <p:cNvSpPr/>
            <p:nvPr/>
          </p:nvSpPr>
          <p:spPr>
            <a:xfrm>
              <a:off x="7078691" y="2017972"/>
              <a:ext cx="909856" cy="2735584"/>
            </a:xfrm>
            <a:custGeom>
              <a:rect b="b" l="l" r="r" t="t"/>
              <a:pathLst>
                <a:path extrusionOk="0" h="85487" w="28433">
                  <a:moveTo>
                    <a:pt x="23287" y="1"/>
                  </a:moveTo>
                  <a:cubicBezTo>
                    <a:pt x="22882" y="1"/>
                    <a:pt x="22489" y="179"/>
                    <a:pt x="22229" y="512"/>
                  </a:cubicBezTo>
                  <a:cubicBezTo>
                    <a:pt x="20062" y="3214"/>
                    <a:pt x="16217" y="8179"/>
                    <a:pt x="12323" y="13942"/>
                  </a:cubicBezTo>
                  <a:cubicBezTo>
                    <a:pt x="4346" y="25753"/>
                    <a:pt x="250" y="34837"/>
                    <a:pt x="179" y="40957"/>
                  </a:cubicBezTo>
                  <a:cubicBezTo>
                    <a:pt x="0" y="54316"/>
                    <a:pt x="3751" y="81641"/>
                    <a:pt x="3906" y="82808"/>
                  </a:cubicBezTo>
                  <a:cubicBezTo>
                    <a:pt x="4120" y="84355"/>
                    <a:pt x="5453" y="85486"/>
                    <a:pt x="6977" y="85486"/>
                  </a:cubicBezTo>
                  <a:cubicBezTo>
                    <a:pt x="7120" y="85486"/>
                    <a:pt x="7263" y="85475"/>
                    <a:pt x="7406" y="85451"/>
                  </a:cubicBezTo>
                  <a:cubicBezTo>
                    <a:pt x="9109" y="85213"/>
                    <a:pt x="10287" y="83653"/>
                    <a:pt x="10061" y="81950"/>
                  </a:cubicBezTo>
                  <a:cubicBezTo>
                    <a:pt x="10025" y="81676"/>
                    <a:pt x="6215" y="53935"/>
                    <a:pt x="6382" y="41041"/>
                  </a:cubicBezTo>
                  <a:cubicBezTo>
                    <a:pt x="6501" y="31408"/>
                    <a:pt x="21503" y="11144"/>
                    <a:pt x="28087" y="3119"/>
                  </a:cubicBezTo>
                  <a:cubicBezTo>
                    <a:pt x="28432" y="2702"/>
                    <a:pt x="28278" y="2095"/>
                    <a:pt x="27790" y="1881"/>
                  </a:cubicBezTo>
                  <a:lnTo>
                    <a:pt x="23849" y="119"/>
                  </a:lnTo>
                  <a:cubicBezTo>
                    <a:pt x="23667" y="39"/>
                    <a:pt x="23476" y="1"/>
                    <a:pt x="23287"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3" name="Google Shape;2883;gd747c8523e_0_4"/>
            <p:cNvSpPr/>
            <p:nvPr/>
          </p:nvSpPr>
          <p:spPr>
            <a:xfrm>
              <a:off x="6836003" y="3500372"/>
              <a:ext cx="832896" cy="491168"/>
            </a:xfrm>
            <a:custGeom>
              <a:rect b="b" l="l" r="r" t="t"/>
              <a:pathLst>
                <a:path extrusionOk="0" h="15349" w="26028">
                  <a:moveTo>
                    <a:pt x="11977" y="1"/>
                  </a:moveTo>
                  <a:cubicBezTo>
                    <a:pt x="8689" y="1"/>
                    <a:pt x="3277" y="1803"/>
                    <a:pt x="1036" y="2609"/>
                  </a:cubicBezTo>
                  <a:cubicBezTo>
                    <a:pt x="405" y="2836"/>
                    <a:pt x="0" y="3419"/>
                    <a:pt x="0" y="4086"/>
                  </a:cubicBezTo>
                  <a:cubicBezTo>
                    <a:pt x="0" y="4963"/>
                    <a:pt x="718" y="5649"/>
                    <a:pt x="1566" y="5649"/>
                  </a:cubicBezTo>
                  <a:cubicBezTo>
                    <a:pt x="1639" y="5649"/>
                    <a:pt x="1712" y="5644"/>
                    <a:pt x="1786" y="5634"/>
                  </a:cubicBezTo>
                  <a:lnTo>
                    <a:pt x="4786" y="5205"/>
                  </a:lnTo>
                  <a:cubicBezTo>
                    <a:pt x="4863" y="5193"/>
                    <a:pt x="4939" y="5188"/>
                    <a:pt x="5015" y="5188"/>
                  </a:cubicBezTo>
                  <a:cubicBezTo>
                    <a:pt x="5644" y="5188"/>
                    <a:pt x="6221" y="5575"/>
                    <a:pt x="6465" y="6181"/>
                  </a:cubicBezTo>
                  <a:cubicBezTo>
                    <a:pt x="7334" y="8384"/>
                    <a:pt x="9430" y="13111"/>
                    <a:pt x="11978" y="14420"/>
                  </a:cubicBezTo>
                  <a:cubicBezTo>
                    <a:pt x="13378" y="15138"/>
                    <a:pt x="15088" y="15347"/>
                    <a:pt x="16609" y="15347"/>
                  </a:cubicBezTo>
                  <a:cubicBezTo>
                    <a:pt x="18749" y="15347"/>
                    <a:pt x="20515" y="14932"/>
                    <a:pt x="20515" y="14932"/>
                  </a:cubicBezTo>
                  <a:lnTo>
                    <a:pt x="26027" y="15349"/>
                  </a:lnTo>
                  <a:lnTo>
                    <a:pt x="25432" y="4931"/>
                  </a:lnTo>
                  <a:lnTo>
                    <a:pt x="20515" y="4931"/>
                  </a:lnTo>
                  <a:cubicBezTo>
                    <a:pt x="20515" y="4931"/>
                    <a:pt x="16895" y="883"/>
                    <a:pt x="13192" y="109"/>
                  </a:cubicBezTo>
                  <a:cubicBezTo>
                    <a:pt x="12836" y="35"/>
                    <a:pt x="12426" y="1"/>
                    <a:pt x="1197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4" name="Google Shape;2884;gd747c8523e_0_4"/>
            <p:cNvSpPr/>
            <p:nvPr/>
          </p:nvSpPr>
          <p:spPr>
            <a:xfrm>
              <a:off x="6819619" y="3484052"/>
              <a:ext cx="866784" cy="523936"/>
            </a:xfrm>
            <a:custGeom>
              <a:rect b="b" l="l" r="r" t="t"/>
              <a:pathLst>
                <a:path extrusionOk="0" h="16373" w="27087">
                  <a:moveTo>
                    <a:pt x="12560" y="1"/>
                  </a:moveTo>
                  <a:cubicBezTo>
                    <a:pt x="10821" y="1"/>
                    <a:pt x="7460" y="453"/>
                    <a:pt x="1369" y="2631"/>
                  </a:cubicBezTo>
                  <a:cubicBezTo>
                    <a:pt x="548" y="2929"/>
                    <a:pt x="0" y="3715"/>
                    <a:pt x="0" y="4596"/>
                  </a:cubicBezTo>
                  <a:cubicBezTo>
                    <a:pt x="0" y="5191"/>
                    <a:pt x="262" y="5763"/>
                    <a:pt x="714" y="6167"/>
                  </a:cubicBezTo>
                  <a:cubicBezTo>
                    <a:pt x="1094" y="6497"/>
                    <a:pt x="1582" y="6676"/>
                    <a:pt x="2081" y="6676"/>
                  </a:cubicBezTo>
                  <a:cubicBezTo>
                    <a:pt x="2177" y="6676"/>
                    <a:pt x="2273" y="6669"/>
                    <a:pt x="2369" y="6655"/>
                  </a:cubicBezTo>
                  <a:lnTo>
                    <a:pt x="5370" y="6227"/>
                  </a:lnTo>
                  <a:cubicBezTo>
                    <a:pt x="5423" y="6219"/>
                    <a:pt x="5476" y="6215"/>
                    <a:pt x="5529" y="6215"/>
                  </a:cubicBezTo>
                  <a:cubicBezTo>
                    <a:pt x="5954" y="6215"/>
                    <a:pt x="6330" y="6468"/>
                    <a:pt x="6489" y="6882"/>
                  </a:cubicBezTo>
                  <a:cubicBezTo>
                    <a:pt x="7513" y="9477"/>
                    <a:pt x="9620" y="14037"/>
                    <a:pt x="12264" y="15383"/>
                  </a:cubicBezTo>
                  <a:cubicBezTo>
                    <a:pt x="13752" y="16157"/>
                    <a:pt x="15550" y="16371"/>
                    <a:pt x="17145" y="16371"/>
                  </a:cubicBezTo>
                  <a:cubicBezTo>
                    <a:pt x="19062" y="16371"/>
                    <a:pt x="20681" y="16049"/>
                    <a:pt x="21062" y="15966"/>
                  </a:cubicBezTo>
                  <a:lnTo>
                    <a:pt x="26503" y="16371"/>
                  </a:lnTo>
                  <a:cubicBezTo>
                    <a:pt x="26518" y="16372"/>
                    <a:pt x="26532" y="16373"/>
                    <a:pt x="26547" y="16373"/>
                  </a:cubicBezTo>
                  <a:cubicBezTo>
                    <a:pt x="26814" y="16373"/>
                    <a:pt x="27040" y="16166"/>
                    <a:pt x="27063" y="15895"/>
                  </a:cubicBezTo>
                  <a:cubicBezTo>
                    <a:pt x="27087" y="15609"/>
                    <a:pt x="26872" y="15359"/>
                    <a:pt x="26587" y="15335"/>
                  </a:cubicBezTo>
                  <a:lnTo>
                    <a:pt x="21062" y="14930"/>
                  </a:lnTo>
                  <a:cubicBezTo>
                    <a:pt x="21015" y="14930"/>
                    <a:pt x="20967" y="14930"/>
                    <a:pt x="20907" y="14942"/>
                  </a:cubicBezTo>
                  <a:cubicBezTo>
                    <a:pt x="20880" y="14949"/>
                    <a:pt x="19172" y="15337"/>
                    <a:pt x="17128" y="15337"/>
                  </a:cubicBezTo>
                  <a:cubicBezTo>
                    <a:pt x="15670" y="15337"/>
                    <a:pt x="14041" y="15140"/>
                    <a:pt x="12728" y="14466"/>
                  </a:cubicBezTo>
                  <a:cubicBezTo>
                    <a:pt x="10311" y="13228"/>
                    <a:pt x="8239" y="8477"/>
                    <a:pt x="7453" y="6501"/>
                  </a:cubicBezTo>
                  <a:cubicBezTo>
                    <a:pt x="7135" y="5693"/>
                    <a:pt x="6371" y="5180"/>
                    <a:pt x="5533" y="5180"/>
                  </a:cubicBezTo>
                  <a:cubicBezTo>
                    <a:pt x="5432" y="5180"/>
                    <a:pt x="5330" y="5188"/>
                    <a:pt x="5227" y="5203"/>
                  </a:cubicBezTo>
                  <a:lnTo>
                    <a:pt x="2227" y="5632"/>
                  </a:lnTo>
                  <a:cubicBezTo>
                    <a:pt x="2182" y="5637"/>
                    <a:pt x="2137" y="5640"/>
                    <a:pt x="2092" y="5640"/>
                  </a:cubicBezTo>
                  <a:cubicBezTo>
                    <a:pt x="1838" y="5640"/>
                    <a:pt x="1585" y="5554"/>
                    <a:pt x="1393" y="5382"/>
                  </a:cubicBezTo>
                  <a:cubicBezTo>
                    <a:pt x="1167" y="5179"/>
                    <a:pt x="1036" y="4893"/>
                    <a:pt x="1036" y="4596"/>
                  </a:cubicBezTo>
                  <a:cubicBezTo>
                    <a:pt x="1036" y="4155"/>
                    <a:pt x="1310" y="3750"/>
                    <a:pt x="1715" y="3607"/>
                  </a:cubicBezTo>
                  <a:cubicBezTo>
                    <a:pt x="3542" y="2952"/>
                    <a:pt x="9205" y="1032"/>
                    <a:pt x="12479" y="1032"/>
                  </a:cubicBezTo>
                  <a:cubicBezTo>
                    <a:pt x="12894" y="1032"/>
                    <a:pt x="13271" y="1063"/>
                    <a:pt x="13597" y="1131"/>
                  </a:cubicBezTo>
                  <a:cubicBezTo>
                    <a:pt x="17086" y="1857"/>
                    <a:pt x="20610" y="5751"/>
                    <a:pt x="20646" y="5786"/>
                  </a:cubicBezTo>
                  <a:cubicBezTo>
                    <a:pt x="20741" y="5905"/>
                    <a:pt x="20884" y="5965"/>
                    <a:pt x="21027" y="5965"/>
                  </a:cubicBezTo>
                  <a:lnTo>
                    <a:pt x="25944" y="5965"/>
                  </a:lnTo>
                  <a:cubicBezTo>
                    <a:pt x="26230" y="5965"/>
                    <a:pt x="26456" y="5727"/>
                    <a:pt x="26456" y="5441"/>
                  </a:cubicBezTo>
                  <a:cubicBezTo>
                    <a:pt x="26456" y="5155"/>
                    <a:pt x="26230" y="4929"/>
                    <a:pt x="25944" y="4929"/>
                  </a:cubicBezTo>
                  <a:lnTo>
                    <a:pt x="21253" y="4929"/>
                  </a:lnTo>
                  <a:cubicBezTo>
                    <a:pt x="20503" y="4119"/>
                    <a:pt x="17228" y="833"/>
                    <a:pt x="13811" y="107"/>
                  </a:cubicBezTo>
                  <a:cubicBezTo>
                    <a:pt x="13552" y="53"/>
                    <a:pt x="13149" y="1"/>
                    <a:pt x="12560"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5" name="Google Shape;2885;gd747c8523e_0_4"/>
            <p:cNvSpPr/>
            <p:nvPr/>
          </p:nvSpPr>
          <p:spPr>
            <a:xfrm>
              <a:off x="7492451" y="3658164"/>
              <a:ext cx="176448" cy="333376"/>
            </a:xfrm>
            <a:custGeom>
              <a:rect b="b" l="l" r="r" t="t"/>
              <a:pathLst>
                <a:path extrusionOk="0" h="10418" w="5514">
                  <a:moveTo>
                    <a:pt x="2477" y="0"/>
                  </a:moveTo>
                  <a:cubicBezTo>
                    <a:pt x="2501" y="5429"/>
                    <a:pt x="1" y="10001"/>
                    <a:pt x="1" y="10001"/>
                  </a:cubicBezTo>
                  <a:lnTo>
                    <a:pt x="5513" y="10418"/>
                  </a:lnTo>
                  <a:lnTo>
                    <a:pt x="4930" y="274"/>
                  </a:lnTo>
                  <a:lnTo>
                    <a:pt x="2477" y="0"/>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6" name="Google Shape;2886;gd747c8523e_0_4"/>
            <p:cNvSpPr/>
            <p:nvPr/>
          </p:nvSpPr>
          <p:spPr>
            <a:xfrm>
              <a:off x="7475299" y="3641716"/>
              <a:ext cx="210720" cy="366208"/>
            </a:xfrm>
            <a:custGeom>
              <a:rect b="b" l="l" r="r" t="t"/>
              <a:pathLst>
                <a:path extrusionOk="0" h="11444" w="6585">
                  <a:moveTo>
                    <a:pt x="3525" y="1097"/>
                  </a:moveTo>
                  <a:lnTo>
                    <a:pt x="4978" y="1252"/>
                  </a:lnTo>
                  <a:lnTo>
                    <a:pt x="5501" y="10372"/>
                  </a:lnTo>
                  <a:lnTo>
                    <a:pt x="1346" y="10063"/>
                  </a:lnTo>
                  <a:cubicBezTo>
                    <a:pt x="2013" y="8622"/>
                    <a:pt x="3418" y="5157"/>
                    <a:pt x="3525" y="1097"/>
                  </a:cubicBezTo>
                  <a:close/>
                  <a:moveTo>
                    <a:pt x="3029" y="0"/>
                  </a:moveTo>
                  <a:cubicBezTo>
                    <a:pt x="2899" y="0"/>
                    <a:pt x="2764" y="47"/>
                    <a:pt x="2668" y="133"/>
                  </a:cubicBezTo>
                  <a:cubicBezTo>
                    <a:pt x="2561" y="228"/>
                    <a:pt x="2501" y="371"/>
                    <a:pt x="2501" y="526"/>
                  </a:cubicBezTo>
                  <a:cubicBezTo>
                    <a:pt x="2525" y="5741"/>
                    <a:pt x="108" y="10230"/>
                    <a:pt x="84" y="10265"/>
                  </a:cubicBezTo>
                  <a:cubicBezTo>
                    <a:pt x="1" y="10420"/>
                    <a:pt x="1" y="10611"/>
                    <a:pt x="84" y="10765"/>
                  </a:cubicBezTo>
                  <a:cubicBezTo>
                    <a:pt x="167" y="10920"/>
                    <a:pt x="322" y="11015"/>
                    <a:pt x="501" y="11039"/>
                  </a:cubicBezTo>
                  <a:lnTo>
                    <a:pt x="6013" y="11444"/>
                  </a:lnTo>
                  <a:lnTo>
                    <a:pt x="6049" y="11444"/>
                  </a:lnTo>
                  <a:cubicBezTo>
                    <a:pt x="6192" y="11444"/>
                    <a:pt x="6323" y="11396"/>
                    <a:pt x="6418" y="11301"/>
                  </a:cubicBezTo>
                  <a:cubicBezTo>
                    <a:pt x="6525" y="11194"/>
                    <a:pt x="6585" y="11051"/>
                    <a:pt x="6573" y="10896"/>
                  </a:cubicBezTo>
                  <a:lnTo>
                    <a:pt x="5990" y="764"/>
                  </a:lnTo>
                  <a:cubicBezTo>
                    <a:pt x="5966" y="514"/>
                    <a:pt x="5775" y="300"/>
                    <a:pt x="5525" y="276"/>
                  </a:cubicBezTo>
                  <a:lnTo>
                    <a:pt x="3073" y="2"/>
                  </a:lnTo>
                  <a:cubicBezTo>
                    <a:pt x="3058" y="1"/>
                    <a:pt x="3044" y="0"/>
                    <a:pt x="3029"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7" name="Google Shape;2887;gd747c8523e_0_4"/>
            <p:cNvSpPr/>
            <p:nvPr/>
          </p:nvSpPr>
          <p:spPr>
            <a:xfrm>
              <a:off x="7542755" y="2360468"/>
              <a:ext cx="1340000" cy="1739232"/>
            </a:xfrm>
            <a:custGeom>
              <a:rect b="b" l="l" r="r" t="t"/>
              <a:pathLst>
                <a:path extrusionOk="0" h="54351" w="41875">
                  <a:moveTo>
                    <a:pt x="24801" y="0"/>
                  </a:moveTo>
                  <a:cubicBezTo>
                    <a:pt x="8132" y="524"/>
                    <a:pt x="10966" y="15264"/>
                    <a:pt x="10966" y="15264"/>
                  </a:cubicBezTo>
                  <a:lnTo>
                    <a:pt x="19634" y="38279"/>
                  </a:lnTo>
                  <a:lnTo>
                    <a:pt x="0" y="38791"/>
                  </a:lnTo>
                  <a:cubicBezTo>
                    <a:pt x="3501" y="44220"/>
                    <a:pt x="1465" y="52757"/>
                    <a:pt x="1465" y="52757"/>
                  </a:cubicBezTo>
                  <a:cubicBezTo>
                    <a:pt x="1465" y="52757"/>
                    <a:pt x="12969" y="54351"/>
                    <a:pt x="23467" y="54351"/>
                  </a:cubicBezTo>
                  <a:cubicBezTo>
                    <a:pt x="31872" y="54351"/>
                    <a:pt x="39633" y="53329"/>
                    <a:pt x="40327" y="49649"/>
                  </a:cubicBezTo>
                  <a:cubicBezTo>
                    <a:pt x="41874" y="41375"/>
                    <a:pt x="34635" y="14228"/>
                    <a:pt x="24801" y="0"/>
                  </a:cubicBezTo>
                  <a:close/>
                </a:path>
              </a:pathLst>
            </a:cu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8" name="Google Shape;2888;gd747c8523e_0_4"/>
            <p:cNvSpPr/>
            <p:nvPr/>
          </p:nvSpPr>
          <p:spPr>
            <a:xfrm>
              <a:off x="7571715" y="3932724"/>
              <a:ext cx="1279040" cy="184576"/>
            </a:xfrm>
            <a:custGeom>
              <a:rect b="b" l="l" r="r" t="t"/>
              <a:pathLst>
                <a:path extrusionOk="0" h="5768" w="39970">
                  <a:moveTo>
                    <a:pt x="39416" y="0"/>
                  </a:moveTo>
                  <a:cubicBezTo>
                    <a:pt x="39156" y="0"/>
                    <a:pt x="38931" y="193"/>
                    <a:pt x="38898" y="457"/>
                  </a:cubicBezTo>
                  <a:cubicBezTo>
                    <a:pt x="38826" y="1052"/>
                    <a:pt x="38481" y="1588"/>
                    <a:pt x="37826" y="2076"/>
                  </a:cubicBezTo>
                  <a:cubicBezTo>
                    <a:pt x="35219" y="4024"/>
                    <a:pt x="28590" y="4724"/>
                    <a:pt x="21323" y="4724"/>
                  </a:cubicBezTo>
                  <a:cubicBezTo>
                    <a:pt x="13888" y="4724"/>
                    <a:pt x="5785" y="3991"/>
                    <a:pt x="643" y="3112"/>
                  </a:cubicBezTo>
                  <a:cubicBezTo>
                    <a:pt x="615" y="3107"/>
                    <a:pt x="586" y="3105"/>
                    <a:pt x="558" y="3105"/>
                  </a:cubicBezTo>
                  <a:cubicBezTo>
                    <a:pt x="315" y="3105"/>
                    <a:pt x="90" y="3284"/>
                    <a:pt x="48" y="3541"/>
                  </a:cubicBezTo>
                  <a:cubicBezTo>
                    <a:pt x="0" y="3814"/>
                    <a:pt x="191" y="4088"/>
                    <a:pt x="476" y="4136"/>
                  </a:cubicBezTo>
                  <a:cubicBezTo>
                    <a:pt x="5096" y="4922"/>
                    <a:pt x="13192" y="5731"/>
                    <a:pt x="20884" y="5767"/>
                  </a:cubicBezTo>
                  <a:lnTo>
                    <a:pt x="21396" y="5767"/>
                  </a:lnTo>
                  <a:cubicBezTo>
                    <a:pt x="27539" y="5767"/>
                    <a:pt x="35302" y="5255"/>
                    <a:pt x="38445" y="2910"/>
                  </a:cubicBezTo>
                  <a:cubicBezTo>
                    <a:pt x="39326" y="2243"/>
                    <a:pt x="39826" y="1457"/>
                    <a:pt x="39934" y="576"/>
                  </a:cubicBezTo>
                  <a:cubicBezTo>
                    <a:pt x="39969" y="290"/>
                    <a:pt x="39767" y="40"/>
                    <a:pt x="39481" y="4"/>
                  </a:cubicBezTo>
                  <a:cubicBezTo>
                    <a:pt x="39459" y="2"/>
                    <a:pt x="39437" y="0"/>
                    <a:pt x="39416"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9" name="Google Shape;2889;gd747c8523e_0_4"/>
            <p:cNvSpPr/>
            <p:nvPr/>
          </p:nvSpPr>
          <p:spPr>
            <a:xfrm>
              <a:off x="7525219" y="2832148"/>
              <a:ext cx="663360" cy="1232928"/>
            </a:xfrm>
            <a:custGeom>
              <a:rect b="b" l="l" r="r" t="t"/>
              <a:pathLst>
                <a:path extrusionOk="0" h="38529" w="20730">
                  <a:moveTo>
                    <a:pt x="11523" y="0"/>
                  </a:moveTo>
                  <a:cubicBezTo>
                    <a:pt x="11461" y="0"/>
                    <a:pt x="11398" y="12"/>
                    <a:pt x="11335" y="36"/>
                  </a:cubicBezTo>
                  <a:cubicBezTo>
                    <a:pt x="11073" y="131"/>
                    <a:pt x="10930" y="429"/>
                    <a:pt x="11038" y="703"/>
                  </a:cubicBezTo>
                  <a:lnTo>
                    <a:pt x="19443" y="23039"/>
                  </a:lnTo>
                  <a:lnTo>
                    <a:pt x="524" y="23539"/>
                  </a:lnTo>
                  <a:cubicBezTo>
                    <a:pt x="346" y="23539"/>
                    <a:pt x="167" y="23646"/>
                    <a:pt x="84" y="23813"/>
                  </a:cubicBezTo>
                  <a:cubicBezTo>
                    <a:pt x="0" y="23979"/>
                    <a:pt x="12" y="24170"/>
                    <a:pt x="108" y="24337"/>
                  </a:cubicBezTo>
                  <a:cubicBezTo>
                    <a:pt x="2191" y="27563"/>
                    <a:pt x="2203" y="27623"/>
                    <a:pt x="2072" y="33040"/>
                  </a:cubicBezTo>
                  <a:cubicBezTo>
                    <a:pt x="2013" y="35767"/>
                    <a:pt x="1513" y="37874"/>
                    <a:pt x="1513" y="37898"/>
                  </a:cubicBezTo>
                  <a:cubicBezTo>
                    <a:pt x="1441" y="38172"/>
                    <a:pt x="1620" y="38457"/>
                    <a:pt x="1894" y="38517"/>
                  </a:cubicBezTo>
                  <a:cubicBezTo>
                    <a:pt x="1929" y="38529"/>
                    <a:pt x="1977" y="38529"/>
                    <a:pt x="2013" y="38529"/>
                  </a:cubicBezTo>
                  <a:cubicBezTo>
                    <a:pt x="2251" y="38529"/>
                    <a:pt x="2453" y="38374"/>
                    <a:pt x="2513" y="38136"/>
                  </a:cubicBezTo>
                  <a:cubicBezTo>
                    <a:pt x="2536" y="38041"/>
                    <a:pt x="3037" y="35921"/>
                    <a:pt x="3108" y="33076"/>
                  </a:cubicBezTo>
                  <a:cubicBezTo>
                    <a:pt x="3215" y="28992"/>
                    <a:pt x="2334" y="26254"/>
                    <a:pt x="1429" y="24539"/>
                  </a:cubicBezTo>
                  <a:lnTo>
                    <a:pt x="20193" y="24051"/>
                  </a:lnTo>
                  <a:cubicBezTo>
                    <a:pt x="20360" y="24051"/>
                    <a:pt x="20515" y="23956"/>
                    <a:pt x="20610" y="23825"/>
                  </a:cubicBezTo>
                  <a:cubicBezTo>
                    <a:pt x="20705" y="23682"/>
                    <a:pt x="20729" y="23503"/>
                    <a:pt x="20670" y="23348"/>
                  </a:cubicBezTo>
                  <a:lnTo>
                    <a:pt x="12002" y="334"/>
                  </a:lnTo>
                  <a:cubicBezTo>
                    <a:pt x="11928" y="131"/>
                    <a:pt x="11734" y="0"/>
                    <a:pt x="11523"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0" name="Google Shape;2890;gd747c8523e_0_4"/>
            <p:cNvSpPr/>
            <p:nvPr/>
          </p:nvSpPr>
          <p:spPr>
            <a:xfrm>
              <a:off x="7882979" y="2350036"/>
              <a:ext cx="394368" cy="323648"/>
            </a:xfrm>
            <a:custGeom>
              <a:rect b="b" l="l" r="r" t="t"/>
              <a:pathLst>
                <a:path extrusionOk="0" h="10114" w="12324">
                  <a:moveTo>
                    <a:pt x="11773" y="1"/>
                  </a:moveTo>
                  <a:cubicBezTo>
                    <a:pt x="11750" y="1"/>
                    <a:pt x="11727" y="2"/>
                    <a:pt x="11704" y="5"/>
                  </a:cubicBezTo>
                  <a:cubicBezTo>
                    <a:pt x="3715" y="1029"/>
                    <a:pt x="965" y="5720"/>
                    <a:pt x="60" y="9470"/>
                  </a:cubicBezTo>
                  <a:cubicBezTo>
                    <a:pt x="0" y="9756"/>
                    <a:pt x="167" y="10030"/>
                    <a:pt x="453" y="10101"/>
                  </a:cubicBezTo>
                  <a:cubicBezTo>
                    <a:pt x="489" y="10101"/>
                    <a:pt x="524" y="10113"/>
                    <a:pt x="572" y="10113"/>
                  </a:cubicBezTo>
                  <a:cubicBezTo>
                    <a:pt x="798" y="10113"/>
                    <a:pt x="1012" y="9947"/>
                    <a:pt x="1072" y="9720"/>
                  </a:cubicBezTo>
                  <a:cubicBezTo>
                    <a:pt x="1584" y="7565"/>
                    <a:pt x="2584" y="5768"/>
                    <a:pt x="4025" y="4375"/>
                  </a:cubicBezTo>
                  <a:cubicBezTo>
                    <a:pt x="5894" y="2577"/>
                    <a:pt x="8525" y="1458"/>
                    <a:pt x="11835" y="1029"/>
                  </a:cubicBezTo>
                  <a:cubicBezTo>
                    <a:pt x="12121" y="993"/>
                    <a:pt x="12323" y="731"/>
                    <a:pt x="12288" y="446"/>
                  </a:cubicBezTo>
                  <a:cubicBezTo>
                    <a:pt x="12255" y="183"/>
                    <a:pt x="12031" y="1"/>
                    <a:pt x="11773"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1" name="Google Shape;2891;gd747c8523e_0_4"/>
            <p:cNvSpPr/>
            <p:nvPr/>
          </p:nvSpPr>
          <p:spPr>
            <a:xfrm>
              <a:off x="7740867" y="3579444"/>
              <a:ext cx="148608" cy="509632"/>
            </a:xfrm>
            <a:custGeom>
              <a:rect b="b" l="l" r="r" t="t"/>
              <a:pathLst>
                <a:path extrusionOk="0" h="15926" w="4644">
                  <a:moveTo>
                    <a:pt x="589" y="0"/>
                  </a:moveTo>
                  <a:cubicBezTo>
                    <a:pt x="497" y="0"/>
                    <a:pt x="404" y="25"/>
                    <a:pt x="322" y="79"/>
                  </a:cubicBezTo>
                  <a:cubicBezTo>
                    <a:pt x="72" y="234"/>
                    <a:pt x="0" y="555"/>
                    <a:pt x="155" y="793"/>
                  </a:cubicBezTo>
                  <a:cubicBezTo>
                    <a:pt x="167" y="805"/>
                    <a:pt x="1012" y="2186"/>
                    <a:pt x="1572" y="4639"/>
                  </a:cubicBezTo>
                  <a:cubicBezTo>
                    <a:pt x="2084" y="6913"/>
                    <a:pt x="2465" y="10604"/>
                    <a:pt x="1298" y="15283"/>
                  </a:cubicBezTo>
                  <a:cubicBezTo>
                    <a:pt x="1227" y="15557"/>
                    <a:pt x="1393" y="15843"/>
                    <a:pt x="1667" y="15914"/>
                  </a:cubicBezTo>
                  <a:cubicBezTo>
                    <a:pt x="1715" y="15914"/>
                    <a:pt x="1751" y="15926"/>
                    <a:pt x="1798" y="15926"/>
                  </a:cubicBezTo>
                  <a:cubicBezTo>
                    <a:pt x="2024" y="15926"/>
                    <a:pt x="2239" y="15771"/>
                    <a:pt x="2298" y="15533"/>
                  </a:cubicBezTo>
                  <a:cubicBezTo>
                    <a:pt x="4644" y="6127"/>
                    <a:pt x="1179" y="484"/>
                    <a:pt x="1036" y="245"/>
                  </a:cubicBezTo>
                  <a:cubicBezTo>
                    <a:pt x="935" y="90"/>
                    <a:pt x="762" y="0"/>
                    <a:pt x="589"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2" name="Google Shape;2892;gd747c8523e_0_4"/>
            <p:cNvSpPr/>
            <p:nvPr/>
          </p:nvSpPr>
          <p:spPr>
            <a:xfrm>
              <a:off x="8122627" y="3456212"/>
              <a:ext cx="261024" cy="166144"/>
            </a:xfrm>
            <a:custGeom>
              <a:rect b="b" l="l" r="r" t="t"/>
              <a:pathLst>
                <a:path extrusionOk="0" h="5192" w="8157">
                  <a:moveTo>
                    <a:pt x="0" y="1"/>
                  </a:moveTo>
                  <a:lnTo>
                    <a:pt x="1513" y="4037"/>
                  </a:lnTo>
                  <a:cubicBezTo>
                    <a:pt x="1571" y="4036"/>
                    <a:pt x="1630" y="4036"/>
                    <a:pt x="1689" y="4036"/>
                  </a:cubicBezTo>
                  <a:cubicBezTo>
                    <a:pt x="4664" y="4036"/>
                    <a:pt x="8156" y="5192"/>
                    <a:pt x="8156" y="5192"/>
                  </a:cubicBezTo>
                  <a:cubicBezTo>
                    <a:pt x="8156" y="5192"/>
                    <a:pt x="6406" y="322"/>
                    <a:pt x="0"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3" name="Google Shape;2893;gd747c8523e_0_4"/>
            <p:cNvSpPr/>
            <p:nvPr/>
          </p:nvSpPr>
          <p:spPr>
            <a:xfrm>
              <a:off x="8105091" y="3439796"/>
              <a:ext cx="296064" cy="199328"/>
            </a:xfrm>
            <a:custGeom>
              <a:rect b="b" l="l" r="r" t="t"/>
              <a:pathLst>
                <a:path extrusionOk="0" h="6229" w="9252">
                  <a:moveTo>
                    <a:pt x="1310" y="1097"/>
                  </a:moveTo>
                  <a:lnTo>
                    <a:pt x="1310" y="1097"/>
                  </a:lnTo>
                  <a:cubicBezTo>
                    <a:pt x="5025" y="1526"/>
                    <a:pt x="6883" y="3597"/>
                    <a:pt x="7692" y="4871"/>
                  </a:cubicBezTo>
                  <a:cubicBezTo>
                    <a:pt x="6430" y="4526"/>
                    <a:pt x="4358" y="4062"/>
                    <a:pt x="2418" y="4026"/>
                  </a:cubicBezTo>
                  <a:lnTo>
                    <a:pt x="1310" y="1097"/>
                  </a:lnTo>
                  <a:close/>
                  <a:moveTo>
                    <a:pt x="534" y="0"/>
                  </a:moveTo>
                  <a:cubicBezTo>
                    <a:pt x="370" y="0"/>
                    <a:pt x="219" y="72"/>
                    <a:pt x="120" y="204"/>
                  </a:cubicBezTo>
                  <a:cubicBezTo>
                    <a:pt x="25" y="347"/>
                    <a:pt x="1" y="538"/>
                    <a:pt x="60" y="692"/>
                  </a:cubicBezTo>
                  <a:lnTo>
                    <a:pt x="1572" y="4729"/>
                  </a:lnTo>
                  <a:cubicBezTo>
                    <a:pt x="1656" y="4931"/>
                    <a:pt x="1846" y="5062"/>
                    <a:pt x="2072" y="5062"/>
                  </a:cubicBezTo>
                  <a:cubicBezTo>
                    <a:pt x="2130" y="5061"/>
                    <a:pt x="2187" y="5061"/>
                    <a:pt x="2245" y="5061"/>
                  </a:cubicBezTo>
                  <a:cubicBezTo>
                    <a:pt x="5104" y="5061"/>
                    <a:pt x="8503" y="6193"/>
                    <a:pt x="8538" y="6193"/>
                  </a:cubicBezTo>
                  <a:cubicBezTo>
                    <a:pt x="8585" y="6217"/>
                    <a:pt x="8645" y="6229"/>
                    <a:pt x="8704" y="6229"/>
                  </a:cubicBezTo>
                  <a:cubicBezTo>
                    <a:pt x="8835" y="6229"/>
                    <a:pt x="8966" y="6169"/>
                    <a:pt x="9073" y="6074"/>
                  </a:cubicBezTo>
                  <a:cubicBezTo>
                    <a:pt x="9204" y="5931"/>
                    <a:pt x="9252" y="5717"/>
                    <a:pt x="9180" y="5538"/>
                  </a:cubicBezTo>
                  <a:cubicBezTo>
                    <a:pt x="9109" y="5324"/>
                    <a:pt x="7252" y="335"/>
                    <a:pt x="572" y="2"/>
                  </a:cubicBezTo>
                  <a:cubicBezTo>
                    <a:pt x="559" y="1"/>
                    <a:pt x="547" y="0"/>
                    <a:pt x="534"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4" name="Google Shape;2894;gd747c8523e_0_4"/>
            <p:cNvSpPr/>
            <p:nvPr/>
          </p:nvSpPr>
          <p:spPr>
            <a:xfrm>
              <a:off x="7056195" y="5023636"/>
              <a:ext cx="39680" cy="121600"/>
            </a:xfrm>
            <a:custGeom>
              <a:rect b="b" l="l" r="r" t="t"/>
              <a:pathLst>
                <a:path extrusionOk="0" h="3800" w="1240">
                  <a:moveTo>
                    <a:pt x="534" y="1"/>
                  </a:moveTo>
                  <a:cubicBezTo>
                    <a:pt x="527" y="1"/>
                    <a:pt x="520" y="1"/>
                    <a:pt x="513" y="1"/>
                  </a:cubicBezTo>
                  <a:cubicBezTo>
                    <a:pt x="227" y="13"/>
                    <a:pt x="1" y="251"/>
                    <a:pt x="13" y="537"/>
                  </a:cubicBezTo>
                  <a:cubicBezTo>
                    <a:pt x="48" y="1608"/>
                    <a:pt x="120" y="2704"/>
                    <a:pt x="203" y="3799"/>
                  </a:cubicBezTo>
                  <a:lnTo>
                    <a:pt x="1239" y="3799"/>
                  </a:lnTo>
                  <a:cubicBezTo>
                    <a:pt x="1156" y="2692"/>
                    <a:pt x="1084" y="1584"/>
                    <a:pt x="1049" y="501"/>
                  </a:cubicBezTo>
                  <a:cubicBezTo>
                    <a:pt x="1037" y="222"/>
                    <a:pt x="810" y="1"/>
                    <a:pt x="534"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5" name="Google Shape;2895;gd747c8523e_0_4"/>
            <p:cNvSpPr/>
            <p:nvPr/>
          </p:nvSpPr>
          <p:spPr>
            <a:xfrm>
              <a:off x="7111843" y="4614452"/>
              <a:ext cx="32" cy="3072"/>
            </a:xfrm>
            <a:custGeom>
              <a:rect b="b" l="l" r="r" t="t"/>
              <a:pathLst>
                <a:path extrusionOk="0" h="96" w="1">
                  <a:moveTo>
                    <a:pt x="0" y="96"/>
                  </a:moveTo>
                  <a:cubicBezTo>
                    <a:pt x="0" y="60"/>
                    <a:pt x="0" y="24"/>
                    <a:pt x="0" y="1"/>
                  </a:cubicBezTo>
                  <a:cubicBezTo>
                    <a:pt x="0" y="24"/>
                    <a:pt x="0" y="60"/>
                    <a:pt x="0" y="96"/>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6" name="Google Shape;2896;gd747c8523e_0_4"/>
            <p:cNvSpPr/>
            <p:nvPr/>
          </p:nvSpPr>
          <p:spPr>
            <a:xfrm>
              <a:off x="7146499" y="4561108"/>
              <a:ext cx="369984" cy="584128"/>
            </a:xfrm>
            <a:custGeom>
              <a:rect b="b" l="l" r="r" t="t"/>
              <a:pathLst>
                <a:path extrusionOk="0" h="18254" w="11562">
                  <a:moveTo>
                    <a:pt x="8585" y="1"/>
                  </a:moveTo>
                  <a:lnTo>
                    <a:pt x="1" y="2096"/>
                  </a:lnTo>
                  <a:lnTo>
                    <a:pt x="1906" y="18253"/>
                  </a:lnTo>
                  <a:lnTo>
                    <a:pt x="11562" y="18253"/>
                  </a:lnTo>
                  <a:lnTo>
                    <a:pt x="8585" y="1"/>
                  </a:lnTo>
                  <a:close/>
                </a:path>
              </a:pathLst>
            </a:custGeom>
            <a:solidFill>
              <a:srgbClr val="BF9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7" name="Google Shape;2897;gd747c8523e_0_4"/>
            <p:cNvSpPr/>
            <p:nvPr/>
          </p:nvSpPr>
          <p:spPr>
            <a:xfrm>
              <a:off x="7146499" y="4561108"/>
              <a:ext cx="274752" cy="67104"/>
            </a:xfrm>
            <a:custGeom>
              <a:rect b="b" l="l" r="r" t="t"/>
              <a:pathLst>
                <a:path extrusionOk="0" h="2097" w="8586">
                  <a:moveTo>
                    <a:pt x="8585" y="1"/>
                  </a:moveTo>
                  <a:lnTo>
                    <a:pt x="1" y="2096"/>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8" name="Google Shape;2898;gd747c8523e_0_4"/>
            <p:cNvSpPr/>
            <p:nvPr/>
          </p:nvSpPr>
          <p:spPr>
            <a:xfrm>
              <a:off x="7111843" y="4617492"/>
              <a:ext cx="62112" cy="527744"/>
            </a:xfrm>
            <a:custGeom>
              <a:rect b="b" l="l" r="r" t="t"/>
              <a:pathLst>
                <a:path extrusionOk="0" h="16492" w="1941">
                  <a:moveTo>
                    <a:pt x="0" y="1"/>
                  </a:moveTo>
                  <a:lnTo>
                    <a:pt x="1941" y="16491"/>
                  </a:lnTo>
                  <a:lnTo>
                    <a:pt x="1941" y="1649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9" name="Google Shape;2899;gd747c8523e_0_4"/>
            <p:cNvSpPr/>
            <p:nvPr/>
          </p:nvSpPr>
          <p:spPr>
            <a:xfrm>
              <a:off x="7111843" y="4600372"/>
              <a:ext cx="9920" cy="14112"/>
            </a:xfrm>
            <a:custGeom>
              <a:rect b="b" l="l" r="r" t="t"/>
              <a:pathLst>
                <a:path extrusionOk="0" h="441" w="310">
                  <a:moveTo>
                    <a:pt x="310" y="0"/>
                  </a:moveTo>
                  <a:cubicBezTo>
                    <a:pt x="131" y="83"/>
                    <a:pt x="12" y="250"/>
                    <a:pt x="0" y="441"/>
                  </a:cubicBezTo>
                  <a:cubicBezTo>
                    <a:pt x="12" y="250"/>
                    <a:pt x="131" y="83"/>
                    <a:pt x="31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0" name="Google Shape;2900;gd747c8523e_0_4"/>
            <p:cNvSpPr/>
            <p:nvPr/>
          </p:nvSpPr>
          <p:spPr>
            <a:xfrm>
              <a:off x="7128227" y="4466644"/>
              <a:ext cx="1490880" cy="678592"/>
            </a:xfrm>
            <a:custGeom>
              <a:rect b="b" l="l" r="r" t="t"/>
              <a:pathLst>
                <a:path extrusionOk="0" h="21206" w="46590">
                  <a:moveTo>
                    <a:pt x="43625" y="0"/>
                  </a:moveTo>
                  <a:lnTo>
                    <a:pt x="9573" y="2322"/>
                  </a:lnTo>
                  <a:lnTo>
                    <a:pt x="0" y="4655"/>
                  </a:lnTo>
                  <a:lnTo>
                    <a:pt x="1953" y="21205"/>
                  </a:lnTo>
                  <a:lnTo>
                    <a:pt x="46589" y="21205"/>
                  </a:lnTo>
                  <a:lnTo>
                    <a:pt x="43625" y="0"/>
                  </a:lnTo>
                  <a:close/>
                </a:path>
              </a:pathLst>
            </a:cu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1" name="Google Shape;2901;gd747c8523e_0_4"/>
            <p:cNvSpPr/>
            <p:nvPr/>
          </p:nvSpPr>
          <p:spPr>
            <a:xfrm>
              <a:off x="8002595" y="4855924"/>
              <a:ext cx="150528" cy="201760"/>
            </a:xfrm>
            <a:custGeom>
              <a:rect b="b" l="l" r="r" t="t"/>
              <a:pathLst>
                <a:path extrusionOk="0" h="6305" w="4704">
                  <a:moveTo>
                    <a:pt x="2124" y="0"/>
                  </a:moveTo>
                  <a:cubicBezTo>
                    <a:pt x="2056" y="0"/>
                    <a:pt x="1987" y="5"/>
                    <a:pt x="1918" y="15"/>
                  </a:cubicBezTo>
                  <a:cubicBezTo>
                    <a:pt x="751" y="182"/>
                    <a:pt x="1" y="1718"/>
                    <a:pt x="239" y="3444"/>
                  </a:cubicBezTo>
                  <a:cubicBezTo>
                    <a:pt x="463" y="5080"/>
                    <a:pt x="1488" y="6304"/>
                    <a:pt x="2581" y="6304"/>
                  </a:cubicBezTo>
                  <a:cubicBezTo>
                    <a:pt x="2649" y="6304"/>
                    <a:pt x="2718" y="6300"/>
                    <a:pt x="2787" y="6290"/>
                  </a:cubicBezTo>
                  <a:cubicBezTo>
                    <a:pt x="3954" y="6135"/>
                    <a:pt x="4704" y="4587"/>
                    <a:pt x="4466" y="2861"/>
                  </a:cubicBezTo>
                  <a:cubicBezTo>
                    <a:pt x="4242" y="1225"/>
                    <a:pt x="3216" y="0"/>
                    <a:pt x="2124"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2" name="Google Shape;2902;gd747c8523e_0_4"/>
            <p:cNvSpPr/>
            <p:nvPr/>
          </p:nvSpPr>
          <p:spPr>
            <a:xfrm>
              <a:off x="7111843" y="4449844"/>
              <a:ext cx="1524032" cy="695392"/>
            </a:xfrm>
            <a:custGeom>
              <a:rect b="b" l="l" r="r" t="t"/>
              <a:pathLst>
                <a:path extrusionOk="0" h="21731" w="47626">
                  <a:moveTo>
                    <a:pt x="44124" y="1"/>
                  </a:moveTo>
                  <a:cubicBezTo>
                    <a:pt x="44116" y="1"/>
                    <a:pt x="44109" y="1"/>
                    <a:pt x="44101" y="1"/>
                  </a:cubicBezTo>
                  <a:lnTo>
                    <a:pt x="10049" y="2335"/>
                  </a:lnTo>
                  <a:cubicBezTo>
                    <a:pt x="10025" y="2335"/>
                    <a:pt x="9990" y="2335"/>
                    <a:pt x="9966" y="2347"/>
                  </a:cubicBezTo>
                  <a:lnTo>
                    <a:pt x="393" y="4668"/>
                  </a:lnTo>
                  <a:cubicBezTo>
                    <a:pt x="369" y="4680"/>
                    <a:pt x="334" y="4692"/>
                    <a:pt x="310" y="4704"/>
                  </a:cubicBezTo>
                  <a:cubicBezTo>
                    <a:pt x="131" y="4787"/>
                    <a:pt x="12" y="4954"/>
                    <a:pt x="0" y="5145"/>
                  </a:cubicBezTo>
                  <a:cubicBezTo>
                    <a:pt x="0" y="5168"/>
                    <a:pt x="0" y="5204"/>
                    <a:pt x="0" y="5240"/>
                  </a:cubicBezTo>
                  <a:lnTo>
                    <a:pt x="1941" y="21730"/>
                  </a:lnTo>
                  <a:lnTo>
                    <a:pt x="2989" y="21730"/>
                  </a:lnTo>
                  <a:lnTo>
                    <a:pt x="1084" y="5573"/>
                  </a:lnTo>
                  <a:lnTo>
                    <a:pt x="9668" y="3478"/>
                  </a:lnTo>
                  <a:lnTo>
                    <a:pt x="12645" y="21730"/>
                  </a:lnTo>
                  <a:lnTo>
                    <a:pt x="13692" y="21730"/>
                  </a:lnTo>
                  <a:lnTo>
                    <a:pt x="10692" y="3323"/>
                  </a:lnTo>
                  <a:lnTo>
                    <a:pt x="43684" y="1073"/>
                  </a:lnTo>
                  <a:lnTo>
                    <a:pt x="46589" y="21730"/>
                  </a:lnTo>
                  <a:lnTo>
                    <a:pt x="47625" y="21730"/>
                  </a:lnTo>
                  <a:lnTo>
                    <a:pt x="44649" y="454"/>
                  </a:lnTo>
                  <a:cubicBezTo>
                    <a:pt x="44614" y="188"/>
                    <a:pt x="44378" y="1"/>
                    <a:pt x="44124"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3" name="Google Shape;2903;gd747c8523e_0_4"/>
            <p:cNvSpPr/>
            <p:nvPr/>
          </p:nvSpPr>
          <p:spPr>
            <a:xfrm>
              <a:off x="7490179" y="4980212"/>
              <a:ext cx="248800" cy="165024"/>
            </a:xfrm>
            <a:custGeom>
              <a:rect b="b" l="l" r="r" t="t"/>
              <a:pathLst>
                <a:path extrusionOk="0" h="5157" w="7775">
                  <a:moveTo>
                    <a:pt x="587" y="1"/>
                  </a:moveTo>
                  <a:cubicBezTo>
                    <a:pt x="483" y="1"/>
                    <a:pt x="378" y="31"/>
                    <a:pt x="286" y="96"/>
                  </a:cubicBezTo>
                  <a:cubicBezTo>
                    <a:pt x="60" y="263"/>
                    <a:pt x="0" y="584"/>
                    <a:pt x="167" y="822"/>
                  </a:cubicBezTo>
                  <a:cubicBezTo>
                    <a:pt x="238" y="906"/>
                    <a:pt x="1810" y="3096"/>
                    <a:pt x="5025" y="4966"/>
                  </a:cubicBezTo>
                  <a:cubicBezTo>
                    <a:pt x="5144" y="5025"/>
                    <a:pt x="5263" y="5097"/>
                    <a:pt x="5370" y="5156"/>
                  </a:cubicBezTo>
                  <a:lnTo>
                    <a:pt x="7775" y="5156"/>
                  </a:lnTo>
                  <a:cubicBezTo>
                    <a:pt x="6953" y="4823"/>
                    <a:pt x="6227" y="4454"/>
                    <a:pt x="5596" y="4096"/>
                  </a:cubicBezTo>
                  <a:cubicBezTo>
                    <a:pt x="2560" y="2346"/>
                    <a:pt x="1036" y="263"/>
                    <a:pt x="1012" y="215"/>
                  </a:cubicBezTo>
                  <a:cubicBezTo>
                    <a:pt x="910" y="77"/>
                    <a:pt x="750" y="1"/>
                    <a:pt x="587"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4" name="Google Shape;2904;gd747c8523e_0_4"/>
            <p:cNvSpPr/>
            <p:nvPr/>
          </p:nvSpPr>
          <p:spPr>
            <a:xfrm>
              <a:off x="8229699" y="4823796"/>
              <a:ext cx="364640" cy="321440"/>
            </a:xfrm>
            <a:custGeom>
              <a:rect b="b" l="l" r="r" t="t"/>
              <a:pathLst>
                <a:path extrusionOk="0" h="10045" w="11395">
                  <a:moveTo>
                    <a:pt x="10826" y="0"/>
                  </a:moveTo>
                  <a:cubicBezTo>
                    <a:pt x="10583" y="0"/>
                    <a:pt x="10366" y="190"/>
                    <a:pt x="10323" y="448"/>
                  </a:cubicBezTo>
                  <a:cubicBezTo>
                    <a:pt x="10323" y="460"/>
                    <a:pt x="10013" y="2472"/>
                    <a:pt x="8180" y="4746"/>
                  </a:cubicBezTo>
                  <a:cubicBezTo>
                    <a:pt x="6013" y="7448"/>
                    <a:pt x="2905" y="9068"/>
                    <a:pt x="0" y="10044"/>
                  </a:cubicBezTo>
                  <a:lnTo>
                    <a:pt x="2810" y="10044"/>
                  </a:lnTo>
                  <a:cubicBezTo>
                    <a:pt x="5096" y="8984"/>
                    <a:pt x="7334" y="7484"/>
                    <a:pt x="9037" y="5341"/>
                  </a:cubicBezTo>
                  <a:cubicBezTo>
                    <a:pt x="11013" y="2841"/>
                    <a:pt x="11335" y="674"/>
                    <a:pt x="11347" y="590"/>
                  </a:cubicBezTo>
                  <a:cubicBezTo>
                    <a:pt x="11394" y="305"/>
                    <a:pt x="11192" y="43"/>
                    <a:pt x="10906" y="7"/>
                  </a:cubicBezTo>
                  <a:cubicBezTo>
                    <a:pt x="10879" y="2"/>
                    <a:pt x="10852" y="0"/>
                    <a:pt x="10826"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05" name="Google Shape;2905;gd747c8523e_0_4"/>
          <p:cNvGrpSpPr/>
          <p:nvPr/>
        </p:nvGrpSpPr>
        <p:grpSpPr>
          <a:xfrm rot="5400000">
            <a:off x="-582725" y="753847"/>
            <a:ext cx="6720205" cy="5035795"/>
            <a:chOff x="-16967" y="196180"/>
            <a:chExt cx="5876874" cy="4586752"/>
          </a:xfrm>
        </p:grpSpPr>
        <p:grpSp>
          <p:nvGrpSpPr>
            <p:cNvPr id="2906" name="Google Shape;2906;gd747c8523e_0_4"/>
            <p:cNvGrpSpPr/>
            <p:nvPr/>
          </p:nvGrpSpPr>
          <p:grpSpPr>
            <a:xfrm>
              <a:off x="5007203" y="3935444"/>
              <a:ext cx="852704" cy="847488"/>
              <a:chOff x="5007203" y="3935444"/>
              <a:chExt cx="852704" cy="847488"/>
            </a:xfrm>
          </p:grpSpPr>
          <p:sp>
            <p:nvSpPr>
              <p:cNvPr id="2907" name="Google Shape;2907;gd747c8523e_0_4"/>
              <p:cNvSpPr/>
              <p:nvPr/>
            </p:nvSpPr>
            <p:spPr>
              <a:xfrm>
                <a:off x="5160739" y="4086388"/>
                <a:ext cx="545600" cy="545632"/>
              </a:xfrm>
              <a:custGeom>
                <a:rect b="b" l="l" r="r" t="t"/>
                <a:pathLst>
                  <a:path extrusionOk="0" h="17051" w="17050">
                    <a:moveTo>
                      <a:pt x="8525" y="1929"/>
                    </a:moveTo>
                    <a:cubicBezTo>
                      <a:pt x="8954" y="1929"/>
                      <a:pt x="9299" y="2275"/>
                      <a:pt x="9299" y="2703"/>
                    </a:cubicBezTo>
                    <a:cubicBezTo>
                      <a:pt x="9299" y="3132"/>
                      <a:pt x="8954" y="3489"/>
                      <a:pt x="8525" y="3489"/>
                    </a:cubicBezTo>
                    <a:cubicBezTo>
                      <a:pt x="8097" y="3489"/>
                      <a:pt x="7751" y="3132"/>
                      <a:pt x="7751" y="2703"/>
                    </a:cubicBezTo>
                    <a:cubicBezTo>
                      <a:pt x="7751" y="2275"/>
                      <a:pt x="8097" y="1929"/>
                      <a:pt x="8525" y="1929"/>
                    </a:cubicBezTo>
                    <a:close/>
                    <a:moveTo>
                      <a:pt x="4406" y="3632"/>
                    </a:moveTo>
                    <a:cubicBezTo>
                      <a:pt x="4834" y="3632"/>
                      <a:pt x="5191" y="3989"/>
                      <a:pt x="5191" y="4418"/>
                    </a:cubicBezTo>
                    <a:cubicBezTo>
                      <a:pt x="5191" y="4846"/>
                      <a:pt x="4834" y="5192"/>
                      <a:pt x="4406" y="5192"/>
                    </a:cubicBezTo>
                    <a:cubicBezTo>
                      <a:pt x="3977" y="5192"/>
                      <a:pt x="3632" y="4846"/>
                      <a:pt x="3632" y="4418"/>
                    </a:cubicBezTo>
                    <a:cubicBezTo>
                      <a:pt x="3632" y="3989"/>
                      <a:pt x="3977" y="3632"/>
                      <a:pt x="4406" y="3632"/>
                    </a:cubicBezTo>
                    <a:close/>
                    <a:moveTo>
                      <a:pt x="12633" y="3632"/>
                    </a:moveTo>
                    <a:cubicBezTo>
                      <a:pt x="13061" y="3632"/>
                      <a:pt x="13419" y="3989"/>
                      <a:pt x="13419" y="4418"/>
                    </a:cubicBezTo>
                    <a:cubicBezTo>
                      <a:pt x="13419" y="4846"/>
                      <a:pt x="13061" y="5192"/>
                      <a:pt x="12633" y="5192"/>
                    </a:cubicBezTo>
                    <a:cubicBezTo>
                      <a:pt x="12204" y="5192"/>
                      <a:pt x="11859" y="4846"/>
                      <a:pt x="11859" y="4418"/>
                    </a:cubicBezTo>
                    <a:cubicBezTo>
                      <a:pt x="11859" y="3989"/>
                      <a:pt x="12204" y="3632"/>
                      <a:pt x="12633" y="3632"/>
                    </a:cubicBezTo>
                    <a:close/>
                    <a:moveTo>
                      <a:pt x="6858" y="6085"/>
                    </a:moveTo>
                    <a:cubicBezTo>
                      <a:pt x="7287" y="6085"/>
                      <a:pt x="7632" y="6430"/>
                      <a:pt x="7632" y="6859"/>
                    </a:cubicBezTo>
                    <a:cubicBezTo>
                      <a:pt x="7632" y="7287"/>
                      <a:pt x="7287" y="7644"/>
                      <a:pt x="6858" y="7644"/>
                    </a:cubicBezTo>
                    <a:cubicBezTo>
                      <a:pt x="6430" y="7644"/>
                      <a:pt x="6084" y="7287"/>
                      <a:pt x="6084" y="6859"/>
                    </a:cubicBezTo>
                    <a:cubicBezTo>
                      <a:pt x="6084" y="6430"/>
                      <a:pt x="6430" y="6085"/>
                      <a:pt x="6858" y="6085"/>
                    </a:cubicBezTo>
                    <a:close/>
                    <a:moveTo>
                      <a:pt x="10180" y="6085"/>
                    </a:moveTo>
                    <a:cubicBezTo>
                      <a:pt x="10609" y="6085"/>
                      <a:pt x="10966" y="6430"/>
                      <a:pt x="10966" y="6859"/>
                    </a:cubicBezTo>
                    <a:cubicBezTo>
                      <a:pt x="10966" y="7287"/>
                      <a:pt x="10609" y="7644"/>
                      <a:pt x="10180" y="7644"/>
                    </a:cubicBezTo>
                    <a:cubicBezTo>
                      <a:pt x="9751" y="7644"/>
                      <a:pt x="9406" y="7287"/>
                      <a:pt x="9406" y="6859"/>
                    </a:cubicBezTo>
                    <a:cubicBezTo>
                      <a:pt x="9406" y="6430"/>
                      <a:pt x="9751" y="6085"/>
                      <a:pt x="10180" y="6085"/>
                    </a:cubicBezTo>
                    <a:close/>
                    <a:moveTo>
                      <a:pt x="2703" y="7752"/>
                    </a:moveTo>
                    <a:cubicBezTo>
                      <a:pt x="3132" y="7752"/>
                      <a:pt x="3477" y="8097"/>
                      <a:pt x="3477" y="8525"/>
                    </a:cubicBezTo>
                    <a:cubicBezTo>
                      <a:pt x="3477" y="8954"/>
                      <a:pt x="3132" y="9299"/>
                      <a:pt x="2703" y="9299"/>
                    </a:cubicBezTo>
                    <a:cubicBezTo>
                      <a:pt x="2274" y="9299"/>
                      <a:pt x="1929" y="8954"/>
                      <a:pt x="1929" y="8525"/>
                    </a:cubicBezTo>
                    <a:cubicBezTo>
                      <a:pt x="1929" y="8097"/>
                      <a:pt x="2274" y="7752"/>
                      <a:pt x="2703" y="7752"/>
                    </a:cubicBezTo>
                    <a:close/>
                    <a:moveTo>
                      <a:pt x="14335" y="7752"/>
                    </a:moveTo>
                    <a:cubicBezTo>
                      <a:pt x="14764" y="7752"/>
                      <a:pt x="15121" y="8097"/>
                      <a:pt x="15121" y="8525"/>
                    </a:cubicBezTo>
                    <a:cubicBezTo>
                      <a:pt x="15121" y="8954"/>
                      <a:pt x="14764" y="9299"/>
                      <a:pt x="14335" y="9299"/>
                    </a:cubicBezTo>
                    <a:cubicBezTo>
                      <a:pt x="13919" y="9299"/>
                      <a:pt x="13561" y="8954"/>
                      <a:pt x="13561" y="8525"/>
                    </a:cubicBezTo>
                    <a:cubicBezTo>
                      <a:pt x="13561" y="8097"/>
                      <a:pt x="13919" y="7752"/>
                      <a:pt x="14335" y="7752"/>
                    </a:cubicBezTo>
                    <a:close/>
                    <a:moveTo>
                      <a:pt x="6858" y="9418"/>
                    </a:moveTo>
                    <a:cubicBezTo>
                      <a:pt x="7287" y="9418"/>
                      <a:pt x="7632" y="9764"/>
                      <a:pt x="7632" y="10192"/>
                    </a:cubicBezTo>
                    <a:cubicBezTo>
                      <a:pt x="7632" y="10621"/>
                      <a:pt x="7287" y="10966"/>
                      <a:pt x="6858" y="10966"/>
                    </a:cubicBezTo>
                    <a:cubicBezTo>
                      <a:pt x="6430" y="10966"/>
                      <a:pt x="6084" y="10621"/>
                      <a:pt x="6084" y="10192"/>
                    </a:cubicBezTo>
                    <a:cubicBezTo>
                      <a:pt x="6084" y="9764"/>
                      <a:pt x="6430" y="9418"/>
                      <a:pt x="6858" y="9418"/>
                    </a:cubicBezTo>
                    <a:close/>
                    <a:moveTo>
                      <a:pt x="10180" y="9418"/>
                    </a:moveTo>
                    <a:cubicBezTo>
                      <a:pt x="10609" y="9418"/>
                      <a:pt x="10966" y="9764"/>
                      <a:pt x="10966" y="10192"/>
                    </a:cubicBezTo>
                    <a:cubicBezTo>
                      <a:pt x="10966" y="10621"/>
                      <a:pt x="10609" y="10966"/>
                      <a:pt x="10180" y="10966"/>
                    </a:cubicBezTo>
                    <a:cubicBezTo>
                      <a:pt x="9751" y="10966"/>
                      <a:pt x="9406" y="10621"/>
                      <a:pt x="9406" y="10192"/>
                    </a:cubicBezTo>
                    <a:cubicBezTo>
                      <a:pt x="9406" y="9764"/>
                      <a:pt x="9751" y="9418"/>
                      <a:pt x="10180" y="9418"/>
                    </a:cubicBezTo>
                    <a:close/>
                    <a:moveTo>
                      <a:pt x="4406" y="11859"/>
                    </a:moveTo>
                    <a:cubicBezTo>
                      <a:pt x="4834" y="11859"/>
                      <a:pt x="5191" y="12216"/>
                      <a:pt x="5191" y="12645"/>
                    </a:cubicBezTo>
                    <a:cubicBezTo>
                      <a:pt x="5191" y="13074"/>
                      <a:pt x="4834" y="13419"/>
                      <a:pt x="4406" y="13419"/>
                    </a:cubicBezTo>
                    <a:cubicBezTo>
                      <a:pt x="3977" y="13419"/>
                      <a:pt x="3632" y="13074"/>
                      <a:pt x="3632" y="12645"/>
                    </a:cubicBezTo>
                    <a:cubicBezTo>
                      <a:pt x="3632" y="12216"/>
                      <a:pt x="3977" y="11859"/>
                      <a:pt x="4406" y="11859"/>
                    </a:cubicBezTo>
                    <a:close/>
                    <a:moveTo>
                      <a:pt x="12633" y="11859"/>
                    </a:moveTo>
                    <a:cubicBezTo>
                      <a:pt x="13061" y="11859"/>
                      <a:pt x="13419" y="12216"/>
                      <a:pt x="13419" y="12645"/>
                    </a:cubicBezTo>
                    <a:cubicBezTo>
                      <a:pt x="13419" y="13074"/>
                      <a:pt x="13061" y="13419"/>
                      <a:pt x="12633" y="13419"/>
                    </a:cubicBezTo>
                    <a:cubicBezTo>
                      <a:pt x="12204" y="13419"/>
                      <a:pt x="11859" y="13074"/>
                      <a:pt x="11859" y="12645"/>
                    </a:cubicBezTo>
                    <a:cubicBezTo>
                      <a:pt x="11859" y="12216"/>
                      <a:pt x="12204" y="11859"/>
                      <a:pt x="12633" y="11859"/>
                    </a:cubicBezTo>
                    <a:close/>
                    <a:moveTo>
                      <a:pt x="8525" y="13574"/>
                    </a:moveTo>
                    <a:cubicBezTo>
                      <a:pt x="8954" y="13574"/>
                      <a:pt x="9299" y="13919"/>
                      <a:pt x="9299" y="14348"/>
                    </a:cubicBezTo>
                    <a:cubicBezTo>
                      <a:pt x="9299" y="14776"/>
                      <a:pt x="8954" y="15122"/>
                      <a:pt x="8525" y="15122"/>
                    </a:cubicBezTo>
                    <a:cubicBezTo>
                      <a:pt x="8097" y="15122"/>
                      <a:pt x="7751" y="14776"/>
                      <a:pt x="7751" y="14348"/>
                    </a:cubicBezTo>
                    <a:cubicBezTo>
                      <a:pt x="7751" y="13919"/>
                      <a:pt x="8097" y="13574"/>
                      <a:pt x="8525" y="13574"/>
                    </a:cubicBezTo>
                    <a:close/>
                    <a:moveTo>
                      <a:pt x="8525" y="1"/>
                    </a:moveTo>
                    <a:cubicBezTo>
                      <a:pt x="3822" y="1"/>
                      <a:pt x="0" y="3823"/>
                      <a:pt x="0" y="8525"/>
                    </a:cubicBezTo>
                    <a:cubicBezTo>
                      <a:pt x="0" y="13228"/>
                      <a:pt x="3822" y="17050"/>
                      <a:pt x="8525" y="17050"/>
                    </a:cubicBezTo>
                    <a:cubicBezTo>
                      <a:pt x="13228" y="17050"/>
                      <a:pt x="17050" y="13228"/>
                      <a:pt x="17050" y="8525"/>
                    </a:cubicBezTo>
                    <a:cubicBezTo>
                      <a:pt x="17050" y="3823"/>
                      <a:pt x="13228" y="1"/>
                      <a:pt x="8525" y="1"/>
                    </a:cubicBez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8" name="Google Shape;2908;gd747c8523e_0_4"/>
              <p:cNvSpPr/>
              <p:nvPr/>
            </p:nvSpPr>
            <p:spPr>
              <a:xfrm>
                <a:off x="5274659" y="3935444"/>
                <a:ext cx="107456" cy="119744"/>
              </a:xfrm>
              <a:custGeom>
                <a:rect b="b" l="l" r="r" t="t"/>
                <a:pathLst>
                  <a:path extrusionOk="0" h="3742" w="3358">
                    <a:moveTo>
                      <a:pt x="2499" y="1"/>
                    </a:moveTo>
                    <a:cubicBezTo>
                      <a:pt x="2433" y="1"/>
                      <a:pt x="2365" y="9"/>
                      <a:pt x="2298" y="27"/>
                    </a:cubicBezTo>
                    <a:lnTo>
                      <a:pt x="667" y="467"/>
                    </a:lnTo>
                    <a:cubicBezTo>
                      <a:pt x="250" y="574"/>
                      <a:pt x="0" y="1003"/>
                      <a:pt x="119" y="1420"/>
                    </a:cubicBezTo>
                    <a:cubicBezTo>
                      <a:pt x="210" y="1753"/>
                      <a:pt x="515" y="1991"/>
                      <a:pt x="873" y="1991"/>
                    </a:cubicBezTo>
                    <a:cubicBezTo>
                      <a:pt x="938" y="1991"/>
                      <a:pt x="1005" y="1984"/>
                      <a:pt x="1072" y="1967"/>
                    </a:cubicBezTo>
                    <a:lnTo>
                      <a:pt x="1131" y="1943"/>
                    </a:lnTo>
                    <a:lnTo>
                      <a:pt x="1619" y="3741"/>
                    </a:lnTo>
                    <a:cubicBezTo>
                      <a:pt x="2096" y="3575"/>
                      <a:pt x="2596" y="3432"/>
                      <a:pt x="3108" y="3337"/>
                    </a:cubicBezTo>
                    <a:lnTo>
                      <a:pt x="2632" y="1539"/>
                    </a:lnTo>
                    <a:lnTo>
                      <a:pt x="2703" y="1527"/>
                    </a:lnTo>
                    <a:cubicBezTo>
                      <a:pt x="3108" y="1420"/>
                      <a:pt x="3358" y="991"/>
                      <a:pt x="3251" y="574"/>
                    </a:cubicBezTo>
                    <a:cubicBezTo>
                      <a:pt x="3151" y="225"/>
                      <a:pt x="2842" y="1"/>
                      <a:pt x="2499" y="1"/>
                    </a:cubicBez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9" name="Google Shape;2909;gd747c8523e_0_4"/>
              <p:cNvSpPr/>
              <p:nvPr/>
            </p:nvSpPr>
            <p:spPr>
              <a:xfrm>
                <a:off x="5100163" y="4028276"/>
                <a:ext cx="123840" cy="121408"/>
              </a:xfrm>
              <a:custGeom>
                <a:rect b="b" l="l" r="r" t="t"/>
                <a:pathLst>
                  <a:path extrusionOk="0" h="3794" w="3870">
                    <a:moveTo>
                      <a:pt x="2048" y="1"/>
                    </a:moveTo>
                    <a:cubicBezTo>
                      <a:pt x="1849" y="1"/>
                      <a:pt x="1649" y="78"/>
                      <a:pt x="1500" y="233"/>
                    </a:cubicBezTo>
                    <a:lnTo>
                      <a:pt x="310" y="1424"/>
                    </a:lnTo>
                    <a:cubicBezTo>
                      <a:pt x="0" y="1733"/>
                      <a:pt x="0" y="2221"/>
                      <a:pt x="310" y="2519"/>
                    </a:cubicBezTo>
                    <a:cubicBezTo>
                      <a:pt x="459" y="2674"/>
                      <a:pt x="655" y="2751"/>
                      <a:pt x="853" y="2751"/>
                    </a:cubicBezTo>
                    <a:cubicBezTo>
                      <a:pt x="1051" y="2751"/>
                      <a:pt x="1250" y="2674"/>
                      <a:pt x="1405" y="2519"/>
                    </a:cubicBezTo>
                    <a:lnTo>
                      <a:pt x="1453" y="2471"/>
                    </a:lnTo>
                    <a:lnTo>
                      <a:pt x="2774" y="3793"/>
                    </a:lnTo>
                    <a:cubicBezTo>
                      <a:pt x="3108" y="3400"/>
                      <a:pt x="3477" y="3031"/>
                      <a:pt x="3870" y="2698"/>
                    </a:cubicBezTo>
                    <a:lnTo>
                      <a:pt x="2548" y="1376"/>
                    </a:lnTo>
                    <a:lnTo>
                      <a:pt x="2596" y="1328"/>
                    </a:lnTo>
                    <a:cubicBezTo>
                      <a:pt x="2905" y="1019"/>
                      <a:pt x="2905" y="531"/>
                      <a:pt x="2596" y="233"/>
                    </a:cubicBezTo>
                    <a:cubicBezTo>
                      <a:pt x="2447" y="78"/>
                      <a:pt x="2247" y="1"/>
                      <a:pt x="2048" y="1"/>
                    </a:cubicBez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0" name="Google Shape;2910;gd747c8523e_0_4"/>
              <p:cNvSpPr/>
              <p:nvPr/>
            </p:nvSpPr>
            <p:spPr>
              <a:xfrm>
                <a:off x="5007203" y="4203316"/>
                <a:ext cx="122304" cy="101888"/>
              </a:xfrm>
              <a:custGeom>
                <a:rect b="b" l="l" r="r" t="t"/>
                <a:pathLst>
                  <a:path extrusionOk="0" h="3184" w="3822">
                    <a:moveTo>
                      <a:pt x="1292" y="0"/>
                    </a:moveTo>
                    <a:cubicBezTo>
                      <a:pt x="953" y="0"/>
                      <a:pt x="638" y="224"/>
                      <a:pt x="548" y="573"/>
                    </a:cubicBezTo>
                    <a:lnTo>
                      <a:pt x="107" y="2205"/>
                    </a:lnTo>
                    <a:cubicBezTo>
                      <a:pt x="0" y="2621"/>
                      <a:pt x="238" y="3050"/>
                      <a:pt x="655" y="3157"/>
                    </a:cubicBezTo>
                    <a:cubicBezTo>
                      <a:pt x="720" y="3175"/>
                      <a:pt x="787" y="3183"/>
                      <a:pt x="853" y="3183"/>
                    </a:cubicBezTo>
                    <a:cubicBezTo>
                      <a:pt x="1185" y="3183"/>
                      <a:pt x="1508" y="2967"/>
                      <a:pt x="1607" y="2609"/>
                    </a:cubicBezTo>
                    <a:lnTo>
                      <a:pt x="1619" y="2538"/>
                    </a:lnTo>
                    <a:lnTo>
                      <a:pt x="3417" y="3026"/>
                    </a:lnTo>
                    <a:cubicBezTo>
                      <a:pt x="3512" y="2502"/>
                      <a:pt x="3643" y="2002"/>
                      <a:pt x="3822" y="1526"/>
                    </a:cubicBezTo>
                    <a:lnTo>
                      <a:pt x="2024" y="1038"/>
                    </a:lnTo>
                    <a:lnTo>
                      <a:pt x="2048" y="978"/>
                    </a:lnTo>
                    <a:cubicBezTo>
                      <a:pt x="2155" y="561"/>
                      <a:pt x="1905" y="133"/>
                      <a:pt x="1488" y="26"/>
                    </a:cubicBezTo>
                    <a:cubicBezTo>
                      <a:pt x="1423" y="8"/>
                      <a:pt x="1357" y="0"/>
                      <a:pt x="1292" y="0"/>
                    </a:cubicBez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1" name="Google Shape;2911;gd747c8523e_0_4"/>
              <p:cNvSpPr/>
              <p:nvPr/>
            </p:nvSpPr>
            <p:spPr>
              <a:xfrm>
                <a:off x="5007203" y="4413204"/>
                <a:ext cx="122304" cy="102048"/>
              </a:xfrm>
              <a:custGeom>
                <a:rect b="b" l="l" r="r" t="t"/>
                <a:pathLst>
                  <a:path extrusionOk="0" h="3189" w="3822">
                    <a:moveTo>
                      <a:pt x="853" y="1"/>
                    </a:moveTo>
                    <a:cubicBezTo>
                      <a:pt x="787" y="1"/>
                      <a:pt x="720" y="9"/>
                      <a:pt x="655" y="27"/>
                    </a:cubicBezTo>
                    <a:cubicBezTo>
                      <a:pt x="238" y="134"/>
                      <a:pt x="0" y="563"/>
                      <a:pt x="107" y="979"/>
                    </a:cubicBezTo>
                    <a:lnTo>
                      <a:pt x="548" y="2611"/>
                    </a:lnTo>
                    <a:cubicBezTo>
                      <a:pt x="637" y="2957"/>
                      <a:pt x="948" y="3188"/>
                      <a:pt x="1283" y="3188"/>
                    </a:cubicBezTo>
                    <a:cubicBezTo>
                      <a:pt x="1351" y="3188"/>
                      <a:pt x="1420" y="3178"/>
                      <a:pt x="1488" y="3158"/>
                    </a:cubicBezTo>
                    <a:cubicBezTo>
                      <a:pt x="1905" y="3051"/>
                      <a:pt x="2155" y="2623"/>
                      <a:pt x="2048" y="2206"/>
                    </a:cubicBezTo>
                    <a:lnTo>
                      <a:pt x="2024" y="2146"/>
                    </a:lnTo>
                    <a:lnTo>
                      <a:pt x="3822" y="1658"/>
                    </a:lnTo>
                    <a:cubicBezTo>
                      <a:pt x="3643" y="1182"/>
                      <a:pt x="3512" y="682"/>
                      <a:pt x="3417" y="158"/>
                    </a:cubicBezTo>
                    <a:lnTo>
                      <a:pt x="1619" y="646"/>
                    </a:lnTo>
                    <a:lnTo>
                      <a:pt x="1607" y="575"/>
                    </a:lnTo>
                    <a:cubicBezTo>
                      <a:pt x="1508" y="217"/>
                      <a:pt x="1185" y="1"/>
                      <a:pt x="853" y="1"/>
                    </a:cubicBez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2" name="Google Shape;2912;gd747c8523e_0_4"/>
              <p:cNvSpPr/>
              <p:nvPr/>
            </p:nvSpPr>
            <p:spPr>
              <a:xfrm>
                <a:off x="5100163" y="4568724"/>
                <a:ext cx="123840" cy="121408"/>
              </a:xfrm>
              <a:custGeom>
                <a:rect b="b" l="l" r="r" t="t"/>
                <a:pathLst>
                  <a:path extrusionOk="0" h="3794" w="3870">
                    <a:moveTo>
                      <a:pt x="2774" y="1"/>
                    </a:moveTo>
                    <a:lnTo>
                      <a:pt x="1453" y="1323"/>
                    </a:lnTo>
                    <a:lnTo>
                      <a:pt x="1405" y="1275"/>
                    </a:lnTo>
                    <a:cubicBezTo>
                      <a:pt x="1250" y="1120"/>
                      <a:pt x="1051" y="1043"/>
                      <a:pt x="853" y="1043"/>
                    </a:cubicBezTo>
                    <a:cubicBezTo>
                      <a:pt x="655" y="1043"/>
                      <a:pt x="459" y="1120"/>
                      <a:pt x="310" y="1275"/>
                    </a:cubicBezTo>
                    <a:cubicBezTo>
                      <a:pt x="0" y="1573"/>
                      <a:pt x="0" y="2073"/>
                      <a:pt x="310" y="2370"/>
                    </a:cubicBezTo>
                    <a:lnTo>
                      <a:pt x="1500" y="3561"/>
                    </a:lnTo>
                    <a:cubicBezTo>
                      <a:pt x="1649" y="3716"/>
                      <a:pt x="1849" y="3793"/>
                      <a:pt x="2048" y="3793"/>
                    </a:cubicBezTo>
                    <a:cubicBezTo>
                      <a:pt x="2247" y="3793"/>
                      <a:pt x="2447" y="3716"/>
                      <a:pt x="2596" y="3561"/>
                    </a:cubicBezTo>
                    <a:cubicBezTo>
                      <a:pt x="2905" y="3263"/>
                      <a:pt x="2905" y="2775"/>
                      <a:pt x="2596" y="2466"/>
                    </a:cubicBezTo>
                    <a:lnTo>
                      <a:pt x="2548" y="2418"/>
                    </a:lnTo>
                    <a:lnTo>
                      <a:pt x="3870" y="1096"/>
                    </a:lnTo>
                    <a:cubicBezTo>
                      <a:pt x="3477" y="763"/>
                      <a:pt x="3108" y="394"/>
                      <a:pt x="2774" y="1"/>
                    </a:cubicBez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3" name="Google Shape;2913;gd747c8523e_0_4"/>
              <p:cNvSpPr/>
              <p:nvPr/>
            </p:nvSpPr>
            <p:spPr>
              <a:xfrm>
                <a:off x="5274659" y="4663220"/>
                <a:ext cx="107456" cy="119712"/>
              </a:xfrm>
              <a:custGeom>
                <a:rect b="b" l="l" r="r" t="t"/>
                <a:pathLst>
                  <a:path extrusionOk="0" h="3741" w="3358">
                    <a:moveTo>
                      <a:pt x="1619" y="1"/>
                    </a:moveTo>
                    <a:lnTo>
                      <a:pt x="1131" y="1799"/>
                    </a:lnTo>
                    <a:lnTo>
                      <a:pt x="1072" y="1775"/>
                    </a:lnTo>
                    <a:cubicBezTo>
                      <a:pt x="1005" y="1758"/>
                      <a:pt x="938" y="1751"/>
                      <a:pt x="873" y="1751"/>
                    </a:cubicBezTo>
                    <a:cubicBezTo>
                      <a:pt x="515" y="1751"/>
                      <a:pt x="210" y="1989"/>
                      <a:pt x="119" y="2322"/>
                    </a:cubicBezTo>
                    <a:cubicBezTo>
                      <a:pt x="0" y="2739"/>
                      <a:pt x="250" y="3168"/>
                      <a:pt x="667" y="3275"/>
                    </a:cubicBezTo>
                    <a:lnTo>
                      <a:pt x="2298" y="3715"/>
                    </a:lnTo>
                    <a:cubicBezTo>
                      <a:pt x="2365" y="3733"/>
                      <a:pt x="2433" y="3741"/>
                      <a:pt x="2499" y="3741"/>
                    </a:cubicBezTo>
                    <a:cubicBezTo>
                      <a:pt x="2842" y="3741"/>
                      <a:pt x="3151" y="3517"/>
                      <a:pt x="3251" y="3168"/>
                    </a:cubicBezTo>
                    <a:cubicBezTo>
                      <a:pt x="3358" y="2751"/>
                      <a:pt x="3108" y="2322"/>
                      <a:pt x="2703" y="2215"/>
                    </a:cubicBezTo>
                    <a:lnTo>
                      <a:pt x="2632" y="2203"/>
                    </a:lnTo>
                    <a:lnTo>
                      <a:pt x="3108" y="405"/>
                    </a:lnTo>
                    <a:cubicBezTo>
                      <a:pt x="2596" y="310"/>
                      <a:pt x="2096" y="167"/>
                      <a:pt x="1619" y="1"/>
                    </a:cubicBez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4" name="Google Shape;2914;gd747c8523e_0_4"/>
              <p:cNvSpPr/>
              <p:nvPr/>
            </p:nvSpPr>
            <p:spPr>
              <a:xfrm>
                <a:off x="5484963" y="4663220"/>
                <a:ext cx="107104" cy="119712"/>
              </a:xfrm>
              <a:custGeom>
                <a:rect b="b" l="l" r="r" t="t"/>
                <a:pathLst>
                  <a:path extrusionOk="0" h="3741" w="3347">
                    <a:moveTo>
                      <a:pt x="1739" y="1"/>
                    </a:moveTo>
                    <a:cubicBezTo>
                      <a:pt x="1263" y="167"/>
                      <a:pt x="751" y="310"/>
                      <a:pt x="239" y="405"/>
                    </a:cubicBezTo>
                    <a:lnTo>
                      <a:pt x="727" y="2203"/>
                    </a:lnTo>
                    <a:lnTo>
                      <a:pt x="655" y="2215"/>
                    </a:lnTo>
                    <a:cubicBezTo>
                      <a:pt x="239" y="2322"/>
                      <a:pt x="0" y="2751"/>
                      <a:pt x="108" y="3168"/>
                    </a:cubicBezTo>
                    <a:cubicBezTo>
                      <a:pt x="197" y="3517"/>
                      <a:pt x="513" y="3741"/>
                      <a:pt x="859" y="3741"/>
                    </a:cubicBezTo>
                    <a:cubicBezTo>
                      <a:pt x="925" y="3741"/>
                      <a:pt x="993" y="3733"/>
                      <a:pt x="1060" y="3715"/>
                    </a:cubicBezTo>
                    <a:lnTo>
                      <a:pt x="2691" y="3275"/>
                    </a:lnTo>
                    <a:cubicBezTo>
                      <a:pt x="3108" y="3168"/>
                      <a:pt x="3346" y="2739"/>
                      <a:pt x="3239" y="2322"/>
                    </a:cubicBezTo>
                    <a:cubicBezTo>
                      <a:pt x="3148" y="1989"/>
                      <a:pt x="2835" y="1751"/>
                      <a:pt x="2481" y="1751"/>
                    </a:cubicBezTo>
                    <a:cubicBezTo>
                      <a:pt x="2417" y="1751"/>
                      <a:pt x="2352" y="1758"/>
                      <a:pt x="2286" y="1775"/>
                    </a:cubicBezTo>
                    <a:lnTo>
                      <a:pt x="2227" y="1799"/>
                    </a:lnTo>
                    <a:lnTo>
                      <a:pt x="1739" y="1"/>
                    </a:ln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5" name="Google Shape;2915;gd747c8523e_0_4"/>
              <p:cNvSpPr/>
              <p:nvPr/>
            </p:nvSpPr>
            <p:spPr>
              <a:xfrm>
                <a:off x="5643075" y="4568724"/>
                <a:ext cx="123872" cy="121408"/>
              </a:xfrm>
              <a:custGeom>
                <a:rect b="b" l="l" r="r" t="t"/>
                <a:pathLst>
                  <a:path extrusionOk="0" h="3794" w="3871">
                    <a:moveTo>
                      <a:pt x="1096" y="1"/>
                    </a:moveTo>
                    <a:cubicBezTo>
                      <a:pt x="763" y="394"/>
                      <a:pt x="393" y="763"/>
                      <a:pt x="1" y="1096"/>
                    </a:cubicBezTo>
                    <a:lnTo>
                      <a:pt x="1322" y="2418"/>
                    </a:lnTo>
                    <a:lnTo>
                      <a:pt x="1275" y="2466"/>
                    </a:lnTo>
                    <a:cubicBezTo>
                      <a:pt x="965" y="2775"/>
                      <a:pt x="965" y="3263"/>
                      <a:pt x="1275" y="3561"/>
                    </a:cubicBezTo>
                    <a:cubicBezTo>
                      <a:pt x="1423" y="3716"/>
                      <a:pt x="1620" y="3793"/>
                      <a:pt x="1818" y="3793"/>
                    </a:cubicBezTo>
                    <a:cubicBezTo>
                      <a:pt x="2016" y="3793"/>
                      <a:pt x="2215" y="3716"/>
                      <a:pt x="2370" y="3561"/>
                    </a:cubicBezTo>
                    <a:lnTo>
                      <a:pt x="3561" y="2370"/>
                    </a:lnTo>
                    <a:cubicBezTo>
                      <a:pt x="3870" y="2073"/>
                      <a:pt x="3870" y="1573"/>
                      <a:pt x="3561" y="1275"/>
                    </a:cubicBezTo>
                    <a:cubicBezTo>
                      <a:pt x="3412" y="1120"/>
                      <a:pt x="3212" y="1043"/>
                      <a:pt x="3013" y="1043"/>
                    </a:cubicBezTo>
                    <a:cubicBezTo>
                      <a:pt x="2813" y="1043"/>
                      <a:pt x="2614" y="1120"/>
                      <a:pt x="2465" y="1275"/>
                    </a:cubicBezTo>
                    <a:lnTo>
                      <a:pt x="2418" y="1323"/>
                    </a:lnTo>
                    <a:lnTo>
                      <a:pt x="1096" y="1"/>
                    </a:ln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6" name="Google Shape;2916;gd747c8523e_0_4"/>
              <p:cNvSpPr/>
              <p:nvPr/>
            </p:nvSpPr>
            <p:spPr>
              <a:xfrm>
                <a:off x="5737571" y="4413204"/>
                <a:ext cx="122336" cy="102048"/>
              </a:xfrm>
              <a:custGeom>
                <a:rect b="b" l="l" r="r" t="t"/>
                <a:pathLst>
                  <a:path extrusionOk="0" h="3189" w="3823">
                    <a:moveTo>
                      <a:pt x="2965" y="1"/>
                    </a:moveTo>
                    <a:cubicBezTo>
                      <a:pt x="2629" y="1"/>
                      <a:pt x="2314" y="217"/>
                      <a:pt x="2215" y="575"/>
                    </a:cubicBezTo>
                    <a:lnTo>
                      <a:pt x="2191" y="646"/>
                    </a:lnTo>
                    <a:lnTo>
                      <a:pt x="405" y="158"/>
                    </a:lnTo>
                    <a:cubicBezTo>
                      <a:pt x="310" y="682"/>
                      <a:pt x="167" y="1182"/>
                      <a:pt x="0" y="1658"/>
                    </a:cubicBezTo>
                    <a:lnTo>
                      <a:pt x="1798" y="2146"/>
                    </a:lnTo>
                    <a:lnTo>
                      <a:pt x="1774" y="2206"/>
                    </a:lnTo>
                    <a:cubicBezTo>
                      <a:pt x="1667" y="2623"/>
                      <a:pt x="1917" y="3051"/>
                      <a:pt x="2322" y="3158"/>
                    </a:cubicBezTo>
                    <a:cubicBezTo>
                      <a:pt x="2393" y="3178"/>
                      <a:pt x="2463" y="3188"/>
                      <a:pt x="2533" y="3188"/>
                    </a:cubicBezTo>
                    <a:cubicBezTo>
                      <a:pt x="2875" y="3188"/>
                      <a:pt x="3186" y="2957"/>
                      <a:pt x="3275" y="2611"/>
                    </a:cubicBezTo>
                    <a:lnTo>
                      <a:pt x="3715" y="979"/>
                    </a:lnTo>
                    <a:cubicBezTo>
                      <a:pt x="3822" y="563"/>
                      <a:pt x="3584" y="134"/>
                      <a:pt x="3167" y="27"/>
                    </a:cubicBezTo>
                    <a:cubicBezTo>
                      <a:pt x="3100" y="9"/>
                      <a:pt x="3032" y="1"/>
                      <a:pt x="2965" y="1"/>
                    </a:cubicBez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7" name="Google Shape;2917;gd747c8523e_0_4"/>
              <p:cNvSpPr/>
              <p:nvPr/>
            </p:nvSpPr>
            <p:spPr>
              <a:xfrm>
                <a:off x="5737571" y="4203316"/>
                <a:ext cx="122336" cy="101888"/>
              </a:xfrm>
              <a:custGeom>
                <a:rect b="b" l="l" r="r" t="t"/>
                <a:pathLst>
                  <a:path extrusionOk="0" h="3184" w="3823">
                    <a:moveTo>
                      <a:pt x="2523" y="0"/>
                    </a:moveTo>
                    <a:cubicBezTo>
                      <a:pt x="2457" y="0"/>
                      <a:pt x="2389" y="8"/>
                      <a:pt x="2322" y="26"/>
                    </a:cubicBezTo>
                    <a:cubicBezTo>
                      <a:pt x="1917" y="133"/>
                      <a:pt x="1667" y="561"/>
                      <a:pt x="1774" y="978"/>
                    </a:cubicBezTo>
                    <a:lnTo>
                      <a:pt x="1798" y="1038"/>
                    </a:lnTo>
                    <a:lnTo>
                      <a:pt x="0" y="1526"/>
                    </a:lnTo>
                    <a:cubicBezTo>
                      <a:pt x="167" y="2002"/>
                      <a:pt x="310" y="2502"/>
                      <a:pt x="405" y="3026"/>
                    </a:cubicBezTo>
                    <a:lnTo>
                      <a:pt x="2191" y="2538"/>
                    </a:lnTo>
                    <a:lnTo>
                      <a:pt x="2215" y="2609"/>
                    </a:lnTo>
                    <a:cubicBezTo>
                      <a:pt x="2314" y="2967"/>
                      <a:pt x="2629" y="3183"/>
                      <a:pt x="2965" y="3183"/>
                    </a:cubicBezTo>
                    <a:cubicBezTo>
                      <a:pt x="3032" y="3183"/>
                      <a:pt x="3100" y="3175"/>
                      <a:pt x="3167" y="3157"/>
                    </a:cubicBezTo>
                    <a:cubicBezTo>
                      <a:pt x="3584" y="3050"/>
                      <a:pt x="3822" y="2621"/>
                      <a:pt x="3715" y="2205"/>
                    </a:cubicBezTo>
                    <a:lnTo>
                      <a:pt x="3275" y="573"/>
                    </a:lnTo>
                    <a:cubicBezTo>
                      <a:pt x="3185" y="224"/>
                      <a:pt x="2869" y="0"/>
                      <a:pt x="2523" y="0"/>
                    </a:cubicBez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8" name="Google Shape;2918;gd747c8523e_0_4"/>
              <p:cNvSpPr/>
              <p:nvPr/>
            </p:nvSpPr>
            <p:spPr>
              <a:xfrm>
                <a:off x="5643075" y="4028276"/>
                <a:ext cx="123872" cy="121408"/>
              </a:xfrm>
              <a:custGeom>
                <a:rect b="b" l="l" r="r" t="t"/>
                <a:pathLst>
                  <a:path extrusionOk="0" h="3794" w="3871">
                    <a:moveTo>
                      <a:pt x="1818" y="1"/>
                    </a:moveTo>
                    <a:cubicBezTo>
                      <a:pt x="1620" y="1"/>
                      <a:pt x="1423" y="78"/>
                      <a:pt x="1275" y="233"/>
                    </a:cubicBezTo>
                    <a:cubicBezTo>
                      <a:pt x="965" y="531"/>
                      <a:pt x="965" y="1019"/>
                      <a:pt x="1275" y="1328"/>
                    </a:cubicBezTo>
                    <a:lnTo>
                      <a:pt x="1322" y="1376"/>
                    </a:lnTo>
                    <a:lnTo>
                      <a:pt x="1" y="2698"/>
                    </a:lnTo>
                    <a:cubicBezTo>
                      <a:pt x="393" y="3031"/>
                      <a:pt x="763" y="3400"/>
                      <a:pt x="1096" y="3793"/>
                    </a:cubicBezTo>
                    <a:lnTo>
                      <a:pt x="2418" y="2471"/>
                    </a:lnTo>
                    <a:lnTo>
                      <a:pt x="2465" y="2519"/>
                    </a:lnTo>
                    <a:cubicBezTo>
                      <a:pt x="2614" y="2674"/>
                      <a:pt x="2813" y="2751"/>
                      <a:pt x="3013" y="2751"/>
                    </a:cubicBezTo>
                    <a:cubicBezTo>
                      <a:pt x="3212" y="2751"/>
                      <a:pt x="3412" y="2674"/>
                      <a:pt x="3561" y="2519"/>
                    </a:cubicBezTo>
                    <a:cubicBezTo>
                      <a:pt x="3870" y="2221"/>
                      <a:pt x="3870" y="1733"/>
                      <a:pt x="3561" y="1424"/>
                    </a:cubicBezTo>
                    <a:lnTo>
                      <a:pt x="2370" y="233"/>
                    </a:lnTo>
                    <a:cubicBezTo>
                      <a:pt x="2215" y="78"/>
                      <a:pt x="2016" y="1"/>
                      <a:pt x="1818" y="1"/>
                    </a:cubicBez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9" name="Google Shape;2919;gd747c8523e_0_4"/>
              <p:cNvSpPr/>
              <p:nvPr/>
            </p:nvSpPr>
            <p:spPr>
              <a:xfrm>
                <a:off x="5484963" y="3935444"/>
                <a:ext cx="107104" cy="119744"/>
              </a:xfrm>
              <a:custGeom>
                <a:rect b="b" l="l" r="r" t="t"/>
                <a:pathLst>
                  <a:path extrusionOk="0" h="3742" w="3347">
                    <a:moveTo>
                      <a:pt x="859" y="1"/>
                    </a:moveTo>
                    <a:cubicBezTo>
                      <a:pt x="513" y="1"/>
                      <a:pt x="197" y="225"/>
                      <a:pt x="108" y="574"/>
                    </a:cubicBezTo>
                    <a:cubicBezTo>
                      <a:pt x="0" y="991"/>
                      <a:pt x="239" y="1420"/>
                      <a:pt x="655" y="1527"/>
                    </a:cubicBezTo>
                    <a:lnTo>
                      <a:pt x="727" y="1539"/>
                    </a:lnTo>
                    <a:lnTo>
                      <a:pt x="239" y="3337"/>
                    </a:lnTo>
                    <a:cubicBezTo>
                      <a:pt x="751" y="3432"/>
                      <a:pt x="1263" y="3575"/>
                      <a:pt x="1739" y="3741"/>
                    </a:cubicBezTo>
                    <a:lnTo>
                      <a:pt x="2227" y="1943"/>
                    </a:lnTo>
                    <a:lnTo>
                      <a:pt x="2286" y="1967"/>
                    </a:lnTo>
                    <a:cubicBezTo>
                      <a:pt x="2352" y="1984"/>
                      <a:pt x="2417" y="1991"/>
                      <a:pt x="2481" y="1991"/>
                    </a:cubicBezTo>
                    <a:cubicBezTo>
                      <a:pt x="2835" y="1991"/>
                      <a:pt x="3148" y="1753"/>
                      <a:pt x="3239" y="1420"/>
                    </a:cubicBezTo>
                    <a:cubicBezTo>
                      <a:pt x="3346" y="1003"/>
                      <a:pt x="3108" y="574"/>
                      <a:pt x="2691" y="467"/>
                    </a:cubicBezTo>
                    <a:lnTo>
                      <a:pt x="1060" y="27"/>
                    </a:lnTo>
                    <a:cubicBezTo>
                      <a:pt x="993" y="9"/>
                      <a:pt x="925" y="1"/>
                      <a:pt x="859" y="1"/>
                    </a:cubicBez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20" name="Google Shape;2920;gd747c8523e_0_4"/>
            <p:cNvGrpSpPr/>
            <p:nvPr/>
          </p:nvGrpSpPr>
          <p:grpSpPr>
            <a:xfrm>
              <a:off x="-16967" y="396436"/>
              <a:ext cx="560832" cy="1075392"/>
              <a:chOff x="483" y="396436"/>
              <a:chExt cx="560832" cy="1075392"/>
            </a:xfrm>
          </p:grpSpPr>
          <p:sp>
            <p:nvSpPr>
              <p:cNvPr id="2921" name="Google Shape;2921;gd747c8523e_0_4"/>
              <p:cNvSpPr/>
              <p:nvPr/>
            </p:nvSpPr>
            <p:spPr>
              <a:xfrm>
                <a:off x="85443" y="1319956"/>
                <a:ext cx="136032" cy="151872"/>
              </a:xfrm>
              <a:custGeom>
                <a:rect b="b" l="l" r="r" t="t"/>
                <a:pathLst>
                  <a:path extrusionOk="0" h="4746" w="4251">
                    <a:moveTo>
                      <a:pt x="2215" y="1"/>
                    </a:moveTo>
                    <a:cubicBezTo>
                      <a:pt x="1596" y="215"/>
                      <a:pt x="965" y="382"/>
                      <a:pt x="310" y="513"/>
                    </a:cubicBezTo>
                    <a:lnTo>
                      <a:pt x="917" y="2787"/>
                    </a:lnTo>
                    <a:lnTo>
                      <a:pt x="834" y="2810"/>
                    </a:lnTo>
                    <a:cubicBezTo>
                      <a:pt x="310" y="2953"/>
                      <a:pt x="0" y="3489"/>
                      <a:pt x="143" y="4013"/>
                    </a:cubicBezTo>
                    <a:cubicBezTo>
                      <a:pt x="264" y="4456"/>
                      <a:pt x="665" y="4745"/>
                      <a:pt x="1103" y="4745"/>
                    </a:cubicBezTo>
                    <a:cubicBezTo>
                      <a:pt x="1183" y="4745"/>
                      <a:pt x="1264" y="4736"/>
                      <a:pt x="1346" y="4715"/>
                    </a:cubicBezTo>
                    <a:lnTo>
                      <a:pt x="3417" y="4156"/>
                    </a:lnTo>
                    <a:cubicBezTo>
                      <a:pt x="3941" y="4013"/>
                      <a:pt x="4251" y="3477"/>
                      <a:pt x="4120" y="2953"/>
                    </a:cubicBezTo>
                    <a:cubicBezTo>
                      <a:pt x="3999" y="2522"/>
                      <a:pt x="3609" y="2218"/>
                      <a:pt x="3161" y="2218"/>
                    </a:cubicBezTo>
                    <a:cubicBezTo>
                      <a:pt x="3077" y="2218"/>
                      <a:pt x="2992" y="2228"/>
                      <a:pt x="2905" y="2251"/>
                    </a:cubicBezTo>
                    <a:lnTo>
                      <a:pt x="2822" y="2275"/>
                    </a:lnTo>
                    <a:lnTo>
                      <a:pt x="2215" y="1"/>
                    </a:ln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2" name="Google Shape;2922;gd747c8523e_0_4"/>
              <p:cNvSpPr/>
              <p:nvPr/>
            </p:nvSpPr>
            <p:spPr>
              <a:xfrm>
                <a:off x="286211" y="1199956"/>
                <a:ext cx="157024" cy="153952"/>
              </a:xfrm>
              <a:custGeom>
                <a:rect b="b" l="l" r="r" t="t"/>
                <a:pathLst>
                  <a:path extrusionOk="0" h="4811" w="4907">
                    <a:moveTo>
                      <a:pt x="1394" y="0"/>
                    </a:moveTo>
                    <a:cubicBezTo>
                      <a:pt x="965" y="500"/>
                      <a:pt x="501" y="964"/>
                      <a:pt x="1" y="1393"/>
                    </a:cubicBezTo>
                    <a:lnTo>
                      <a:pt x="1668" y="3072"/>
                    </a:lnTo>
                    <a:lnTo>
                      <a:pt x="1608" y="3131"/>
                    </a:lnTo>
                    <a:cubicBezTo>
                      <a:pt x="1227" y="3512"/>
                      <a:pt x="1227" y="4143"/>
                      <a:pt x="1608" y="4524"/>
                    </a:cubicBezTo>
                    <a:cubicBezTo>
                      <a:pt x="1804" y="4715"/>
                      <a:pt x="2057" y="4810"/>
                      <a:pt x="2309" y="4810"/>
                    </a:cubicBezTo>
                    <a:cubicBezTo>
                      <a:pt x="2561" y="4810"/>
                      <a:pt x="2811" y="4715"/>
                      <a:pt x="3001" y="4524"/>
                    </a:cubicBezTo>
                    <a:lnTo>
                      <a:pt x="4525" y="3000"/>
                    </a:lnTo>
                    <a:cubicBezTo>
                      <a:pt x="4906" y="2619"/>
                      <a:pt x="4906" y="2000"/>
                      <a:pt x="4525" y="1619"/>
                    </a:cubicBezTo>
                    <a:cubicBezTo>
                      <a:pt x="4329" y="1423"/>
                      <a:pt x="4076" y="1325"/>
                      <a:pt x="3824" y="1325"/>
                    </a:cubicBezTo>
                    <a:cubicBezTo>
                      <a:pt x="3573" y="1325"/>
                      <a:pt x="3323" y="1423"/>
                      <a:pt x="3132" y="1619"/>
                    </a:cubicBezTo>
                    <a:lnTo>
                      <a:pt x="3061" y="1679"/>
                    </a:lnTo>
                    <a:lnTo>
                      <a:pt x="1394" y="0"/>
                    </a:ln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3" name="Google Shape;2923;gd747c8523e_0_4"/>
              <p:cNvSpPr/>
              <p:nvPr/>
            </p:nvSpPr>
            <p:spPr>
              <a:xfrm>
                <a:off x="406243" y="1002708"/>
                <a:ext cx="155072" cy="129408"/>
              </a:xfrm>
              <a:custGeom>
                <a:rect b="b" l="l" r="r" t="t"/>
                <a:pathLst>
                  <a:path extrusionOk="0" h="4044" w="4846">
                    <a:moveTo>
                      <a:pt x="3763" y="1"/>
                    </a:moveTo>
                    <a:cubicBezTo>
                      <a:pt x="3334" y="1"/>
                      <a:pt x="2930" y="276"/>
                      <a:pt x="2810" y="735"/>
                    </a:cubicBezTo>
                    <a:lnTo>
                      <a:pt x="2786" y="818"/>
                    </a:lnTo>
                    <a:lnTo>
                      <a:pt x="500" y="199"/>
                    </a:lnTo>
                    <a:cubicBezTo>
                      <a:pt x="381" y="854"/>
                      <a:pt x="214" y="1497"/>
                      <a:pt x="0" y="2104"/>
                    </a:cubicBezTo>
                    <a:lnTo>
                      <a:pt x="2274" y="2711"/>
                    </a:lnTo>
                    <a:lnTo>
                      <a:pt x="2250" y="2807"/>
                    </a:lnTo>
                    <a:cubicBezTo>
                      <a:pt x="2108" y="3330"/>
                      <a:pt x="2417" y="3866"/>
                      <a:pt x="2941" y="4009"/>
                    </a:cubicBezTo>
                    <a:cubicBezTo>
                      <a:pt x="3029" y="4033"/>
                      <a:pt x="3117" y="4044"/>
                      <a:pt x="3204" y="4044"/>
                    </a:cubicBezTo>
                    <a:cubicBezTo>
                      <a:pt x="3643" y="4044"/>
                      <a:pt x="4036" y="3754"/>
                      <a:pt x="4155" y="3307"/>
                    </a:cubicBezTo>
                    <a:lnTo>
                      <a:pt x="4703" y="1235"/>
                    </a:lnTo>
                    <a:cubicBezTo>
                      <a:pt x="4846" y="711"/>
                      <a:pt x="4536" y="175"/>
                      <a:pt x="4013" y="32"/>
                    </a:cubicBezTo>
                    <a:cubicBezTo>
                      <a:pt x="3930" y="11"/>
                      <a:pt x="3846" y="1"/>
                      <a:pt x="3763" y="1"/>
                    </a:cubicBez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4" name="Google Shape;2924;gd747c8523e_0_4"/>
              <p:cNvSpPr/>
              <p:nvPr/>
            </p:nvSpPr>
            <p:spPr>
              <a:xfrm>
                <a:off x="405859" y="736308"/>
                <a:ext cx="155456" cy="129184"/>
              </a:xfrm>
              <a:custGeom>
                <a:rect b="b" l="l" r="r" t="t"/>
                <a:pathLst>
                  <a:path extrusionOk="0" h="4037" w="4858">
                    <a:moveTo>
                      <a:pt x="3217" y="0"/>
                    </a:moveTo>
                    <a:cubicBezTo>
                      <a:pt x="3130" y="0"/>
                      <a:pt x="3041" y="11"/>
                      <a:pt x="2953" y="35"/>
                    </a:cubicBezTo>
                    <a:cubicBezTo>
                      <a:pt x="2429" y="178"/>
                      <a:pt x="2120" y="714"/>
                      <a:pt x="2262" y="1237"/>
                    </a:cubicBezTo>
                    <a:lnTo>
                      <a:pt x="2286" y="1321"/>
                    </a:lnTo>
                    <a:lnTo>
                      <a:pt x="0" y="1928"/>
                    </a:lnTo>
                    <a:cubicBezTo>
                      <a:pt x="226" y="2547"/>
                      <a:pt x="393" y="3178"/>
                      <a:pt x="512" y="3833"/>
                    </a:cubicBezTo>
                    <a:lnTo>
                      <a:pt x="2798" y="3226"/>
                    </a:lnTo>
                    <a:lnTo>
                      <a:pt x="2822" y="3309"/>
                    </a:lnTo>
                    <a:cubicBezTo>
                      <a:pt x="2940" y="3762"/>
                      <a:pt x="3336" y="4036"/>
                      <a:pt x="3759" y="4036"/>
                    </a:cubicBezTo>
                    <a:cubicBezTo>
                      <a:pt x="3847" y="4036"/>
                      <a:pt x="3936" y="4024"/>
                      <a:pt x="4025" y="4000"/>
                    </a:cubicBezTo>
                    <a:cubicBezTo>
                      <a:pt x="4548" y="3869"/>
                      <a:pt x="4858" y="3321"/>
                      <a:pt x="4715" y="2797"/>
                    </a:cubicBezTo>
                    <a:lnTo>
                      <a:pt x="4167" y="725"/>
                    </a:lnTo>
                    <a:cubicBezTo>
                      <a:pt x="4048" y="288"/>
                      <a:pt x="3655" y="0"/>
                      <a:pt x="3217" y="0"/>
                    </a:cubicBez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5" name="Google Shape;2925;gd747c8523e_0_4"/>
              <p:cNvSpPr/>
              <p:nvPr/>
            </p:nvSpPr>
            <p:spPr>
              <a:xfrm>
                <a:off x="286211" y="514228"/>
                <a:ext cx="157024" cy="153856"/>
              </a:xfrm>
              <a:custGeom>
                <a:rect b="b" l="l" r="r" t="t"/>
                <a:pathLst>
                  <a:path extrusionOk="0" h="4808" w="4907">
                    <a:moveTo>
                      <a:pt x="2309" y="1"/>
                    </a:moveTo>
                    <a:cubicBezTo>
                      <a:pt x="2057" y="1"/>
                      <a:pt x="1804" y="99"/>
                      <a:pt x="1608" y="296"/>
                    </a:cubicBezTo>
                    <a:cubicBezTo>
                      <a:pt x="1227" y="677"/>
                      <a:pt x="1227" y="1296"/>
                      <a:pt x="1608" y="1689"/>
                    </a:cubicBezTo>
                    <a:lnTo>
                      <a:pt x="1668" y="1748"/>
                    </a:lnTo>
                    <a:lnTo>
                      <a:pt x="1" y="3415"/>
                    </a:lnTo>
                    <a:cubicBezTo>
                      <a:pt x="501" y="3844"/>
                      <a:pt x="965" y="4308"/>
                      <a:pt x="1394" y="4808"/>
                    </a:cubicBezTo>
                    <a:lnTo>
                      <a:pt x="3061" y="3141"/>
                    </a:lnTo>
                    <a:lnTo>
                      <a:pt x="3132" y="3201"/>
                    </a:lnTo>
                    <a:cubicBezTo>
                      <a:pt x="3323" y="3391"/>
                      <a:pt x="3573" y="3486"/>
                      <a:pt x="3824" y="3486"/>
                    </a:cubicBezTo>
                    <a:cubicBezTo>
                      <a:pt x="4076" y="3486"/>
                      <a:pt x="4329" y="3391"/>
                      <a:pt x="4525" y="3201"/>
                    </a:cubicBezTo>
                    <a:cubicBezTo>
                      <a:pt x="4906" y="2820"/>
                      <a:pt x="4906" y="2189"/>
                      <a:pt x="4525" y="1808"/>
                    </a:cubicBezTo>
                    <a:lnTo>
                      <a:pt x="3001" y="296"/>
                    </a:lnTo>
                    <a:cubicBezTo>
                      <a:pt x="2811" y="99"/>
                      <a:pt x="2561" y="1"/>
                      <a:pt x="2309" y="1"/>
                    </a:cubicBez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6" name="Google Shape;2926;gd747c8523e_0_4"/>
              <p:cNvSpPr/>
              <p:nvPr/>
            </p:nvSpPr>
            <p:spPr>
              <a:xfrm>
                <a:off x="85443" y="396436"/>
                <a:ext cx="136032" cy="152032"/>
              </a:xfrm>
              <a:custGeom>
                <a:rect b="b" l="l" r="r" t="t"/>
                <a:pathLst>
                  <a:path extrusionOk="0" h="4751" w="4251">
                    <a:moveTo>
                      <a:pt x="1087" y="1"/>
                    </a:moveTo>
                    <a:cubicBezTo>
                      <a:pt x="655" y="1"/>
                      <a:pt x="262" y="289"/>
                      <a:pt x="143" y="726"/>
                    </a:cubicBezTo>
                    <a:cubicBezTo>
                      <a:pt x="0" y="1262"/>
                      <a:pt x="310" y="1798"/>
                      <a:pt x="834" y="1941"/>
                    </a:cubicBezTo>
                    <a:lnTo>
                      <a:pt x="917" y="1964"/>
                    </a:lnTo>
                    <a:lnTo>
                      <a:pt x="310" y="4238"/>
                    </a:lnTo>
                    <a:cubicBezTo>
                      <a:pt x="965" y="4358"/>
                      <a:pt x="1596" y="4536"/>
                      <a:pt x="2215" y="4750"/>
                    </a:cubicBezTo>
                    <a:lnTo>
                      <a:pt x="2822" y="2464"/>
                    </a:lnTo>
                    <a:lnTo>
                      <a:pt x="2905" y="2488"/>
                    </a:lnTo>
                    <a:cubicBezTo>
                      <a:pt x="2995" y="2514"/>
                      <a:pt x="3084" y="2526"/>
                      <a:pt x="3171" y="2526"/>
                    </a:cubicBezTo>
                    <a:cubicBezTo>
                      <a:pt x="3615" y="2526"/>
                      <a:pt x="4000" y="2216"/>
                      <a:pt x="4120" y="1798"/>
                    </a:cubicBezTo>
                    <a:cubicBezTo>
                      <a:pt x="4251" y="1274"/>
                      <a:pt x="3941" y="726"/>
                      <a:pt x="3417" y="595"/>
                    </a:cubicBezTo>
                    <a:lnTo>
                      <a:pt x="1346" y="36"/>
                    </a:lnTo>
                    <a:cubicBezTo>
                      <a:pt x="1259" y="12"/>
                      <a:pt x="1172" y="1"/>
                      <a:pt x="1087" y="1"/>
                    </a:cubicBez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7" name="Google Shape;2927;gd747c8523e_0_4"/>
              <p:cNvSpPr/>
              <p:nvPr/>
            </p:nvSpPr>
            <p:spPr>
              <a:xfrm>
                <a:off x="483" y="588052"/>
                <a:ext cx="365760" cy="691936"/>
              </a:xfrm>
              <a:custGeom>
                <a:rect b="b" l="l" r="r" t="t"/>
                <a:pathLst>
                  <a:path extrusionOk="0" h="21623" w="11430">
                    <a:moveTo>
                      <a:pt x="5834" y="4608"/>
                    </a:moveTo>
                    <a:cubicBezTo>
                      <a:pt x="6382" y="4608"/>
                      <a:pt x="6822" y="5049"/>
                      <a:pt x="6822" y="5597"/>
                    </a:cubicBezTo>
                    <a:cubicBezTo>
                      <a:pt x="6822" y="6144"/>
                      <a:pt x="6382" y="6585"/>
                      <a:pt x="5834" y="6585"/>
                    </a:cubicBezTo>
                    <a:cubicBezTo>
                      <a:pt x="5298" y="6585"/>
                      <a:pt x="4858" y="6144"/>
                      <a:pt x="4858" y="5597"/>
                    </a:cubicBezTo>
                    <a:cubicBezTo>
                      <a:pt x="4858" y="5049"/>
                      <a:pt x="5298" y="4608"/>
                      <a:pt x="5834" y="4608"/>
                    </a:cubicBezTo>
                    <a:close/>
                    <a:moveTo>
                      <a:pt x="2727" y="7716"/>
                    </a:moveTo>
                    <a:cubicBezTo>
                      <a:pt x="3274" y="7716"/>
                      <a:pt x="3715" y="8168"/>
                      <a:pt x="3715" y="8704"/>
                    </a:cubicBezTo>
                    <a:cubicBezTo>
                      <a:pt x="3715" y="9252"/>
                      <a:pt x="3274" y="9692"/>
                      <a:pt x="2727" y="9692"/>
                    </a:cubicBezTo>
                    <a:cubicBezTo>
                      <a:pt x="2179" y="9692"/>
                      <a:pt x="1738" y="9252"/>
                      <a:pt x="1738" y="8704"/>
                    </a:cubicBezTo>
                    <a:cubicBezTo>
                      <a:pt x="1738" y="8168"/>
                      <a:pt x="2179" y="7716"/>
                      <a:pt x="2727" y="7716"/>
                    </a:cubicBezTo>
                    <a:close/>
                    <a:moveTo>
                      <a:pt x="8001" y="9835"/>
                    </a:moveTo>
                    <a:cubicBezTo>
                      <a:pt x="8549" y="9835"/>
                      <a:pt x="8989" y="10276"/>
                      <a:pt x="8989" y="10812"/>
                    </a:cubicBezTo>
                    <a:cubicBezTo>
                      <a:pt x="8989" y="11359"/>
                      <a:pt x="8549" y="11800"/>
                      <a:pt x="8001" y="11800"/>
                    </a:cubicBezTo>
                    <a:cubicBezTo>
                      <a:pt x="7453" y="11800"/>
                      <a:pt x="7013" y="11359"/>
                      <a:pt x="7013" y="10812"/>
                    </a:cubicBezTo>
                    <a:cubicBezTo>
                      <a:pt x="7013" y="10276"/>
                      <a:pt x="7453" y="9835"/>
                      <a:pt x="8001" y="9835"/>
                    </a:cubicBezTo>
                    <a:close/>
                    <a:moveTo>
                      <a:pt x="2727" y="11943"/>
                    </a:moveTo>
                    <a:cubicBezTo>
                      <a:pt x="3274" y="11943"/>
                      <a:pt x="3715" y="12383"/>
                      <a:pt x="3715" y="12919"/>
                    </a:cubicBezTo>
                    <a:cubicBezTo>
                      <a:pt x="3715" y="13467"/>
                      <a:pt x="3274" y="13907"/>
                      <a:pt x="2727" y="13907"/>
                    </a:cubicBezTo>
                    <a:cubicBezTo>
                      <a:pt x="2179" y="13907"/>
                      <a:pt x="1738" y="13467"/>
                      <a:pt x="1738" y="12919"/>
                    </a:cubicBezTo>
                    <a:cubicBezTo>
                      <a:pt x="1738" y="12383"/>
                      <a:pt x="2179" y="11943"/>
                      <a:pt x="2727" y="11943"/>
                    </a:cubicBezTo>
                    <a:close/>
                    <a:moveTo>
                      <a:pt x="5834" y="15050"/>
                    </a:moveTo>
                    <a:cubicBezTo>
                      <a:pt x="6382" y="15050"/>
                      <a:pt x="6822" y="15491"/>
                      <a:pt x="6822" y="16038"/>
                    </a:cubicBezTo>
                    <a:cubicBezTo>
                      <a:pt x="6822" y="16574"/>
                      <a:pt x="6382" y="17015"/>
                      <a:pt x="5834" y="17015"/>
                    </a:cubicBezTo>
                    <a:cubicBezTo>
                      <a:pt x="5298" y="17015"/>
                      <a:pt x="4858" y="16574"/>
                      <a:pt x="4858" y="16038"/>
                    </a:cubicBezTo>
                    <a:cubicBezTo>
                      <a:pt x="4858" y="15491"/>
                      <a:pt x="5298" y="15050"/>
                      <a:pt x="5834" y="15050"/>
                    </a:cubicBezTo>
                    <a:close/>
                    <a:moveTo>
                      <a:pt x="619" y="1"/>
                    </a:moveTo>
                    <a:cubicBezTo>
                      <a:pt x="417" y="1"/>
                      <a:pt x="202" y="13"/>
                      <a:pt x="0" y="24"/>
                    </a:cubicBezTo>
                    <a:lnTo>
                      <a:pt x="0" y="2668"/>
                    </a:lnTo>
                    <a:cubicBezTo>
                      <a:pt x="167" y="2537"/>
                      <a:pt x="381" y="2453"/>
                      <a:pt x="619" y="2453"/>
                    </a:cubicBezTo>
                    <a:cubicBezTo>
                      <a:pt x="1167" y="2453"/>
                      <a:pt x="1607" y="2894"/>
                      <a:pt x="1607" y="3430"/>
                    </a:cubicBezTo>
                    <a:cubicBezTo>
                      <a:pt x="1607" y="3977"/>
                      <a:pt x="1167" y="4418"/>
                      <a:pt x="619" y="4418"/>
                    </a:cubicBezTo>
                    <a:cubicBezTo>
                      <a:pt x="381" y="4418"/>
                      <a:pt x="167" y="4335"/>
                      <a:pt x="0" y="4204"/>
                    </a:cubicBezTo>
                    <a:lnTo>
                      <a:pt x="0" y="17431"/>
                    </a:lnTo>
                    <a:cubicBezTo>
                      <a:pt x="167" y="17289"/>
                      <a:pt x="381" y="17217"/>
                      <a:pt x="619" y="17217"/>
                    </a:cubicBezTo>
                    <a:cubicBezTo>
                      <a:pt x="1167" y="17217"/>
                      <a:pt x="1607" y="17658"/>
                      <a:pt x="1607" y="18193"/>
                    </a:cubicBezTo>
                    <a:cubicBezTo>
                      <a:pt x="1607" y="18741"/>
                      <a:pt x="1167" y="19182"/>
                      <a:pt x="619" y="19182"/>
                    </a:cubicBezTo>
                    <a:cubicBezTo>
                      <a:pt x="381" y="19182"/>
                      <a:pt x="167" y="19098"/>
                      <a:pt x="0" y="18955"/>
                    </a:cubicBezTo>
                    <a:lnTo>
                      <a:pt x="0" y="21610"/>
                    </a:lnTo>
                    <a:cubicBezTo>
                      <a:pt x="202" y="21622"/>
                      <a:pt x="417" y="21622"/>
                      <a:pt x="619" y="21622"/>
                    </a:cubicBezTo>
                    <a:cubicBezTo>
                      <a:pt x="6584" y="21622"/>
                      <a:pt x="11430" y="16777"/>
                      <a:pt x="11430" y="10812"/>
                    </a:cubicBezTo>
                    <a:cubicBezTo>
                      <a:pt x="11430" y="4858"/>
                      <a:pt x="6584" y="1"/>
                      <a:pt x="619" y="1"/>
                    </a:cubicBezTo>
                    <a:close/>
                  </a:path>
                </a:pathLst>
              </a:cu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28" name="Google Shape;2928;gd747c8523e_0_4"/>
            <p:cNvGrpSpPr/>
            <p:nvPr/>
          </p:nvGrpSpPr>
          <p:grpSpPr>
            <a:xfrm>
              <a:off x="770083" y="196180"/>
              <a:ext cx="474752" cy="471616"/>
              <a:chOff x="770083" y="196180"/>
              <a:chExt cx="474752" cy="471616"/>
            </a:xfrm>
          </p:grpSpPr>
          <p:sp>
            <p:nvSpPr>
              <p:cNvPr id="2929" name="Google Shape;2929;gd747c8523e_0_4"/>
              <p:cNvSpPr/>
              <p:nvPr/>
            </p:nvSpPr>
            <p:spPr>
              <a:xfrm>
                <a:off x="919043" y="196180"/>
                <a:ext cx="59872" cy="66528"/>
              </a:xfrm>
              <a:custGeom>
                <a:rect b="b" l="l" r="r" t="t"/>
                <a:pathLst>
                  <a:path extrusionOk="0" h="2079" w="1871">
                    <a:moveTo>
                      <a:pt x="1395" y="0"/>
                    </a:moveTo>
                    <a:cubicBezTo>
                      <a:pt x="1355" y="0"/>
                      <a:pt x="1315" y="6"/>
                      <a:pt x="1275" y="19"/>
                    </a:cubicBezTo>
                    <a:lnTo>
                      <a:pt x="370" y="257"/>
                    </a:lnTo>
                    <a:cubicBezTo>
                      <a:pt x="132" y="317"/>
                      <a:pt x="1" y="555"/>
                      <a:pt x="61" y="781"/>
                    </a:cubicBezTo>
                    <a:cubicBezTo>
                      <a:pt x="111" y="972"/>
                      <a:pt x="281" y="1104"/>
                      <a:pt x="483" y="1104"/>
                    </a:cubicBezTo>
                    <a:cubicBezTo>
                      <a:pt x="520" y="1104"/>
                      <a:pt x="558" y="1100"/>
                      <a:pt x="596" y="1091"/>
                    </a:cubicBezTo>
                    <a:lnTo>
                      <a:pt x="632" y="1079"/>
                    </a:lnTo>
                    <a:lnTo>
                      <a:pt x="894" y="2079"/>
                    </a:lnTo>
                    <a:cubicBezTo>
                      <a:pt x="1168" y="1984"/>
                      <a:pt x="1442" y="1912"/>
                      <a:pt x="1727" y="1853"/>
                    </a:cubicBezTo>
                    <a:lnTo>
                      <a:pt x="1465" y="852"/>
                    </a:lnTo>
                    <a:lnTo>
                      <a:pt x="1501" y="852"/>
                    </a:lnTo>
                    <a:cubicBezTo>
                      <a:pt x="1727" y="781"/>
                      <a:pt x="1870" y="555"/>
                      <a:pt x="1799" y="317"/>
                    </a:cubicBezTo>
                    <a:cubicBezTo>
                      <a:pt x="1750" y="130"/>
                      <a:pt x="1580" y="0"/>
                      <a:pt x="139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0" name="Google Shape;2930;gd747c8523e_0_4"/>
              <p:cNvSpPr/>
              <p:nvPr/>
            </p:nvSpPr>
            <p:spPr>
              <a:xfrm>
                <a:off x="821891" y="247732"/>
                <a:ext cx="68992" cy="67552"/>
              </a:xfrm>
              <a:custGeom>
                <a:rect b="b" l="l" r="r" t="t"/>
                <a:pathLst>
                  <a:path extrusionOk="0" h="2111" w="2156">
                    <a:moveTo>
                      <a:pt x="1138" y="0"/>
                    </a:moveTo>
                    <a:cubicBezTo>
                      <a:pt x="1028" y="0"/>
                      <a:pt x="918" y="45"/>
                      <a:pt x="834" y="134"/>
                    </a:cubicBezTo>
                    <a:lnTo>
                      <a:pt x="168" y="801"/>
                    </a:lnTo>
                    <a:cubicBezTo>
                      <a:pt x="1" y="968"/>
                      <a:pt x="1" y="1242"/>
                      <a:pt x="168" y="1408"/>
                    </a:cubicBezTo>
                    <a:cubicBezTo>
                      <a:pt x="251" y="1492"/>
                      <a:pt x="361" y="1533"/>
                      <a:pt x="471" y="1533"/>
                    </a:cubicBezTo>
                    <a:cubicBezTo>
                      <a:pt x="581" y="1533"/>
                      <a:pt x="691" y="1492"/>
                      <a:pt x="775" y="1408"/>
                    </a:cubicBezTo>
                    <a:lnTo>
                      <a:pt x="811" y="1385"/>
                    </a:lnTo>
                    <a:lnTo>
                      <a:pt x="1537" y="2111"/>
                    </a:lnTo>
                    <a:cubicBezTo>
                      <a:pt x="1727" y="1897"/>
                      <a:pt x="1930" y="1694"/>
                      <a:pt x="2156" y="1504"/>
                    </a:cubicBezTo>
                    <a:lnTo>
                      <a:pt x="1418" y="765"/>
                    </a:lnTo>
                    <a:lnTo>
                      <a:pt x="1442" y="742"/>
                    </a:lnTo>
                    <a:cubicBezTo>
                      <a:pt x="1608" y="575"/>
                      <a:pt x="1608" y="301"/>
                      <a:pt x="1442" y="134"/>
                    </a:cubicBezTo>
                    <a:cubicBezTo>
                      <a:pt x="1358" y="45"/>
                      <a:pt x="1248" y="0"/>
                      <a:pt x="113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1" name="Google Shape;2931;gd747c8523e_0_4"/>
              <p:cNvSpPr/>
              <p:nvPr/>
            </p:nvSpPr>
            <p:spPr>
              <a:xfrm>
                <a:off x="770083" y="345268"/>
                <a:ext cx="68224" cy="56576"/>
              </a:xfrm>
              <a:custGeom>
                <a:rect b="b" l="l" r="r" t="t"/>
                <a:pathLst>
                  <a:path extrusionOk="0" h="1768" w="2132">
                    <a:moveTo>
                      <a:pt x="719" y="1"/>
                    </a:moveTo>
                    <a:cubicBezTo>
                      <a:pt x="526" y="1"/>
                      <a:pt x="358" y="124"/>
                      <a:pt x="298" y="313"/>
                    </a:cubicBezTo>
                    <a:lnTo>
                      <a:pt x="60" y="1230"/>
                    </a:lnTo>
                    <a:cubicBezTo>
                      <a:pt x="1" y="1456"/>
                      <a:pt x="132" y="1694"/>
                      <a:pt x="370" y="1754"/>
                    </a:cubicBezTo>
                    <a:cubicBezTo>
                      <a:pt x="404" y="1763"/>
                      <a:pt x="440" y="1768"/>
                      <a:pt x="476" y="1768"/>
                    </a:cubicBezTo>
                    <a:cubicBezTo>
                      <a:pt x="660" y="1768"/>
                      <a:pt x="844" y="1644"/>
                      <a:pt x="894" y="1444"/>
                    </a:cubicBezTo>
                    <a:lnTo>
                      <a:pt x="906" y="1408"/>
                    </a:lnTo>
                    <a:lnTo>
                      <a:pt x="1906" y="1682"/>
                    </a:lnTo>
                    <a:cubicBezTo>
                      <a:pt x="1953" y="1396"/>
                      <a:pt x="2037" y="1111"/>
                      <a:pt x="2132" y="849"/>
                    </a:cubicBezTo>
                    <a:lnTo>
                      <a:pt x="1132" y="575"/>
                    </a:lnTo>
                    <a:lnTo>
                      <a:pt x="1132" y="539"/>
                    </a:lnTo>
                    <a:cubicBezTo>
                      <a:pt x="1203" y="313"/>
                      <a:pt x="1060" y="75"/>
                      <a:pt x="834" y="15"/>
                    </a:cubicBezTo>
                    <a:cubicBezTo>
                      <a:pt x="795" y="6"/>
                      <a:pt x="757" y="1"/>
                      <a:pt x="71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2" name="Google Shape;2932;gd747c8523e_0_4"/>
              <p:cNvSpPr/>
              <p:nvPr/>
            </p:nvSpPr>
            <p:spPr>
              <a:xfrm>
                <a:off x="770083" y="462100"/>
                <a:ext cx="68224" cy="56736"/>
              </a:xfrm>
              <a:custGeom>
                <a:rect b="b" l="l" r="r" t="t"/>
                <a:pathLst>
                  <a:path extrusionOk="0" h="1773" w="2132">
                    <a:moveTo>
                      <a:pt x="491" y="0"/>
                    </a:moveTo>
                    <a:cubicBezTo>
                      <a:pt x="450" y="0"/>
                      <a:pt x="409" y="6"/>
                      <a:pt x="370" y="20"/>
                    </a:cubicBezTo>
                    <a:cubicBezTo>
                      <a:pt x="132" y="79"/>
                      <a:pt x="1" y="317"/>
                      <a:pt x="60" y="543"/>
                    </a:cubicBezTo>
                    <a:lnTo>
                      <a:pt x="298" y="1448"/>
                    </a:lnTo>
                    <a:cubicBezTo>
                      <a:pt x="358" y="1648"/>
                      <a:pt x="527" y="1772"/>
                      <a:pt x="720" y="1772"/>
                    </a:cubicBezTo>
                    <a:cubicBezTo>
                      <a:pt x="757" y="1772"/>
                      <a:pt x="795" y="1767"/>
                      <a:pt x="834" y="1758"/>
                    </a:cubicBezTo>
                    <a:cubicBezTo>
                      <a:pt x="1060" y="1698"/>
                      <a:pt x="1203" y="1460"/>
                      <a:pt x="1132" y="1222"/>
                    </a:cubicBezTo>
                    <a:lnTo>
                      <a:pt x="1132" y="1186"/>
                    </a:lnTo>
                    <a:lnTo>
                      <a:pt x="2132" y="924"/>
                    </a:lnTo>
                    <a:cubicBezTo>
                      <a:pt x="2037" y="651"/>
                      <a:pt x="1953" y="377"/>
                      <a:pt x="1906" y="91"/>
                    </a:cubicBezTo>
                    <a:lnTo>
                      <a:pt x="906" y="353"/>
                    </a:lnTo>
                    <a:lnTo>
                      <a:pt x="894" y="317"/>
                    </a:lnTo>
                    <a:cubicBezTo>
                      <a:pt x="845" y="123"/>
                      <a:pt x="670" y="0"/>
                      <a:pt x="49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3" name="Google Shape;2933;gd747c8523e_0_4"/>
              <p:cNvSpPr/>
              <p:nvPr/>
            </p:nvSpPr>
            <p:spPr>
              <a:xfrm>
                <a:off x="821891" y="548436"/>
                <a:ext cx="68992" cy="67648"/>
              </a:xfrm>
              <a:custGeom>
                <a:rect b="b" l="l" r="r" t="t"/>
                <a:pathLst>
                  <a:path extrusionOk="0" h="2114" w="2156">
                    <a:moveTo>
                      <a:pt x="1537" y="0"/>
                    </a:moveTo>
                    <a:lnTo>
                      <a:pt x="811" y="739"/>
                    </a:lnTo>
                    <a:lnTo>
                      <a:pt x="775" y="715"/>
                    </a:lnTo>
                    <a:cubicBezTo>
                      <a:pt x="691" y="631"/>
                      <a:pt x="581" y="590"/>
                      <a:pt x="471" y="590"/>
                    </a:cubicBezTo>
                    <a:cubicBezTo>
                      <a:pt x="361" y="590"/>
                      <a:pt x="251" y="631"/>
                      <a:pt x="168" y="715"/>
                    </a:cubicBezTo>
                    <a:cubicBezTo>
                      <a:pt x="1" y="881"/>
                      <a:pt x="1" y="1155"/>
                      <a:pt x="168" y="1322"/>
                    </a:cubicBezTo>
                    <a:lnTo>
                      <a:pt x="834" y="1989"/>
                    </a:lnTo>
                    <a:cubicBezTo>
                      <a:pt x="918" y="2072"/>
                      <a:pt x="1028" y="2114"/>
                      <a:pt x="1138" y="2114"/>
                    </a:cubicBezTo>
                    <a:cubicBezTo>
                      <a:pt x="1248" y="2114"/>
                      <a:pt x="1358" y="2072"/>
                      <a:pt x="1442" y="1989"/>
                    </a:cubicBezTo>
                    <a:cubicBezTo>
                      <a:pt x="1608" y="1822"/>
                      <a:pt x="1608" y="1548"/>
                      <a:pt x="1442" y="1382"/>
                    </a:cubicBezTo>
                    <a:lnTo>
                      <a:pt x="1418" y="1346"/>
                    </a:lnTo>
                    <a:lnTo>
                      <a:pt x="2156" y="620"/>
                    </a:lnTo>
                    <a:cubicBezTo>
                      <a:pt x="1930" y="429"/>
                      <a:pt x="1727" y="227"/>
                      <a:pt x="153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4" name="Google Shape;2934;gd747c8523e_0_4"/>
              <p:cNvSpPr/>
              <p:nvPr/>
            </p:nvSpPr>
            <p:spPr>
              <a:xfrm>
                <a:off x="919043" y="601012"/>
                <a:ext cx="59872" cy="66784"/>
              </a:xfrm>
              <a:custGeom>
                <a:rect b="b" l="l" r="r" t="t"/>
                <a:pathLst>
                  <a:path extrusionOk="0" h="2087" w="1871">
                    <a:moveTo>
                      <a:pt x="894" y="0"/>
                    </a:moveTo>
                    <a:lnTo>
                      <a:pt x="632" y="1001"/>
                    </a:lnTo>
                    <a:lnTo>
                      <a:pt x="596" y="1001"/>
                    </a:lnTo>
                    <a:cubicBezTo>
                      <a:pt x="554" y="989"/>
                      <a:pt x="513" y="983"/>
                      <a:pt x="473" y="983"/>
                    </a:cubicBezTo>
                    <a:cubicBezTo>
                      <a:pt x="275" y="983"/>
                      <a:pt x="110" y="1120"/>
                      <a:pt x="61" y="1298"/>
                    </a:cubicBezTo>
                    <a:cubicBezTo>
                      <a:pt x="1" y="1536"/>
                      <a:pt x="132" y="1763"/>
                      <a:pt x="370" y="1834"/>
                    </a:cubicBezTo>
                    <a:lnTo>
                      <a:pt x="1275" y="2072"/>
                    </a:lnTo>
                    <a:cubicBezTo>
                      <a:pt x="1312" y="2082"/>
                      <a:pt x="1349" y="2086"/>
                      <a:pt x="1385" y="2086"/>
                    </a:cubicBezTo>
                    <a:cubicBezTo>
                      <a:pt x="1574" y="2086"/>
                      <a:pt x="1749" y="1962"/>
                      <a:pt x="1799" y="1763"/>
                    </a:cubicBezTo>
                    <a:cubicBezTo>
                      <a:pt x="1870" y="1536"/>
                      <a:pt x="1727" y="1298"/>
                      <a:pt x="1501" y="1239"/>
                    </a:cubicBezTo>
                    <a:lnTo>
                      <a:pt x="1465" y="1227"/>
                    </a:lnTo>
                    <a:lnTo>
                      <a:pt x="1727" y="227"/>
                    </a:lnTo>
                    <a:cubicBezTo>
                      <a:pt x="1442" y="179"/>
                      <a:pt x="1168" y="96"/>
                      <a:pt x="89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5" name="Google Shape;2935;gd747c8523e_0_4"/>
              <p:cNvSpPr/>
              <p:nvPr/>
            </p:nvSpPr>
            <p:spPr>
              <a:xfrm>
                <a:off x="1036035" y="601012"/>
                <a:ext cx="59456" cy="66784"/>
              </a:xfrm>
              <a:custGeom>
                <a:rect b="b" l="l" r="r" t="t"/>
                <a:pathLst>
                  <a:path extrusionOk="0" h="2087" w="1858">
                    <a:moveTo>
                      <a:pt x="965" y="0"/>
                    </a:moveTo>
                    <a:cubicBezTo>
                      <a:pt x="703" y="96"/>
                      <a:pt x="417" y="179"/>
                      <a:pt x="131" y="227"/>
                    </a:cubicBezTo>
                    <a:lnTo>
                      <a:pt x="405" y="1227"/>
                    </a:lnTo>
                    <a:lnTo>
                      <a:pt x="369" y="1239"/>
                    </a:lnTo>
                    <a:cubicBezTo>
                      <a:pt x="131" y="1298"/>
                      <a:pt x="0" y="1536"/>
                      <a:pt x="60" y="1763"/>
                    </a:cubicBezTo>
                    <a:cubicBezTo>
                      <a:pt x="110" y="1962"/>
                      <a:pt x="285" y="2086"/>
                      <a:pt x="474" y="2086"/>
                    </a:cubicBezTo>
                    <a:cubicBezTo>
                      <a:pt x="510" y="2086"/>
                      <a:pt x="547" y="2082"/>
                      <a:pt x="584" y="2072"/>
                    </a:cubicBezTo>
                    <a:lnTo>
                      <a:pt x="1500" y="1834"/>
                    </a:lnTo>
                    <a:cubicBezTo>
                      <a:pt x="1727" y="1763"/>
                      <a:pt x="1858" y="1536"/>
                      <a:pt x="1798" y="1298"/>
                    </a:cubicBezTo>
                    <a:cubicBezTo>
                      <a:pt x="1749" y="1120"/>
                      <a:pt x="1584" y="983"/>
                      <a:pt x="1393" y="983"/>
                    </a:cubicBezTo>
                    <a:cubicBezTo>
                      <a:pt x="1354" y="983"/>
                      <a:pt x="1314" y="989"/>
                      <a:pt x="1274" y="1001"/>
                    </a:cubicBezTo>
                    <a:lnTo>
                      <a:pt x="1238" y="1001"/>
                    </a:lnTo>
                    <a:lnTo>
                      <a:pt x="96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6" name="Google Shape;2936;gd747c8523e_0_4"/>
              <p:cNvSpPr/>
              <p:nvPr/>
            </p:nvSpPr>
            <p:spPr>
              <a:xfrm>
                <a:off x="1124035" y="548436"/>
                <a:ext cx="68992" cy="67648"/>
              </a:xfrm>
              <a:custGeom>
                <a:rect b="b" l="l" r="r" t="t"/>
                <a:pathLst>
                  <a:path extrusionOk="0" h="2114" w="2156">
                    <a:moveTo>
                      <a:pt x="608" y="0"/>
                    </a:moveTo>
                    <a:cubicBezTo>
                      <a:pt x="417" y="227"/>
                      <a:pt x="215" y="429"/>
                      <a:pt x="1" y="620"/>
                    </a:cubicBezTo>
                    <a:lnTo>
                      <a:pt x="727" y="1346"/>
                    </a:lnTo>
                    <a:lnTo>
                      <a:pt x="703" y="1382"/>
                    </a:lnTo>
                    <a:cubicBezTo>
                      <a:pt x="536" y="1548"/>
                      <a:pt x="536" y="1822"/>
                      <a:pt x="703" y="1989"/>
                    </a:cubicBezTo>
                    <a:cubicBezTo>
                      <a:pt x="786" y="2072"/>
                      <a:pt x="896" y="2114"/>
                      <a:pt x="1007" y="2114"/>
                    </a:cubicBezTo>
                    <a:cubicBezTo>
                      <a:pt x="1117" y="2114"/>
                      <a:pt x="1227" y="2072"/>
                      <a:pt x="1310" y="1989"/>
                    </a:cubicBezTo>
                    <a:lnTo>
                      <a:pt x="1977" y="1322"/>
                    </a:lnTo>
                    <a:cubicBezTo>
                      <a:pt x="2156" y="1155"/>
                      <a:pt x="2156" y="881"/>
                      <a:pt x="1977" y="715"/>
                    </a:cubicBezTo>
                    <a:cubicBezTo>
                      <a:pt x="1894" y="631"/>
                      <a:pt x="1783" y="590"/>
                      <a:pt x="1673" y="590"/>
                    </a:cubicBezTo>
                    <a:cubicBezTo>
                      <a:pt x="1563" y="590"/>
                      <a:pt x="1453" y="631"/>
                      <a:pt x="1370" y="715"/>
                    </a:cubicBezTo>
                    <a:lnTo>
                      <a:pt x="1346" y="739"/>
                    </a:lnTo>
                    <a:lnTo>
                      <a:pt x="60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7" name="Google Shape;2937;gd747c8523e_0_4"/>
              <p:cNvSpPr/>
              <p:nvPr/>
            </p:nvSpPr>
            <p:spPr>
              <a:xfrm>
                <a:off x="1176611" y="461876"/>
                <a:ext cx="68224" cy="56960"/>
              </a:xfrm>
              <a:custGeom>
                <a:rect b="b" l="l" r="r" t="t"/>
                <a:pathLst>
                  <a:path extrusionOk="0" h="1780" w="2132">
                    <a:moveTo>
                      <a:pt x="1653" y="0"/>
                    </a:moveTo>
                    <a:cubicBezTo>
                      <a:pt x="1464" y="0"/>
                      <a:pt x="1287" y="125"/>
                      <a:pt x="1227" y="324"/>
                    </a:cubicBezTo>
                    <a:lnTo>
                      <a:pt x="1227" y="360"/>
                    </a:lnTo>
                    <a:lnTo>
                      <a:pt x="227" y="98"/>
                    </a:lnTo>
                    <a:cubicBezTo>
                      <a:pt x="167" y="384"/>
                      <a:pt x="96" y="658"/>
                      <a:pt x="1" y="931"/>
                    </a:cubicBezTo>
                    <a:lnTo>
                      <a:pt x="1001" y="1193"/>
                    </a:lnTo>
                    <a:lnTo>
                      <a:pt x="989" y="1229"/>
                    </a:lnTo>
                    <a:cubicBezTo>
                      <a:pt x="929" y="1467"/>
                      <a:pt x="1060" y="1705"/>
                      <a:pt x="1298" y="1765"/>
                    </a:cubicBezTo>
                    <a:cubicBezTo>
                      <a:pt x="1335" y="1774"/>
                      <a:pt x="1372" y="1779"/>
                      <a:pt x="1408" y="1779"/>
                    </a:cubicBezTo>
                    <a:cubicBezTo>
                      <a:pt x="1597" y="1779"/>
                      <a:pt x="1772" y="1655"/>
                      <a:pt x="1822" y="1455"/>
                    </a:cubicBezTo>
                    <a:lnTo>
                      <a:pt x="2060" y="550"/>
                    </a:lnTo>
                    <a:cubicBezTo>
                      <a:pt x="2132" y="324"/>
                      <a:pt x="1989" y="86"/>
                      <a:pt x="1763" y="15"/>
                    </a:cubicBezTo>
                    <a:cubicBezTo>
                      <a:pt x="1726" y="5"/>
                      <a:pt x="1689" y="0"/>
                      <a:pt x="165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8" name="Google Shape;2938;gd747c8523e_0_4"/>
              <p:cNvSpPr/>
              <p:nvPr/>
            </p:nvSpPr>
            <p:spPr>
              <a:xfrm>
                <a:off x="1176611" y="345268"/>
                <a:ext cx="68224" cy="56576"/>
              </a:xfrm>
              <a:custGeom>
                <a:rect b="b" l="l" r="r" t="t"/>
                <a:pathLst>
                  <a:path extrusionOk="0" h="1768" w="2132">
                    <a:moveTo>
                      <a:pt x="1409" y="1"/>
                    </a:moveTo>
                    <a:cubicBezTo>
                      <a:pt x="1372" y="1"/>
                      <a:pt x="1335" y="6"/>
                      <a:pt x="1298" y="15"/>
                    </a:cubicBezTo>
                    <a:cubicBezTo>
                      <a:pt x="1060" y="75"/>
                      <a:pt x="929" y="313"/>
                      <a:pt x="989" y="539"/>
                    </a:cubicBezTo>
                    <a:lnTo>
                      <a:pt x="1001" y="575"/>
                    </a:lnTo>
                    <a:lnTo>
                      <a:pt x="1" y="849"/>
                    </a:lnTo>
                    <a:cubicBezTo>
                      <a:pt x="96" y="1111"/>
                      <a:pt x="167" y="1396"/>
                      <a:pt x="227" y="1682"/>
                    </a:cubicBezTo>
                    <a:lnTo>
                      <a:pt x="1227" y="1408"/>
                    </a:lnTo>
                    <a:lnTo>
                      <a:pt x="1227" y="1444"/>
                    </a:lnTo>
                    <a:cubicBezTo>
                      <a:pt x="1287" y="1644"/>
                      <a:pt x="1464" y="1768"/>
                      <a:pt x="1653" y="1768"/>
                    </a:cubicBezTo>
                    <a:cubicBezTo>
                      <a:pt x="1689" y="1768"/>
                      <a:pt x="1726" y="1763"/>
                      <a:pt x="1763" y="1754"/>
                    </a:cubicBezTo>
                    <a:cubicBezTo>
                      <a:pt x="1989" y="1694"/>
                      <a:pt x="2132" y="1456"/>
                      <a:pt x="2060" y="1230"/>
                    </a:cubicBezTo>
                    <a:lnTo>
                      <a:pt x="1822" y="313"/>
                    </a:lnTo>
                    <a:cubicBezTo>
                      <a:pt x="1772" y="124"/>
                      <a:pt x="1597" y="1"/>
                      <a:pt x="140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9" name="Google Shape;2939;gd747c8523e_0_4"/>
              <p:cNvSpPr/>
              <p:nvPr/>
            </p:nvSpPr>
            <p:spPr>
              <a:xfrm>
                <a:off x="1124035" y="247732"/>
                <a:ext cx="68992" cy="67552"/>
              </a:xfrm>
              <a:custGeom>
                <a:rect b="b" l="l" r="r" t="t"/>
                <a:pathLst>
                  <a:path extrusionOk="0" h="2111" w="2156">
                    <a:moveTo>
                      <a:pt x="1007" y="0"/>
                    </a:moveTo>
                    <a:cubicBezTo>
                      <a:pt x="896" y="0"/>
                      <a:pt x="786" y="45"/>
                      <a:pt x="703" y="134"/>
                    </a:cubicBezTo>
                    <a:cubicBezTo>
                      <a:pt x="536" y="301"/>
                      <a:pt x="536" y="575"/>
                      <a:pt x="703" y="742"/>
                    </a:cubicBezTo>
                    <a:lnTo>
                      <a:pt x="727" y="765"/>
                    </a:lnTo>
                    <a:lnTo>
                      <a:pt x="1" y="1504"/>
                    </a:lnTo>
                    <a:cubicBezTo>
                      <a:pt x="215" y="1694"/>
                      <a:pt x="417" y="1897"/>
                      <a:pt x="608" y="2111"/>
                    </a:cubicBezTo>
                    <a:lnTo>
                      <a:pt x="1346" y="1385"/>
                    </a:lnTo>
                    <a:lnTo>
                      <a:pt x="1370" y="1408"/>
                    </a:lnTo>
                    <a:cubicBezTo>
                      <a:pt x="1453" y="1492"/>
                      <a:pt x="1563" y="1533"/>
                      <a:pt x="1673" y="1533"/>
                    </a:cubicBezTo>
                    <a:cubicBezTo>
                      <a:pt x="1783" y="1533"/>
                      <a:pt x="1894" y="1492"/>
                      <a:pt x="1977" y="1408"/>
                    </a:cubicBezTo>
                    <a:cubicBezTo>
                      <a:pt x="2156" y="1242"/>
                      <a:pt x="2156" y="968"/>
                      <a:pt x="1977" y="801"/>
                    </a:cubicBezTo>
                    <a:lnTo>
                      <a:pt x="1310" y="134"/>
                    </a:lnTo>
                    <a:cubicBezTo>
                      <a:pt x="1227" y="45"/>
                      <a:pt x="1117" y="0"/>
                      <a:pt x="100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0" name="Google Shape;2940;gd747c8523e_0_4"/>
              <p:cNvSpPr/>
              <p:nvPr/>
            </p:nvSpPr>
            <p:spPr>
              <a:xfrm>
                <a:off x="1036035" y="196180"/>
                <a:ext cx="59456" cy="66528"/>
              </a:xfrm>
              <a:custGeom>
                <a:rect b="b" l="l" r="r" t="t"/>
                <a:pathLst>
                  <a:path extrusionOk="0" h="2079" w="1858">
                    <a:moveTo>
                      <a:pt x="464" y="0"/>
                    </a:moveTo>
                    <a:cubicBezTo>
                      <a:pt x="279" y="0"/>
                      <a:pt x="109" y="130"/>
                      <a:pt x="60" y="317"/>
                    </a:cubicBezTo>
                    <a:cubicBezTo>
                      <a:pt x="0" y="555"/>
                      <a:pt x="131" y="781"/>
                      <a:pt x="369" y="852"/>
                    </a:cubicBezTo>
                    <a:lnTo>
                      <a:pt x="405" y="852"/>
                    </a:lnTo>
                    <a:lnTo>
                      <a:pt x="131" y="1853"/>
                    </a:lnTo>
                    <a:cubicBezTo>
                      <a:pt x="417" y="1912"/>
                      <a:pt x="703" y="1984"/>
                      <a:pt x="965" y="2079"/>
                    </a:cubicBezTo>
                    <a:lnTo>
                      <a:pt x="1238" y="1079"/>
                    </a:lnTo>
                    <a:lnTo>
                      <a:pt x="1274" y="1091"/>
                    </a:lnTo>
                    <a:cubicBezTo>
                      <a:pt x="1311" y="1100"/>
                      <a:pt x="1347" y="1104"/>
                      <a:pt x="1383" y="1104"/>
                    </a:cubicBezTo>
                    <a:cubicBezTo>
                      <a:pt x="1578" y="1104"/>
                      <a:pt x="1748" y="972"/>
                      <a:pt x="1798" y="781"/>
                    </a:cubicBezTo>
                    <a:cubicBezTo>
                      <a:pt x="1858" y="555"/>
                      <a:pt x="1727" y="317"/>
                      <a:pt x="1500" y="257"/>
                    </a:cubicBezTo>
                    <a:lnTo>
                      <a:pt x="584" y="19"/>
                    </a:lnTo>
                    <a:cubicBezTo>
                      <a:pt x="544" y="6"/>
                      <a:pt x="504" y="0"/>
                      <a:pt x="46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1" name="Google Shape;2941;gd747c8523e_0_4"/>
              <p:cNvSpPr/>
              <p:nvPr/>
            </p:nvSpPr>
            <p:spPr>
              <a:xfrm>
                <a:off x="855427" y="280212"/>
                <a:ext cx="303680" cy="303680"/>
              </a:xfrm>
              <a:custGeom>
                <a:rect b="b" l="l" r="r" t="t"/>
                <a:pathLst>
                  <a:path extrusionOk="0" h="9490" w="9490">
                    <a:moveTo>
                      <a:pt x="4751" y="1072"/>
                    </a:moveTo>
                    <a:cubicBezTo>
                      <a:pt x="4989" y="1072"/>
                      <a:pt x="5180" y="1263"/>
                      <a:pt x="5180" y="1501"/>
                    </a:cubicBezTo>
                    <a:cubicBezTo>
                      <a:pt x="5180" y="1739"/>
                      <a:pt x="4989" y="1941"/>
                      <a:pt x="4751" y="1941"/>
                    </a:cubicBezTo>
                    <a:cubicBezTo>
                      <a:pt x="4513" y="1941"/>
                      <a:pt x="4311" y="1739"/>
                      <a:pt x="4311" y="1501"/>
                    </a:cubicBezTo>
                    <a:cubicBezTo>
                      <a:pt x="4311" y="1263"/>
                      <a:pt x="4513" y="1072"/>
                      <a:pt x="4751" y="1072"/>
                    </a:cubicBezTo>
                    <a:close/>
                    <a:moveTo>
                      <a:pt x="2453" y="2025"/>
                    </a:moveTo>
                    <a:cubicBezTo>
                      <a:pt x="2691" y="2025"/>
                      <a:pt x="2894" y="2215"/>
                      <a:pt x="2894" y="2453"/>
                    </a:cubicBezTo>
                    <a:cubicBezTo>
                      <a:pt x="2894" y="2691"/>
                      <a:pt x="2691" y="2882"/>
                      <a:pt x="2453" y="2882"/>
                    </a:cubicBezTo>
                    <a:cubicBezTo>
                      <a:pt x="2215" y="2882"/>
                      <a:pt x="2025" y="2691"/>
                      <a:pt x="2025" y="2453"/>
                    </a:cubicBezTo>
                    <a:cubicBezTo>
                      <a:pt x="2025" y="2215"/>
                      <a:pt x="2215" y="2025"/>
                      <a:pt x="2453" y="2025"/>
                    </a:cubicBezTo>
                    <a:close/>
                    <a:moveTo>
                      <a:pt x="7037" y="2025"/>
                    </a:moveTo>
                    <a:cubicBezTo>
                      <a:pt x="7275" y="2025"/>
                      <a:pt x="7466" y="2215"/>
                      <a:pt x="7466" y="2453"/>
                    </a:cubicBezTo>
                    <a:cubicBezTo>
                      <a:pt x="7466" y="2691"/>
                      <a:pt x="7275" y="2882"/>
                      <a:pt x="7037" y="2882"/>
                    </a:cubicBezTo>
                    <a:cubicBezTo>
                      <a:pt x="6799" y="2882"/>
                      <a:pt x="6609" y="2691"/>
                      <a:pt x="6609" y="2453"/>
                    </a:cubicBezTo>
                    <a:cubicBezTo>
                      <a:pt x="6609" y="2215"/>
                      <a:pt x="6799" y="2025"/>
                      <a:pt x="7037" y="2025"/>
                    </a:cubicBezTo>
                    <a:close/>
                    <a:moveTo>
                      <a:pt x="3823" y="3382"/>
                    </a:moveTo>
                    <a:cubicBezTo>
                      <a:pt x="4061" y="3382"/>
                      <a:pt x="4251" y="3584"/>
                      <a:pt x="4251" y="3822"/>
                    </a:cubicBezTo>
                    <a:cubicBezTo>
                      <a:pt x="4251" y="4060"/>
                      <a:pt x="4061" y="4251"/>
                      <a:pt x="3823" y="4251"/>
                    </a:cubicBezTo>
                    <a:cubicBezTo>
                      <a:pt x="3584" y="4251"/>
                      <a:pt x="3394" y="4060"/>
                      <a:pt x="3394" y="3822"/>
                    </a:cubicBezTo>
                    <a:cubicBezTo>
                      <a:pt x="3394" y="3584"/>
                      <a:pt x="3584" y="3382"/>
                      <a:pt x="3823" y="3382"/>
                    </a:cubicBezTo>
                    <a:close/>
                    <a:moveTo>
                      <a:pt x="5668" y="3382"/>
                    </a:moveTo>
                    <a:cubicBezTo>
                      <a:pt x="5906" y="3382"/>
                      <a:pt x="6109" y="3584"/>
                      <a:pt x="6109" y="3822"/>
                    </a:cubicBezTo>
                    <a:cubicBezTo>
                      <a:pt x="6109" y="4060"/>
                      <a:pt x="5906" y="4251"/>
                      <a:pt x="5668" y="4251"/>
                    </a:cubicBezTo>
                    <a:cubicBezTo>
                      <a:pt x="5430" y="4251"/>
                      <a:pt x="5239" y="4060"/>
                      <a:pt x="5239" y="3822"/>
                    </a:cubicBezTo>
                    <a:cubicBezTo>
                      <a:pt x="5239" y="3584"/>
                      <a:pt x="5430" y="3382"/>
                      <a:pt x="5668" y="3382"/>
                    </a:cubicBezTo>
                    <a:close/>
                    <a:moveTo>
                      <a:pt x="1513" y="4311"/>
                    </a:moveTo>
                    <a:cubicBezTo>
                      <a:pt x="1751" y="4311"/>
                      <a:pt x="1941" y="4501"/>
                      <a:pt x="1941" y="4739"/>
                    </a:cubicBezTo>
                    <a:cubicBezTo>
                      <a:pt x="1941" y="4977"/>
                      <a:pt x="1751" y="5180"/>
                      <a:pt x="1513" y="5180"/>
                    </a:cubicBezTo>
                    <a:cubicBezTo>
                      <a:pt x="1275" y="5180"/>
                      <a:pt x="1072" y="4977"/>
                      <a:pt x="1072" y="4739"/>
                    </a:cubicBezTo>
                    <a:cubicBezTo>
                      <a:pt x="1072" y="4501"/>
                      <a:pt x="1275" y="4311"/>
                      <a:pt x="1513" y="4311"/>
                    </a:cubicBezTo>
                    <a:close/>
                    <a:moveTo>
                      <a:pt x="7990" y="4311"/>
                    </a:moveTo>
                    <a:cubicBezTo>
                      <a:pt x="8228" y="4311"/>
                      <a:pt x="8418" y="4501"/>
                      <a:pt x="8418" y="4739"/>
                    </a:cubicBezTo>
                    <a:cubicBezTo>
                      <a:pt x="8418" y="4977"/>
                      <a:pt x="8228" y="5180"/>
                      <a:pt x="7990" y="5180"/>
                    </a:cubicBezTo>
                    <a:cubicBezTo>
                      <a:pt x="7752" y="5180"/>
                      <a:pt x="7549" y="4977"/>
                      <a:pt x="7549" y="4739"/>
                    </a:cubicBezTo>
                    <a:cubicBezTo>
                      <a:pt x="7549" y="4501"/>
                      <a:pt x="7752" y="4311"/>
                      <a:pt x="7990" y="4311"/>
                    </a:cubicBezTo>
                    <a:close/>
                    <a:moveTo>
                      <a:pt x="3823" y="5239"/>
                    </a:moveTo>
                    <a:cubicBezTo>
                      <a:pt x="4061" y="5239"/>
                      <a:pt x="4251" y="5430"/>
                      <a:pt x="4251" y="5668"/>
                    </a:cubicBezTo>
                    <a:cubicBezTo>
                      <a:pt x="4251" y="5906"/>
                      <a:pt x="4061" y="6096"/>
                      <a:pt x="3823" y="6096"/>
                    </a:cubicBezTo>
                    <a:cubicBezTo>
                      <a:pt x="3584" y="6096"/>
                      <a:pt x="3394" y="5906"/>
                      <a:pt x="3394" y="5668"/>
                    </a:cubicBezTo>
                    <a:cubicBezTo>
                      <a:pt x="3394" y="5430"/>
                      <a:pt x="3584" y="5239"/>
                      <a:pt x="3823" y="5239"/>
                    </a:cubicBezTo>
                    <a:close/>
                    <a:moveTo>
                      <a:pt x="5668" y="5239"/>
                    </a:moveTo>
                    <a:cubicBezTo>
                      <a:pt x="5906" y="5239"/>
                      <a:pt x="6109" y="5430"/>
                      <a:pt x="6109" y="5668"/>
                    </a:cubicBezTo>
                    <a:cubicBezTo>
                      <a:pt x="6109" y="5906"/>
                      <a:pt x="5906" y="6096"/>
                      <a:pt x="5668" y="6096"/>
                    </a:cubicBezTo>
                    <a:cubicBezTo>
                      <a:pt x="5430" y="6096"/>
                      <a:pt x="5239" y="5906"/>
                      <a:pt x="5239" y="5668"/>
                    </a:cubicBezTo>
                    <a:cubicBezTo>
                      <a:pt x="5239" y="5430"/>
                      <a:pt x="5430" y="5239"/>
                      <a:pt x="5668" y="5239"/>
                    </a:cubicBezTo>
                    <a:close/>
                    <a:moveTo>
                      <a:pt x="2453" y="6597"/>
                    </a:moveTo>
                    <a:cubicBezTo>
                      <a:pt x="2691" y="6597"/>
                      <a:pt x="2894" y="6799"/>
                      <a:pt x="2894" y="7037"/>
                    </a:cubicBezTo>
                    <a:cubicBezTo>
                      <a:pt x="2894" y="7275"/>
                      <a:pt x="2691" y="7466"/>
                      <a:pt x="2453" y="7466"/>
                    </a:cubicBezTo>
                    <a:cubicBezTo>
                      <a:pt x="2215" y="7466"/>
                      <a:pt x="2025" y="7275"/>
                      <a:pt x="2025" y="7037"/>
                    </a:cubicBezTo>
                    <a:cubicBezTo>
                      <a:pt x="2025" y="6799"/>
                      <a:pt x="2215" y="6597"/>
                      <a:pt x="2453" y="6597"/>
                    </a:cubicBezTo>
                    <a:close/>
                    <a:moveTo>
                      <a:pt x="7037" y="6597"/>
                    </a:moveTo>
                    <a:cubicBezTo>
                      <a:pt x="7275" y="6597"/>
                      <a:pt x="7466" y="6799"/>
                      <a:pt x="7466" y="7037"/>
                    </a:cubicBezTo>
                    <a:cubicBezTo>
                      <a:pt x="7466" y="7275"/>
                      <a:pt x="7275" y="7466"/>
                      <a:pt x="7037" y="7466"/>
                    </a:cubicBezTo>
                    <a:cubicBezTo>
                      <a:pt x="6799" y="7466"/>
                      <a:pt x="6609" y="7275"/>
                      <a:pt x="6609" y="7037"/>
                    </a:cubicBezTo>
                    <a:cubicBezTo>
                      <a:pt x="6609" y="6799"/>
                      <a:pt x="6799" y="6597"/>
                      <a:pt x="7037" y="6597"/>
                    </a:cubicBezTo>
                    <a:close/>
                    <a:moveTo>
                      <a:pt x="4751" y="7549"/>
                    </a:moveTo>
                    <a:cubicBezTo>
                      <a:pt x="4989" y="7549"/>
                      <a:pt x="5180" y="7739"/>
                      <a:pt x="5180" y="7978"/>
                    </a:cubicBezTo>
                    <a:cubicBezTo>
                      <a:pt x="5180" y="8216"/>
                      <a:pt x="4989" y="8418"/>
                      <a:pt x="4751" y="8418"/>
                    </a:cubicBezTo>
                    <a:cubicBezTo>
                      <a:pt x="4513" y="8418"/>
                      <a:pt x="4311" y="8216"/>
                      <a:pt x="4311" y="7978"/>
                    </a:cubicBezTo>
                    <a:cubicBezTo>
                      <a:pt x="4311" y="7739"/>
                      <a:pt x="4513" y="7549"/>
                      <a:pt x="4751" y="7549"/>
                    </a:cubicBezTo>
                    <a:close/>
                    <a:moveTo>
                      <a:pt x="4751" y="0"/>
                    </a:moveTo>
                    <a:cubicBezTo>
                      <a:pt x="2132" y="0"/>
                      <a:pt x="1" y="2132"/>
                      <a:pt x="1" y="4739"/>
                    </a:cubicBezTo>
                    <a:cubicBezTo>
                      <a:pt x="1" y="7358"/>
                      <a:pt x="2132" y="9490"/>
                      <a:pt x="4751" y="9490"/>
                    </a:cubicBezTo>
                    <a:cubicBezTo>
                      <a:pt x="7359" y="9490"/>
                      <a:pt x="9490" y="7358"/>
                      <a:pt x="9490" y="4739"/>
                    </a:cubicBezTo>
                    <a:cubicBezTo>
                      <a:pt x="9490" y="2132"/>
                      <a:pt x="7359" y="0"/>
                      <a:pt x="475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3" name="Shape 4013"/>
        <p:cNvGrpSpPr/>
        <p:nvPr/>
      </p:nvGrpSpPr>
      <p:grpSpPr>
        <a:xfrm>
          <a:off x="0" y="0"/>
          <a:ext cx="0" cy="0"/>
          <a:chOff x="0" y="0"/>
          <a:chExt cx="0" cy="0"/>
        </a:xfrm>
      </p:grpSpPr>
      <p:pic>
        <p:nvPicPr>
          <p:cNvPr id="4014" name="Google Shape;4014;gd8d76f0c71_1_174"/>
          <p:cNvPicPr preferRelativeResize="0"/>
          <p:nvPr/>
        </p:nvPicPr>
        <p:blipFill>
          <a:blip r:embed="rId3">
            <a:alphaModFix/>
          </a:blip>
          <a:stretch>
            <a:fillRect/>
          </a:stretch>
        </p:blipFill>
        <p:spPr>
          <a:xfrm>
            <a:off x="1769811" y="0"/>
            <a:ext cx="8872509" cy="6857999"/>
          </a:xfrm>
          <a:prstGeom prst="rect">
            <a:avLst/>
          </a:prstGeom>
          <a:noFill/>
          <a:ln>
            <a:noFill/>
          </a:ln>
        </p:spPr>
      </p:pic>
      <p:pic>
        <p:nvPicPr>
          <p:cNvPr id="4015" name="Google Shape;4015;gd8d76f0c71_1_174"/>
          <p:cNvPicPr preferRelativeResize="0"/>
          <p:nvPr/>
        </p:nvPicPr>
        <p:blipFill>
          <a:blip r:embed="rId4">
            <a:alphaModFix/>
          </a:blip>
          <a:stretch>
            <a:fillRect/>
          </a:stretch>
        </p:blipFill>
        <p:spPr>
          <a:xfrm>
            <a:off x="1656945" y="0"/>
            <a:ext cx="8878121" cy="68580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9" name="Shape 4019"/>
        <p:cNvGrpSpPr/>
        <p:nvPr/>
      </p:nvGrpSpPr>
      <p:grpSpPr>
        <a:xfrm>
          <a:off x="0" y="0"/>
          <a:ext cx="0" cy="0"/>
          <a:chOff x="0" y="0"/>
          <a:chExt cx="0" cy="0"/>
        </a:xfrm>
      </p:grpSpPr>
      <p:pic>
        <p:nvPicPr>
          <p:cNvPr id="4020" name="Google Shape;4020;gd8d76f0c71_1_179"/>
          <p:cNvPicPr preferRelativeResize="0"/>
          <p:nvPr/>
        </p:nvPicPr>
        <p:blipFill>
          <a:blip r:embed="rId3">
            <a:alphaModFix/>
          </a:blip>
          <a:stretch>
            <a:fillRect/>
          </a:stretch>
        </p:blipFill>
        <p:spPr>
          <a:xfrm>
            <a:off x="1656945" y="0"/>
            <a:ext cx="8878121" cy="68580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4" name="Shape 4024"/>
        <p:cNvGrpSpPr/>
        <p:nvPr/>
      </p:nvGrpSpPr>
      <p:grpSpPr>
        <a:xfrm>
          <a:off x="0" y="0"/>
          <a:ext cx="0" cy="0"/>
          <a:chOff x="0" y="0"/>
          <a:chExt cx="0" cy="0"/>
        </a:xfrm>
      </p:grpSpPr>
      <p:pic>
        <p:nvPicPr>
          <p:cNvPr id="4025" name="Google Shape;4025;gd8d76f0c71_1_221"/>
          <p:cNvPicPr preferRelativeResize="0"/>
          <p:nvPr/>
        </p:nvPicPr>
        <p:blipFill>
          <a:blip r:embed="rId3">
            <a:alphaModFix/>
          </a:blip>
          <a:stretch>
            <a:fillRect/>
          </a:stretch>
        </p:blipFill>
        <p:spPr>
          <a:xfrm>
            <a:off x="1724617" y="50133"/>
            <a:ext cx="8742769" cy="6757700"/>
          </a:xfrm>
          <a:prstGeom prst="rect">
            <a:avLst/>
          </a:prstGeom>
          <a:noFill/>
          <a:ln>
            <a:noFill/>
          </a:ln>
        </p:spPr>
      </p:pic>
      <p:pic>
        <p:nvPicPr>
          <p:cNvPr id="4026" name="Google Shape;4026;gd8d76f0c71_1_221"/>
          <p:cNvPicPr preferRelativeResize="0"/>
          <p:nvPr/>
        </p:nvPicPr>
        <p:blipFill>
          <a:blip r:embed="rId4">
            <a:alphaModFix/>
          </a:blip>
          <a:stretch>
            <a:fillRect/>
          </a:stretch>
        </p:blipFill>
        <p:spPr>
          <a:xfrm>
            <a:off x="1656941" y="8"/>
            <a:ext cx="8878121" cy="68580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0" name="Shape 4030"/>
        <p:cNvGrpSpPr/>
        <p:nvPr/>
      </p:nvGrpSpPr>
      <p:grpSpPr>
        <a:xfrm>
          <a:off x="0" y="0"/>
          <a:ext cx="0" cy="0"/>
          <a:chOff x="0" y="0"/>
          <a:chExt cx="0" cy="0"/>
        </a:xfrm>
      </p:grpSpPr>
      <p:pic>
        <p:nvPicPr>
          <p:cNvPr id="4031" name="Google Shape;4031;gd8d76f0c71_1_226"/>
          <p:cNvPicPr preferRelativeResize="0"/>
          <p:nvPr/>
        </p:nvPicPr>
        <p:blipFill>
          <a:blip r:embed="rId3">
            <a:alphaModFix/>
          </a:blip>
          <a:stretch>
            <a:fillRect/>
          </a:stretch>
        </p:blipFill>
        <p:spPr>
          <a:xfrm>
            <a:off x="2258616" y="0"/>
            <a:ext cx="8878121" cy="68580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5" name="Shape 4035"/>
        <p:cNvGrpSpPr/>
        <p:nvPr/>
      </p:nvGrpSpPr>
      <p:grpSpPr>
        <a:xfrm>
          <a:off x="0" y="0"/>
          <a:ext cx="0" cy="0"/>
          <a:chOff x="0" y="0"/>
          <a:chExt cx="0" cy="0"/>
        </a:xfrm>
      </p:grpSpPr>
      <p:pic>
        <p:nvPicPr>
          <p:cNvPr id="4036" name="Google Shape;4036;gd8d76f0c71_1_231"/>
          <p:cNvPicPr preferRelativeResize="0"/>
          <p:nvPr/>
        </p:nvPicPr>
        <p:blipFill rotWithShape="1">
          <a:blip r:embed="rId3">
            <a:alphaModFix/>
          </a:blip>
          <a:srcRect b="0" l="0" r="16296" t="0"/>
          <a:stretch/>
        </p:blipFill>
        <p:spPr>
          <a:xfrm>
            <a:off x="2380364" y="46233"/>
            <a:ext cx="7431265" cy="6858002"/>
          </a:xfrm>
          <a:prstGeom prst="rect">
            <a:avLst/>
          </a:prstGeom>
          <a:noFill/>
          <a:ln>
            <a:noFill/>
          </a:ln>
        </p:spPr>
      </p:pic>
      <p:pic>
        <p:nvPicPr>
          <p:cNvPr id="4037" name="Google Shape;4037;gd8d76f0c71_1_231"/>
          <p:cNvPicPr preferRelativeResize="0"/>
          <p:nvPr/>
        </p:nvPicPr>
        <p:blipFill>
          <a:blip r:embed="rId4">
            <a:alphaModFix/>
          </a:blip>
          <a:stretch>
            <a:fillRect/>
          </a:stretch>
        </p:blipFill>
        <p:spPr>
          <a:xfrm>
            <a:off x="1656936" y="0"/>
            <a:ext cx="8878121" cy="68580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1" name="Shape 4041"/>
        <p:cNvGrpSpPr/>
        <p:nvPr/>
      </p:nvGrpSpPr>
      <p:grpSpPr>
        <a:xfrm>
          <a:off x="0" y="0"/>
          <a:ext cx="0" cy="0"/>
          <a:chOff x="0" y="0"/>
          <a:chExt cx="0" cy="0"/>
        </a:xfrm>
      </p:grpSpPr>
      <p:pic>
        <p:nvPicPr>
          <p:cNvPr id="4042" name="Google Shape;4042;gd8d76f0c71_1_245"/>
          <p:cNvPicPr preferRelativeResize="0"/>
          <p:nvPr/>
        </p:nvPicPr>
        <p:blipFill>
          <a:blip r:embed="rId3">
            <a:alphaModFix/>
          </a:blip>
          <a:stretch>
            <a:fillRect/>
          </a:stretch>
        </p:blipFill>
        <p:spPr>
          <a:xfrm>
            <a:off x="1659733" y="0"/>
            <a:ext cx="8872525" cy="6857999"/>
          </a:xfrm>
          <a:prstGeom prst="rect">
            <a:avLst/>
          </a:prstGeom>
          <a:noFill/>
          <a:ln>
            <a:noFill/>
          </a:ln>
        </p:spPr>
      </p:pic>
      <p:pic>
        <p:nvPicPr>
          <p:cNvPr id="4043" name="Google Shape;4043;gd8d76f0c71_1_245"/>
          <p:cNvPicPr preferRelativeResize="0"/>
          <p:nvPr/>
        </p:nvPicPr>
        <p:blipFill>
          <a:blip r:embed="rId4">
            <a:alphaModFix/>
          </a:blip>
          <a:stretch>
            <a:fillRect/>
          </a:stretch>
        </p:blipFill>
        <p:spPr>
          <a:xfrm>
            <a:off x="1656941" y="0"/>
            <a:ext cx="8878121" cy="68580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7" name="Shape 4047"/>
        <p:cNvGrpSpPr/>
        <p:nvPr/>
      </p:nvGrpSpPr>
      <p:grpSpPr>
        <a:xfrm>
          <a:off x="0" y="0"/>
          <a:ext cx="0" cy="0"/>
          <a:chOff x="0" y="0"/>
          <a:chExt cx="0" cy="0"/>
        </a:xfrm>
      </p:grpSpPr>
      <p:pic>
        <p:nvPicPr>
          <p:cNvPr id="4048" name="Google Shape;4048;gd8d76f0c71_1_250"/>
          <p:cNvPicPr preferRelativeResize="0"/>
          <p:nvPr/>
        </p:nvPicPr>
        <p:blipFill rotWithShape="1">
          <a:blip r:embed="rId3">
            <a:alphaModFix/>
          </a:blip>
          <a:srcRect b="0" l="0" r="0" t="2969"/>
          <a:stretch/>
        </p:blipFill>
        <p:spPr>
          <a:xfrm>
            <a:off x="1375333" y="203700"/>
            <a:ext cx="8872535" cy="6654299"/>
          </a:xfrm>
          <a:prstGeom prst="rect">
            <a:avLst/>
          </a:prstGeom>
          <a:noFill/>
          <a:ln>
            <a:noFill/>
          </a:ln>
        </p:spPr>
      </p:pic>
      <p:pic>
        <p:nvPicPr>
          <p:cNvPr id="4049" name="Google Shape;4049;gd8d76f0c71_1_250"/>
          <p:cNvPicPr preferRelativeResize="0"/>
          <p:nvPr/>
        </p:nvPicPr>
        <p:blipFill>
          <a:blip r:embed="rId4">
            <a:alphaModFix/>
          </a:blip>
          <a:stretch>
            <a:fillRect/>
          </a:stretch>
        </p:blipFill>
        <p:spPr>
          <a:xfrm>
            <a:off x="1372541" y="0"/>
            <a:ext cx="8878121" cy="68580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3" name="Shape 4053"/>
        <p:cNvGrpSpPr/>
        <p:nvPr/>
      </p:nvGrpSpPr>
      <p:grpSpPr>
        <a:xfrm>
          <a:off x="0" y="0"/>
          <a:ext cx="0" cy="0"/>
          <a:chOff x="0" y="0"/>
          <a:chExt cx="0" cy="0"/>
        </a:xfrm>
      </p:grpSpPr>
      <p:grpSp>
        <p:nvGrpSpPr>
          <p:cNvPr id="4054" name="Google Shape;4054;gd6373dda26_0_6391"/>
          <p:cNvGrpSpPr/>
          <p:nvPr/>
        </p:nvGrpSpPr>
        <p:grpSpPr>
          <a:xfrm>
            <a:off x="6858652" y="509620"/>
            <a:ext cx="3638813" cy="2541302"/>
            <a:chOff x="4965775" y="1604500"/>
            <a:chExt cx="2534875" cy="1770325"/>
          </a:xfrm>
        </p:grpSpPr>
        <p:sp>
          <p:nvSpPr>
            <p:cNvPr id="4055" name="Google Shape;4055;gd6373dda26_0_6391"/>
            <p:cNvSpPr/>
            <p:nvPr/>
          </p:nvSpPr>
          <p:spPr>
            <a:xfrm>
              <a:off x="4965775" y="2157400"/>
              <a:ext cx="2045225" cy="1217425"/>
            </a:xfrm>
            <a:custGeom>
              <a:rect b="b" l="l" r="r" t="t"/>
              <a:pathLst>
                <a:path extrusionOk="0" h="48697" w="81809">
                  <a:moveTo>
                    <a:pt x="40269" y="0"/>
                  </a:moveTo>
                  <a:cubicBezTo>
                    <a:pt x="28029" y="0"/>
                    <a:pt x="15993" y="5772"/>
                    <a:pt x="8478" y="16467"/>
                  </a:cubicBezTo>
                  <a:cubicBezTo>
                    <a:pt x="8323" y="16705"/>
                    <a:pt x="8169" y="16931"/>
                    <a:pt x="8014" y="17157"/>
                  </a:cubicBezTo>
                  <a:cubicBezTo>
                    <a:pt x="1549" y="26789"/>
                    <a:pt x="1" y="38291"/>
                    <a:pt x="2751" y="48697"/>
                  </a:cubicBezTo>
                  <a:lnTo>
                    <a:pt x="77689" y="48697"/>
                  </a:lnTo>
                  <a:cubicBezTo>
                    <a:pt x="81809" y="33147"/>
                    <a:pt x="75903" y="16014"/>
                    <a:pt x="61806" y="6561"/>
                  </a:cubicBezTo>
                  <a:cubicBezTo>
                    <a:pt x="55194" y="2124"/>
                    <a:pt x="47694" y="0"/>
                    <a:pt x="4026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56" name="Google Shape;4056;gd6373dda26_0_6391"/>
            <p:cNvSpPr/>
            <p:nvPr/>
          </p:nvSpPr>
          <p:spPr>
            <a:xfrm>
              <a:off x="7074375" y="2664975"/>
              <a:ext cx="426275" cy="365100"/>
            </a:xfrm>
            <a:custGeom>
              <a:rect b="b" l="l" r="r" t="t"/>
              <a:pathLst>
                <a:path extrusionOk="0" h="14604" w="17051">
                  <a:moveTo>
                    <a:pt x="11730" y="0"/>
                  </a:moveTo>
                  <a:cubicBezTo>
                    <a:pt x="11502" y="0"/>
                    <a:pt x="11270" y="23"/>
                    <a:pt x="11038" y="69"/>
                  </a:cubicBezTo>
                  <a:cubicBezTo>
                    <a:pt x="9133" y="438"/>
                    <a:pt x="7883" y="2295"/>
                    <a:pt x="8264" y="4212"/>
                  </a:cubicBezTo>
                  <a:lnTo>
                    <a:pt x="8323" y="4522"/>
                  </a:lnTo>
                  <a:lnTo>
                    <a:pt x="1" y="6165"/>
                  </a:lnTo>
                  <a:cubicBezTo>
                    <a:pt x="632" y="8427"/>
                    <a:pt x="1084" y="10749"/>
                    <a:pt x="1370" y="13094"/>
                  </a:cubicBezTo>
                  <a:lnTo>
                    <a:pt x="9693" y="11451"/>
                  </a:lnTo>
                  <a:lnTo>
                    <a:pt x="9752" y="11761"/>
                  </a:lnTo>
                  <a:cubicBezTo>
                    <a:pt x="10076" y="13444"/>
                    <a:pt x="11548" y="14604"/>
                    <a:pt x="13199" y="14604"/>
                  </a:cubicBezTo>
                  <a:cubicBezTo>
                    <a:pt x="13429" y="14604"/>
                    <a:pt x="13662" y="14581"/>
                    <a:pt x="13895" y="14535"/>
                  </a:cubicBezTo>
                  <a:cubicBezTo>
                    <a:pt x="15812" y="14166"/>
                    <a:pt x="17051" y="12308"/>
                    <a:pt x="16682" y="10391"/>
                  </a:cubicBezTo>
                  <a:lnTo>
                    <a:pt x="15193" y="2843"/>
                  </a:lnTo>
                  <a:cubicBezTo>
                    <a:pt x="14858" y="1169"/>
                    <a:pt x="13383" y="0"/>
                    <a:pt x="11730"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57" name="Google Shape;4057;gd6373dda26_0_6391"/>
            <p:cNvSpPr/>
            <p:nvPr/>
          </p:nvSpPr>
          <p:spPr>
            <a:xfrm>
              <a:off x="6773450" y="2016800"/>
              <a:ext cx="445625" cy="424275"/>
            </a:xfrm>
            <a:custGeom>
              <a:rect b="b" l="l" r="r" t="t"/>
              <a:pathLst>
                <a:path extrusionOk="0" h="16971" w="17825">
                  <a:moveTo>
                    <a:pt x="8810" y="1"/>
                  </a:moveTo>
                  <a:cubicBezTo>
                    <a:pt x="7985" y="1"/>
                    <a:pt x="7157" y="288"/>
                    <a:pt x="6490" y="874"/>
                  </a:cubicBezTo>
                  <a:cubicBezTo>
                    <a:pt x="5073" y="2112"/>
                    <a:pt x="4835" y="4326"/>
                    <a:pt x="6156" y="5850"/>
                  </a:cubicBezTo>
                  <a:lnTo>
                    <a:pt x="6359" y="6089"/>
                  </a:lnTo>
                  <a:lnTo>
                    <a:pt x="1" y="11649"/>
                  </a:lnTo>
                  <a:cubicBezTo>
                    <a:pt x="1691" y="13316"/>
                    <a:pt x="3251" y="15102"/>
                    <a:pt x="4644" y="16971"/>
                  </a:cubicBezTo>
                  <a:lnTo>
                    <a:pt x="11014" y="11411"/>
                  </a:lnTo>
                  <a:lnTo>
                    <a:pt x="11216" y="11649"/>
                  </a:lnTo>
                  <a:cubicBezTo>
                    <a:pt x="11915" y="12445"/>
                    <a:pt x="12892" y="12850"/>
                    <a:pt x="13873" y="12850"/>
                  </a:cubicBezTo>
                  <a:cubicBezTo>
                    <a:pt x="14697" y="12850"/>
                    <a:pt x="15524" y="12564"/>
                    <a:pt x="16193" y="11982"/>
                  </a:cubicBezTo>
                  <a:cubicBezTo>
                    <a:pt x="17670" y="10696"/>
                    <a:pt x="17824" y="8470"/>
                    <a:pt x="16538" y="6993"/>
                  </a:cubicBezTo>
                  <a:lnTo>
                    <a:pt x="11478" y="1207"/>
                  </a:lnTo>
                  <a:cubicBezTo>
                    <a:pt x="10778" y="410"/>
                    <a:pt x="9796" y="1"/>
                    <a:pt x="8810"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58" name="Google Shape;4058;gd6373dda26_0_6391"/>
            <p:cNvSpPr/>
            <p:nvPr/>
          </p:nvSpPr>
          <p:spPr>
            <a:xfrm>
              <a:off x="6246900" y="1642150"/>
              <a:ext cx="380425" cy="431625"/>
            </a:xfrm>
            <a:custGeom>
              <a:rect b="b" l="l" r="r" t="t"/>
              <a:pathLst>
                <a:path extrusionOk="0" h="17265" w="15217">
                  <a:moveTo>
                    <a:pt x="3968" y="1"/>
                  </a:moveTo>
                  <a:cubicBezTo>
                    <a:pt x="2501" y="1"/>
                    <a:pt x="1133" y="926"/>
                    <a:pt x="632" y="2394"/>
                  </a:cubicBezTo>
                  <a:cubicBezTo>
                    <a:pt x="0" y="4239"/>
                    <a:pt x="977" y="6239"/>
                    <a:pt x="2822" y="6870"/>
                  </a:cubicBezTo>
                  <a:lnTo>
                    <a:pt x="3120" y="6978"/>
                  </a:lnTo>
                  <a:lnTo>
                    <a:pt x="393" y="14979"/>
                  </a:lnTo>
                  <a:cubicBezTo>
                    <a:pt x="2656" y="15562"/>
                    <a:pt x="4894" y="16324"/>
                    <a:pt x="7073" y="17265"/>
                  </a:cubicBezTo>
                  <a:lnTo>
                    <a:pt x="9811" y="9252"/>
                  </a:lnTo>
                  <a:lnTo>
                    <a:pt x="10109" y="9359"/>
                  </a:lnTo>
                  <a:cubicBezTo>
                    <a:pt x="10493" y="9491"/>
                    <a:pt x="10879" y="9553"/>
                    <a:pt x="11256" y="9553"/>
                  </a:cubicBezTo>
                  <a:cubicBezTo>
                    <a:pt x="12751" y="9553"/>
                    <a:pt x="14101" y="8582"/>
                    <a:pt x="14586" y="7156"/>
                  </a:cubicBezTo>
                  <a:cubicBezTo>
                    <a:pt x="15217" y="5311"/>
                    <a:pt x="14228" y="3310"/>
                    <a:pt x="12395" y="2679"/>
                  </a:cubicBezTo>
                  <a:lnTo>
                    <a:pt x="5108" y="191"/>
                  </a:lnTo>
                  <a:cubicBezTo>
                    <a:pt x="4730" y="62"/>
                    <a:pt x="4346" y="1"/>
                    <a:pt x="396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59" name="Google Shape;4059;gd6373dda26_0_6391"/>
            <p:cNvSpPr/>
            <p:nvPr/>
          </p:nvSpPr>
          <p:spPr>
            <a:xfrm>
              <a:off x="5501875" y="1604500"/>
              <a:ext cx="380725" cy="418675"/>
            </a:xfrm>
            <a:custGeom>
              <a:rect b="b" l="l" r="r" t="t"/>
              <a:pathLst>
                <a:path extrusionOk="0" h="16747" w="15229">
                  <a:moveTo>
                    <a:pt x="11383" y="1"/>
                  </a:moveTo>
                  <a:cubicBezTo>
                    <a:pt x="11159" y="1"/>
                    <a:pt x="10932" y="22"/>
                    <a:pt x="10704" y="66"/>
                  </a:cubicBezTo>
                  <a:lnTo>
                    <a:pt x="3155" y="1554"/>
                  </a:lnTo>
                  <a:cubicBezTo>
                    <a:pt x="1238" y="1935"/>
                    <a:pt x="0" y="3793"/>
                    <a:pt x="381" y="5698"/>
                  </a:cubicBezTo>
                  <a:cubicBezTo>
                    <a:pt x="706" y="7382"/>
                    <a:pt x="2179" y="8552"/>
                    <a:pt x="3833" y="8552"/>
                  </a:cubicBezTo>
                  <a:cubicBezTo>
                    <a:pt x="4061" y="8552"/>
                    <a:pt x="4292" y="8530"/>
                    <a:pt x="4525" y="8484"/>
                  </a:cubicBezTo>
                  <a:lnTo>
                    <a:pt x="4834" y="8424"/>
                  </a:lnTo>
                  <a:lnTo>
                    <a:pt x="6477" y="16746"/>
                  </a:lnTo>
                  <a:cubicBezTo>
                    <a:pt x="8739" y="16115"/>
                    <a:pt x="11061" y="15651"/>
                    <a:pt x="13395" y="15377"/>
                  </a:cubicBezTo>
                  <a:lnTo>
                    <a:pt x="11764" y="7055"/>
                  </a:lnTo>
                  <a:lnTo>
                    <a:pt x="12073" y="6995"/>
                  </a:lnTo>
                  <a:cubicBezTo>
                    <a:pt x="13978" y="6626"/>
                    <a:pt x="15228" y="4769"/>
                    <a:pt x="14847" y="2852"/>
                  </a:cubicBezTo>
                  <a:cubicBezTo>
                    <a:pt x="14522" y="1163"/>
                    <a:pt x="13041" y="1"/>
                    <a:pt x="11383"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4060" name="Google Shape;4060;gd6373dda26_0_6391"/>
          <p:cNvGrpSpPr/>
          <p:nvPr/>
        </p:nvGrpSpPr>
        <p:grpSpPr>
          <a:xfrm>
            <a:off x="3630087" y="655031"/>
            <a:ext cx="2425442" cy="2330481"/>
            <a:chOff x="3749575" y="1814200"/>
            <a:chExt cx="1624325" cy="1560625"/>
          </a:xfrm>
        </p:grpSpPr>
        <p:sp>
          <p:nvSpPr>
            <p:cNvPr id="4061" name="Google Shape;4061;gd6373dda26_0_6391"/>
            <p:cNvSpPr/>
            <p:nvPr/>
          </p:nvSpPr>
          <p:spPr>
            <a:xfrm>
              <a:off x="3749575" y="2277725"/>
              <a:ext cx="1624325" cy="1097100"/>
            </a:xfrm>
            <a:custGeom>
              <a:rect b="b" l="l" r="r" t="t"/>
              <a:pathLst>
                <a:path extrusionOk="0" h="43884" w="64973">
                  <a:moveTo>
                    <a:pt x="32508" y="0"/>
                  </a:moveTo>
                  <a:cubicBezTo>
                    <a:pt x="30681" y="0"/>
                    <a:pt x="28829" y="158"/>
                    <a:pt x="26968" y="485"/>
                  </a:cubicBezTo>
                  <a:cubicBezTo>
                    <a:pt x="16002" y="2426"/>
                    <a:pt x="7334" y="9784"/>
                    <a:pt x="3227" y="19321"/>
                  </a:cubicBezTo>
                  <a:cubicBezTo>
                    <a:pt x="845" y="24834"/>
                    <a:pt x="0" y="31073"/>
                    <a:pt x="1119" y="37419"/>
                  </a:cubicBezTo>
                  <a:cubicBezTo>
                    <a:pt x="1512" y="39681"/>
                    <a:pt x="2143" y="41848"/>
                    <a:pt x="2977" y="43884"/>
                  </a:cubicBezTo>
                  <a:lnTo>
                    <a:pt x="62020" y="43884"/>
                  </a:lnTo>
                  <a:cubicBezTo>
                    <a:pt x="64210" y="38514"/>
                    <a:pt x="64972" y="32477"/>
                    <a:pt x="63889" y="26346"/>
                  </a:cubicBezTo>
                  <a:cubicBezTo>
                    <a:pt x="62913" y="20750"/>
                    <a:pt x="60508" y="15761"/>
                    <a:pt x="57126" y="11654"/>
                  </a:cubicBezTo>
                  <a:cubicBezTo>
                    <a:pt x="51177" y="4433"/>
                    <a:pt x="42187" y="0"/>
                    <a:pt x="3250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62" name="Google Shape;4062;gd6373dda26_0_6391"/>
            <p:cNvSpPr/>
            <p:nvPr/>
          </p:nvSpPr>
          <p:spPr>
            <a:xfrm>
              <a:off x="3906725" y="1894300"/>
              <a:ext cx="324175" cy="359850"/>
            </a:xfrm>
            <a:custGeom>
              <a:rect b="b" l="l" r="r" t="t"/>
              <a:pathLst>
                <a:path extrusionOk="0" h="14394" w="12967">
                  <a:moveTo>
                    <a:pt x="9035" y="0"/>
                  </a:moveTo>
                  <a:cubicBezTo>
                    <a:pt x="8624" y="0"/>
                    <a:pt x="8208" y="88"/>
                    <a:pt x="7811" y="273"/>
                  </a:cubicBezTo>
                  <a:lnTo>
                    <a:pt x="2084" y="2940"/>
                  </a:lnTo>
                  <a:cubicBezTo>
                    <a:pt x="632" y="3619"/>
                    <a:pt x="1" y="5345"/>
                    <a:pt x="679" y="6798"/>
                  </a:cubicBezTo>
                  <a:cubicBezTo>
                    <a:pt x="1160" y="7820"/>
                    <a:pt x="2197" y="8476"/>
                    <a:pt x="3313" y="8476"/>
                  </a:cubicBezTo>
                  <a:cubicBezTo>
                    <a:pt x="3719" y="8476"/>
                    <a:pt x="4134" y="8390"/>
                    <a:pt x="4537" y="8202"/>
                  </a:cubicBezTo>
                  <a:lnTo>
                    <a:pt x="4775" y="8095"/>
                  </a:lnTo>
                  <a:lnTo>
                    <a:pt x="7716" y="14394"/>
                  </a:lnTo>
                  <a:cubicBezTo>
                    <a:pt x="9383" y="13453"/>
                    <a:pt x="11145" y="12632"/>
                    <a:pt x="12966" y="11941"/>
                  </a:cubicBezTo>
                  <a:lnTo>
                    <a:pt x="10038" y="5643"/>
                  </a:lnTo>
                  <a:lnTo>
                    <a:pt x="10264" y="5535"/>
                  </a:lnTo>
                  <a:cubicBezTo>
                    <a:pt x="11716" y="4857"/>
                    <a:pt x="12347" y="3130"/>
                    <a:pt x="11669" y="1678"/>
                  </a:cubicBezTo>
                  <a:cubicBezTo>
                    <a:pt x="11175" y="622"/>
                    <a:pt x="10128" y="0"/>
                    <a:pt x="9035"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63" name="Google Shape;4063;gd6373dda26_0_6391"/>
            <p:cNvSpPr/>
            <p:nvPr/>
          </p:nvSpPr>
          <p:spPr>
            <a:xfrm rot="131350">
              <a:off x="4970316" y="1928532"/>
              <a:ext cx="348285" cy="361661"/>
            </a:xfrm>
            <a:custGeom>
              <a:rect b="b" l="l" r="r" t="t"/>
              <a:pathLst>
                <a:path extrusionOk="0" h="14466" w="13931">
                  <a:moveTo>
                    <a:pt x="5463" y="1"/>
                  </a:moveTo>
                  <a:cubicBezTo>
                    <a:pt x="4547" y="1"/>
                    <a:pt x="3643" y="432"/>
                    <a:pt x="3072" y="1238"/>
                  </a:cubicBezTo>
                  <a:cubicBezTo>
                    <a:pt x="2155" y="2547"/>
                    <a:pt x="2477" y="4357"/>
                    <a:pt x="3786" y="5286"/>
                  </a:cubicBezTo>
                  <a:lnTo>
                    <a:pt x="4001" y="5429"/>
                  </a:lnTo>
                  <a:lnTo>
                    <a:pt x="0" y="11144"/>
                  </a:lnTo>
                  <a:cubicBezTo>
                    <a:pt x="1667" y="12132"/>
                    <a:pt x="3263" y="13239"/>
                    <a:pt x="4763" y="14465"/>
                  </a:cubicBezTo>
                  <a:lnTo>
                    <a:pt x="8751" y="8762"/>
                  </a:lnTo>
                  <a:lnTo>
                    <a:pt x="8966" y="8905"/>
                  </a:lnTo>
                  <a:cubicBezTo>
                    <a:pt x="9472" y="9264"/>
                    <a:pt x="10052" y="9436"/>
                    <a:pt x="10628" y="9436"/>
                  </a:cubicBezTo>
                  <a:cubicBezTo>
                    <a:pt x="11542" y="9436"/>
                    <a:pt x="12444" y="9002"/>
                    <a:pt x="13014" y="8191"/>
                  </a:cubicBezTo>
                  <a:cubicBezTo>
                    <a:pt x="13931" y="6881"/>
                    <a:pt x="13609" y="5071"/>
                    <a:pt x="12299" y="4155"/>
                  </a:cubicBezTo>
                  <a:lnTo>
                    <a:pt x="7120" y="523"/>
                  </a:lnTo>
                  <a:cubicBezTo>
                    <a:pt x="6616" y="170"/>
                    <a:pt x="6037" y="1"/>
                    <a:pt x="5463"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64" name="Google Shape;4064;gd6373dda26_0_6391"/>
            <p:cNvSpPr/>
            <p:nvPr/>
          </p:nvSpPr>
          <p:spPr>
            <a:xfrm>
              <a:off x="4510975" y="1814200"/>
              <a:ext cx="308975" cy="331300"/>
            </a:xfrm>
            <a:custGeom>
              <a:rect b="b" l="l" r="r" t="t"/>
              <a:pathLst>
                <a:path extrusionOk="0" h="13252" w="12359">
                  <a:moveTo>
                    <a:pt x="3027" y="1"/>
                  </a:moveTo>
                  <a:cubicBezTo>
                    <a:pt x="1540" y="1"/>
                    <a:pt x="267" y="1147"/>
                    <a:pt x="143" y="2655"/>
                  </a:cubicBezTo>
                  <a:cubicBezTo>
                    <a:pt x="0" y="4251"/>
                    <a:pt x="1179" y="5656"/>
                    <a:pt x="2774" y="5799"/>
                  </a:cubicBezTo>
                  <a:lnTo>
                    <a:pt x="3036" y="5822"/>
                  </a:lnTo>
                  <a:lnTo>
                    <a:pt x="2429" y="12740"/>
                  </a:lnTo>
                  <a:cubicBezTo>
                    <a:pt x="4382" y="12764"/>
                    <a:pt x="6322" y="12930"/>
                    <a:pt x="8216" y="13252"/>
                  </a:cubicBezTo>
                  <a:lnTo>
                    <a:pt x="8823" y="6323"/>
                  </a:lnTo>
                  <a:lnTo>
                    <a:pt x="9073" y="6346"/>
                  </a:lnTo>
                  <a:cubicBezTo>
                    <a:pt x="9160" y="6354"/>
                    <a:pt x="9247" y="6357"/>
                    <a:pt x="9332" y="6357"/>
                  </a:cubicBezTo>
                  <a:cubicBezTo>
                    <a:pt x="10877" y="6357"/>
                    <a:pt x="12092" y="5159"/>
                    <a:pt x="12216" y="3703"/>
                  </a:cubicBezTo>
                  <a:cubicBezTo>
                    <a:pt x="12359" y="2108"/>
                    <a:pt x="11180" y="703"/>
                    <a:pt x="9585" y="572"/>
                  </a:cubicBezTo>
                  <a:lnTo>
                    <a:pt x="3286" y="12"/>
                  </a:lnTo>
                  <a:cubicBezTo>
                    <a:pt x="3199" y="4"/>
                    <a:pt x="3113" y="1"/>
                    <a:pt x="302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4065" name="Google Shape;4065;gd6373dda26_0_6391"/>
          <p:cNvGrpSpPr/>
          <p:nvPr/>
        </p:nvGrpSpPr>
        <p:grpSpPr>
          <a:xfrm>
            <a:off x="553805" y="1143868"/>
            <a:ext cx="1924996" cy="1860204"/>
            <a:chOff x="2672650" y="2129125"/>
            <a:chExt cx="1289175" cy="1245700"/>
          </a:xfrm>
        </p:grpSpPr>
        <p:sp>
          <p:nvSpPr>
            <p:cNvPr id="4066" name="Google Shape;4066;gd6373dda26_0_6391"/>
            <p:cNvSpPr/>
            <p:nvPr/>
          </p:nvSpPr>
          <p:spPr>
            <a:xfrm>
              <a:off x="2672650" y="2493450"/>
              <a:ext cx="1289175" cy="881375"/>
            </a:xfrm>
            <a:custGeom>
              <a:rect b="b" l="l" r="r" t="t"/>
              <a:pathLst>
                <a:path extrusionOk="0" h="35255" w="51567">
                  <a:moveTo>
                    <a:pt x="25693" y="0"/>
                  </a:moveTo>
                  <a:cubicBezTo>
                    <a:pt x="23545" y="0"/>
                    <a:pt x="21363" y="277"/>
                    <a:pt x="19193" y="858"/>
                  </a:cubicBezTo>
                  <a:cubicBezTo>
                    <a:pt x="10954" y="3072"/>
                    <a:pt x="4751" y="9144"/>
                    <a:pt x="2036" y="16621"/>
                  </a:cubicBezTo>
                  <a:cubicBezTo>
                    <a:pt x="334" y="21301"/>
                    <a:pt x="0" y="26539"/>
                    <a:pt x="1381" y="31707"/>
                  </a:cubicBezTo>
                  <a:cubicBezTo>
                    <a:pt x="1715" y="32933"/>
                    <a:pt x="2131" y="34124"/>
                    <a:pt x="2620" y="35255"/>
                  </a:cubicBezTo>
                  <a:lnTo>
                    <a:pt x="48780" y="35255"/>
                  </a:lnTo>
                  <a:cubicBezTo>
                    <a:pt x="50995" y="30206"/>
                    <a:pt x="51566" y="24396"/>
                    <a:pt x="50030" y="18669"/>
                  </a:cubicBezTo>
                  <a:cubicBezTo>
                    <a:pt x="49244" y="15728"/>
                    <a:pt x="47959" y="13050"/>
                    <a:pt x="46304" y="10692"/>
                  </a:cubicBezTo>
                  <a:cubicBezTo>
                    <a:pt x="41613" y="4048"/>
                    <a:pt x="33901" y="0"/>
                    <a:pt x="25693"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67" name="Google Shape;4067;gd6373dda26_0_6391"/>
            <p:cNvSpPr/>
            <p:nvPr/>
          </p:nvSpPr>
          <p:spPr>
            <a:xfrm>
              <a:off x="2727400" y="2223300"/>
              <a:ext cx="266725" cy="285950"/>
            </a:xfrm>
            <a:custGeom>
              <a:rect b="b" l="l" r="r" t="t"/>
              <a:pathLst>
                <a:path extrusionOk="0" h="11438" w="10669">
                  <a:moveTo>
                    <a:pt x="6937" y="0"/>
                  </a:moveTo>
                  <a:cubicBezTo>
                    <a:pt x="6550" y="0"/>
                    <a:pt x="6158" y="98"/>
                    <a:pt x="5799" y="305"/>
                  </a:cubicBezTo>
                  <a:lnTo>
                    <a:pt x="1477" y="2805"/>
                  </a:lnTo>
                  <a:cubicBezTo>
                    <a:pt x="382" y="3436"/>
                    <a:pt x="1" y="4841"/>
                    <a:pt x="632" y="5937"/>
                  </a:cubicBezTo>
                  <a:cubicBezTo>
                    <a:pt x="1044" y="6656"/>
                    <a:pt x="1818" y="7090"/>
                    <a:pt x="2626" y="7090"/>
                  </a:cubicBezTo>
                  <a:cubicBezTo>
                    <a:pt x="3009" y="7090"/>
                    <a:pt x="3400" y="6992"/>
                    <a:pt x="3763" y="6782"/>
                  </a:cubicBezTo>
                  <a:lnTo>
                    <a:pt x="3942" y="6675"/>
                  </a:lnTo>
                  <a:lnTo>
                    <a:pt x="6692" y="11437"/>
                  </a:lnTo>
                  <a:cubicBezTo>
                    <a:pt x="7942" y="10580"/>
                    <a:pt x="9264" y="9806"/>
                    <a:pt x="10669" y="9139"/>
                  </a:cubicBezTo>
                  <a:lnTo>
                    <a:pt x="7919" y="4389"/>
                  </a:lnTo>
                  <a:lnTo>
                    <a:pt x="8097" y="4282"/>
                  </a:lnTo>
                  <a:cubicBezTo>
                    <a:pt x="9193" y="3651"/>
                    <a:pt x="9562" y="2246"/>
                    <a:pt x="8931" y="1150"/>
                  </a:cubicBezTo>
                  <a:cubicBezTo>
                    <a:pt x="8506" y="414"/>
                    <a:pt x="7732" y="0"/>
                    <a:pt x="693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68" name="Google Shape;4068;gd6373dda26_0_6391"/>
            <p:cNvSpPr/>
            <p:nvPr/>
          </p:nvSpPr>
          <p:spPr>
            <a:xfrm>
              <a:off x="3636450" y="2223375"/>
              <a:ext cx="266725" cy="286175"/>
            </a:xfrm>
            <a:custGeom>
              <a:rect b="b" l="l" r="r" t="t"/>
              <a:pathLst>
                <a:path extrusionOk="0" h="11447" w="10669">
                  <a:moveTo>
                    <a:pt x="3722" y="1"/>
                  </a:moveTo>
                  <a:cubicBezTo>
                    <a:pt x="2931" y="1"/>
                    <a:pt x="2161" y="414"/>
                    <a:pt x="1739" y="1147"/>
                  </a:cubicBezTo>
                  <a:cubicBezTo>
                    <a:pt x="1108" y="2243"/>
                    <a:pt x="1489" y="3648"/>
                    <a:pt x="2584" y="4279"/>
                  </a:cubicBezTo>
                  <a:lnTo>
                    <a:pt x="2763" y="4386"/>
                  </a:lnTo>
                  <a:lnTo>
                    <a:pt x="1" y="9148"/>
                  </a:lnTo>
                  <a:cubicBezTo>
                    <a:pt x="1382" y="9815"/>
                    <a:pt x="2715" y="10577"/>
                    <a:pt x="3977" y="11446"/>
                  </a:cubicBezTo>
                  <a:lnTo>
                    <a:pt x="6728" y="6672"/>
                  </a:lnTo>
                  <a:lnTo>
                    <a:pt x="6906" y="6779"/>
                  </a:lnTo>
                  <a:cubicBezTo>
                    <a:pt x="7267" y="6987"/>
                    <a:pt x="7662" y="7086"/>
                    <a:pt x="8052" y="7086"/>
                  </a:cubicBezTo>
                  <a:cubicBezTo>
                    <a:pt x="8844" y="7086"/>
                    <a:pt x="9615" y="6676"/>
                    <a:pt x="10038" y="5934"/>
                  </a:cubicBezTo>
                  <a:cubicBezTo>
                    <a:pt x="10669" y="4838"/>
                    <a:pt x="10300" y="3433"/>
                    <a:pt x="9204" y="2802"/>
                  </a:cubicBezTo>
                  <a:lnTo>
                    <a:pt x="4870" y="314"/>
                  </a:lnTo>
                  <a:cubicBezTo>
                    <a:pt x="4508" y="101"/>
                    <a:pt x="4113" y="1"/>
                    <a:pt x="3722"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69" name="Google Shape;4069;gd6373dda26_0_6391"/>
            <p:cNvSpPr/>
            <p:nvPr/>
          </p:nvSpPr>
          <p:spPr>
            <a:xfrm>
              <a:off x="3195625" y="2129125"/>
              <a:ext cx="239650" cy="252125"/>
            </a:xfrm>
            <a:custGeom>
              <a:rect b="b" l="l" r="r" t="t"/>
              <a:pathLst>
                <a:path extrusionOk="0" h="10085" w="9586">
                  <a:moveTo>
                    <a:pt x="2287" y="0"/>
                  </a:moveTo>
                  <a:cubicBezTo>
                    <a:pt x="1024" y="0"/>
                    <a:pt x="1" y="1024"/>
                    <a:pt x="1" y="2298"/>
                  </a:cubicBezTo>
                  <a:cubicBezTo>
                    <a:pt x="1" y="3560"/>
                    <a:pt x="1024" y="4584"/>
                    <a:pt x="2287" y="4584"/>
                  </a:cubicBezTo>
                  <a:lnTo>
                    <a:pt x="2501" y="4584"/>
                  </a:lnTo>
                  <a:lnTo>
                    <a:pt x="2501" y="10073"/>
                  </a:lnTo>
                  <a:cubicBezTo>
                    <a:pt x="3230" y="10016"/>
                    <a:pt x="3960" y="9989"/>
                    <a:pt x="4687" y="9989"/>
                  </a:cubicBezTo>
                  <a:cubicBezTo>
                    <a:pt x="5491" y="9989"/>
                    <a:pt x="6291" y="10022"/>
                    <a:pt x="7085" y="10085"/>
                  </a:cubicBezTo>
                  <a:lnTo>
                    <a:pt x="7085" y="4584"/>
                  </a:lnTo>
                  <a:lnTo>
                    <a:pt x="7287" y="4584"/>
                  </a:lnTo>
                  <a:cubicBezTo>
                    <a:pt x="8609" y="4584"/>
                    <a:pt x="9585" y="3512"/>
                    <a:pt x="9585" y="2298"/>
                  </a:cubicBezTo>
                  <a:cubicBezTo>
                    <a:pt x="9585" y="1024"/>
                    <a:pt x="8549" y="0"/>
                    <a:pt x="728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cxnSp>
        <p:nvCxnSpPr>
          <p:cNvPr id="4070" name="Google Shape;4070;gd6373dda26_0_6391"/>
          <p:cNvCxnSpPr/>
          <p:nvPr/>
        </p:nvCxnSpPr>
        <p:spPr>
          <a:xfrm>
            <a:off x="2252550" y="3033225"/>
            <a:ext cx="493500" cy="764400"/>
          </a:xfrm>
          <a:prstGeom prst="straightConnector1">
            <a:avLst/>
          </a:prstGeom>
          <a:noFill/>
          <a:ln cap="flat" cmpd="sng" w="19050">
            <a:solidFill>
              <a:schemeClr val="dk1"/>
            </a:solidFill>
            <a:prstDash val="solid"/>
            <a:round/>
            <a:headEnd len="sm" w="sm" type="none"/>
            <a:tailEnd len="med" w="med" type="oval"/>
          </a:ln>
        </p:spPr>
      </p:cxnSp>
      <p:cxnSp>
        <p:nvCxnSpPr>
          <p:cNvPr id="4071" name="Google Shape;4071;gd6373dda26_0_6391"/>
          <p:cNvCxnSpPr/>
          <p:nvPr/>
        </p:nvCxnSpPr>
        <p:spPr>
          <a:xfrm flipH="1">
            <a:off x="7849462" y="3016875"/>
            <a:ext cx="352200" cy="339600"/>
          </a:xfrm>
          <a:prstGeom prst="straightConnector1">
            <a:avLst/>
          </a:prstGeom>
          <a:noFill/>
          <a:ln cap="flat" cmpd="sng" w="19050">
            <a:solidFill>
              <a:schemeClr val="dk1"/>
            </a:solidFill>
            <a:prstDash val="solid"/>
            <a:round/>
            <a:headEnd len="sm" w="sm" type="none"/>
            <a:tailEnd len="med" w="med" type="oval"/>
          </a:ln>
        </p:spPr>
      </p:cxnSp>
      <p:sp>
        <p:nvSpPr>
          <p:cNvPr id="4072" name="Google Shape;4072;gd6373dda26_0_6391"/>
          <p:cNvSpPr txBox="1"/>
          <p:nvPr>
            <p:ph type="title"/>
          </p:nvPr>
        </p:nvSpPr>
        <p:spPr>
          <a:xfrm>
            <a:off x="346017" y="157792"/>
            <a:ext cx="10808700" cy="7779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4000"/>
              <a:buNone/>
            </a:pPr>
            <a:r>
              <a:rPr lang="en-US"/>
              <a:t>Interview Insights</a:t>
            </a:r>
            <a:endParaRPr/>
          </a:p>
        </p:txBody>
      </p:sp>
      <p:sp>
        <p:nvSpPr>
          <p:cNvPr id="4073" name="Google Shape;4073;gd6373dda26_0_6391"/>
          <p:cNvSpPr/>
          <p:nvPr/>
        </p:nvSpPr>
        <p:spPr>
          <a:xfrm>
            <a:off x="5580042" y="3028233"/>
            <a:ext cx="21466" cy="21466"/>
          </a:xfrm>
          <a:custGeom>
            <a:rect b="b" l="l" r="r" t="t"/>
            <a:pathLst>
              <a:path extrusionOk="0" h="644" w="644">
                <a:moveTo>
                  <a:pt x="1" y="1"/>
                </a:moveTo>
                <a:cubicBezTo>
                  <a:pt x="96" y="227"/>
                  <a:pt x="191" y="429"/>
                  <a:pt x="286" y="644"/>
                </a:cubicBezTo>
                <a:cubicBezTo>
                  <a:pt x="417" y="441"/>
                  <a:pt x="524" y="227"/>
                  <a:pt x="643"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74" name="Google Shape;4074;gd6373dda26_0_6391"/>
          <p:cNvSpPr txBox="1"/>
          <p:nvPr>
            <p:ph type="title"/>
          </p:nvPr>
        </p:nvSpPr>
        <p:spPr>
          <a:xfrm>
            <a:off x="7206800" y="2221525"/>
            <a:ext cx="2300400" cy="4227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4000"/>
              <a:buNone/>
            </a:pPr>
            <a:r>
              <a:rPr lang="en-US" sz="2700"/>
              <a:t>Space Conditioning</a:t>
            </a:r>
            <a:endParaRPr sz="2700"/>
          </a:p>
        </p:txBody>
      </p:sp>
      <p:sp>
        <p:nvSpPr>
          <p:cNvPr id="4075" name="Google Shape;4075;gd6373dda26_0_6391"/>
          <p:cNvSpPr txBox="1"/>
          <p:nvPr/>
        </p:nvSpPr>
        <p:spPr>
          <a:xfrm>
            <a:off x="246175" y="4306763"/>
            <a:ext cx="1789800" cy="6324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Clr>
                <a:srgbClr val="000000"/>
              </a:buClr>
              <a:buSzPts val="1900"/>
              <a:buFont typeface="Arial"/>
              <a:buNone/>
            </a:pPr>
            <a:r>
              <a:rPr lang="en-US" sz="1500" u="sng">
                <a:solidFill>
                  <a:schemeClr val="dk1"/>
                </a:solidFill>
                <a:latin typeface="Signika"/>
                <a:ea typeface="Signika"/>
                <a:cs typeface="Signika"/>
                <a:sym typeface="Signika"/>
              </a:rPr>
              <a:t>Layperson</a:t>
            </a:r>
            <a:r>
              <a:rPr lang="en-US" sz="1500">
                <a:solidFill>
                  <a:schemeClr val="dk1"/>
                </a:solidFill>
                <a:latin typeface="Signika"/>
                <a:ea typeface="Signika"/>
                <a:cs typeface="Signika"/>
                <a:sym typeface="Signika"/>
              </a:rPr>
              <a:t>: liked distance; temporary solutions</a:t>
            </a:r>
            <a:endParaRPr sz="2000">
              <a:solidFill>
                <a:schemeClr val="dk1"/>
              </a:solidFill>
              <a:latin typeface="Signika"/>
              <a:ea typeface="Signika"/>
              <a:cs typeface="Signika"/>
              <a:sym typeface="Signika"/>
            </a:endParaRPr>
          </a:p>
          <a:p>
            <a:pPr indent="0" lvl="0" marL="0" rtl="0" algn="ctr">
              <a:spcBef>
                <a:spcPts val="0"/>
              </a:spcBef>
              <a:spcAft>
                <a:spcPts val="0"/>
              </a:spcAft>
              <a:buClr>
                <a:srgbClr val="000000"/>
              </a:buClr>
              <a:buSzPts val="1900"/>
              <a:buFont typeface="Arial"/>
              <a:buNone/>
            </a:pPr>
            <a:r>
              <a:t/>
            </a:r>
            <a:endParaRPr sz="2000">
              <a:solidFill>
                <a:schemeClr val="dk1"/>
              </a:solidFill>
              <a:latin typeface="Signika"/>
              <a:ea typeface="Signika"/>
              <a:cs typeface="Signika"/>
              <a:sym typeface="Signika"/>
            </a:endParaRPr>
          </a:p>
          <a:p>
            <a:pPr indent="0" lvl="0" marL="0" marR="0" rtl="0" algn="ctr">
              <a:lnSpc>
                <a:spcPct val="100000"/>
              </a:lnSpc>
              <a:spcBef>
                <a:spcPts val="0"/>
              </a:spcBef>
              <a:spcAft>
                <a:spcPts val="0"/>
              </a:spcAft>
              <a:buClr>
                <a:srgbClr val="000000"/>
              </a:buClr>
              <a:buSzPts val="1900"/>
              <a:buFont typeface="Arial"/>
              <a:buNone/>
            </a:pPr>
            <a:r>
              <a:t/>
            </a:r>
            <a:endParaRPr u="sng">
              <a:solidFill>
                <a:schemeClr val="dk1"/>
              </a:solidFill>
              <a:latin typeface="Signika"/>
              <a:ea typeface="Signika"/>
              <a:cs typeface="Signika"/>
              <a:sym typeface="Signika"/>
            </a:endParaRPr>
          </a:p>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Signika"/>
              <a:ea typeface="Signika"/>
              <a:cs typeface="Signika"/>
              <a:sym typeface="Signika"/>
            </a:endParaRPr>
          </a:p>
        </p:txBody>
      </p:sp>
      <p:sp>
        <p:nvSpPr>
          <p:cNvPr id="4076" name="Google Shape;4076;gd6373dda26_0_6391"/>
          <p:cNvSpPr txBox="1"/>
          <p:nvPr/>
        </p:nvSpPr>
        <p:spPr>
          <a:xfrm>
            <a:off x="3630075" y="4788425"/>
            <a:ext cx="1789800" cy="11232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Clr>
                <a:srgbClr val="000000"/>
              </a:buClr>
              <a:buSzPts val="1900"/>
              <a:buFont typeface="Arial"/>
              <a:buNone/>
            </a:pPr>
            <a:r>
              <a:rPr lang="en-US" sz="1500" u="sng">
                <a:solidFill>
                  <a:schemeClr val="dk1"/>
                </a:solidFill>
                <a:latin typeface="Signika"/>
                <a:ea typeface="Signika"/>
                <a:cs typeface="Signika"/>
                <a:sym typeface="Signika"/>
              </a:rPr>
              <a:t>Layperson</a:t>
            </a:r>
            <a:r>
              <a:rPr lang="en-US" sz="1500">
                <a:solidFill>
                  <a:schemeClr val="dk1"/>
                </a:solidFill>
                <a:latin typeface="Signika"/>
                <a:ea typeface="Signika"/>
                <a:cs typeface="Signika"/>
                <a:sym typeface="Signika"/>
              </a:rPr>
              <a:t>: bigger is better</a:t>
            </a:r>
            <a:endParaRPr b="0" i="0" sz="2000" u="none" cap="none" strike="noStrike">
              <a:solidFill>
                <a:schemeClr val="dk1"/>
              </a:solidFill>
              <a:latin typeface="Signika"/>
              <a:ea typeface="Signika"/>
              <a:cs typeface="Signika"/>
              <a:sym typeface="Signika"/>
            </a:endParaRPr>
          </a:p>
        </p:txBody>
      </p:sp>
      <p:sp>
        <p:nvSpPr>
          <p:cNvPr id="4077" name="Google Shape;4077;gd6373dda26_0_6391"/>
          <p:cNvSpPr txBox="1"/>
          <p:nvPr>
            <p:ph type="title"/>
          </p:nvPr>
        </p:nvSpPr>
        <p:spPr>
          <a:xfrm>
            <a:off x="814000" y="2279225"/>
            <a:ext cx="1404600" cy="4227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4000"/>
              <a:buNone/>
            </a:pPr>
            <a:r>
              <a:rPr lang="en-US" sz="2700">
                <a:solidFill>
                  <a:schemeClr val="lt1"/>
                </a:solidFill>
              </a:rPr>
              <a:t>Seating</a:t>
            </a:r>
            <a:endParaRPr sz="2700">
              <a:solidFill>
                <a:schemeClr val="lt1"/>
              </a:solidFill>
            </a:endParaRPr>
          </a:p>
        </p:txBody>
      </p:sp>
      <p:sp>
        <p:nvSpPr>
          <p:cNvPr id="4078" name="Google Shape;4078;gd6373dda26_0_6391"/>
          <p:cNvSpPr txBox="1"/>
          <p:nvPr>
            <p:ph type="title"/>
          </p:nvPr>
        </p:nvSpPr>
        <p:spPr>
          <a:xfrm>
            <a:off x="4210312" y="2279225"/>
            <a:ext cx="1525200" cy="4227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4000"/>
              <a:buNone/>
            </a:pPr>
            <a:r>
              <a:rPr lang="en-US" sz="2700"/>
              <a:t>Barriers</a:t>
            </a:r>
            <a:endParaRPr sz="2700"/>
          </a:p>
        </p:txBody>
      </p:sp>
      <p:sp>
        <p:nvSpPr>
          <p:cNvPr id="4079" name="Google Shape;4079;gd6373dda26_0_6391"/>
          <p:cNvSpPr/>
          <p:nvPr/>
        </p:nvSpPr>
        <p:spPr>
          <a:xfrm flipH="1" rot="10800000">
            <a:off x="469824" y="2998749"/>
            <a:ext cx="11337145" cy="37375"/>
          </a:xfrm>
          <a:custGeom>
            <a:rect b="b" l="l" r="r" t="t"/>
            <a:pathLst>
              <a:path extrusionOk="0" h="751" w="237030">
                <a:moveTo>
                  <a:pt x="369" y="1"/>
                </a:moveTo>
                <a:cubicBezTo>
                  <a:pt x="167" y="1"/>
                  <a:pt x="0" y="167"/>
                  <a:pt x="0" y="370"/>
                </a:cubicBezTo>
                <a:cubicBezTo>
                  <a:pt x="0" y="584"/>
                  <a:pt x="167" y="751"/>
                  <a:pt x="369" y="751"/>
                </a:cubicBezTo>
                <a:lnTo>
                  <a:pt x="236661" y="751"/>
                </a:lnTo>
                <a:cubicBezTo>
                  <a:pt x="236863" y="751"/>
                  <a:pt x="237030" y="584"/>
                  <a:pt x="237030" y="370"/>
                </a:cubicBezTo>
                <a:cubicBezTo>
                  <a:pt x="237030" y="167"/>
                  <a:pt x="236863" y="1"/>
                  <a:pt x="23666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cxnSp>
        <p:nvCxnSpPr>
          <p:cNvPr id="4080" name="Google Shape;4080;gd6373dda26_0_6391"/>
          <p:cNvCxnSpPr/>
          <p:nvPr/>
        </p:nvCxnSpPr>
        <p:spPr>
          <a:xfrm flipH="1">
            <a:off x="814000" y="3084150"/>
            <a:ext cx="422400" cy="1340100"/>
          </a:xfrm>
          <a:prstGeom prst="straightConnector1">
            <a:avLst/>
          </a:prstGeom>
          <a:noFill/>
          <a:ln cap="flat" cmpd="sng" w="19050">
            <a:solidFill>
              <a:schemeClr val="dk1"/>
            </a:solidFill>
            <a:prstDash val="solid"/>
            <a:round/>
            <a:headEnd len="sm" w="sm" type="none"/>
            <a:tailEnd len="med" w="med" type="oval"/>
          </a:ln>
        </p:spPr>
      </p:cxnSp>
      <p:sp>
        <p:nvSpPr>
          <p:cNvPr id="4081" name="Google Shape;4081;gd6373dda26_0_6391"/>
          <p:cNvSpPr txBox="1"/>
          <p:nvPr/>
        </p:nvSpPr>
        <p:spPr>
          <a:xfrm>
            <a:off x="1251125" y="5431625"/>
            <a:ext cx="2508300" cy="4800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Clr>
                <a:srgbClr val="000000"/>
              </a:buClr>
              <a:buSzPts val="1900"/>
              <a:buFont typeface="Arial"/>
              <a:buNone/>
            </a:pPr>
            <a:r>
              <a:rPr lang="en-US" sz="1500" u="sng">
                <a:solidFill>
                  <a:schemeClr val="dk1"/>
                </a:solidFill>
                <a:latin typeface="Signika"/>
                <a:ea typeface="Signika"/>
                <a:cs typeface="Signika"/>
                <a:sym typeface="Signika"/>
              </a:rPr>
              <a:t>Expert</a:t>
            </a:r>
            <a:r>
              <a:rPr lang="en-US" sz="1500">
                <a:solidFill>
                  <a:schemeClr val="dk1"/>
                </a:solidFill>
                <a:latin typeface="Signika"/>
                <a:ea typeface="Signika"/>
                <a:cs typeface="Signika"/>
                <a:sym typeface="Signika"/>
              </a:rPr>
              <a:t>: behavior is key; talking expels magnitudes more particles than breathing </a:t>
            </a:r>
            <a:endParaRPr sz="2000">
              <a:solidFill>
                <a:schemeClr val="dk1"/>
              </a:solidFill>
              <a:latin typeface="Signika"/>
              <a:ea typeface="Signika"/>
              <a:cs typeface="Signika"/>
              <a:sym typeface="Signika"/>
            </a:endParaRPr>
          </a:p>
          <a:p>
            <a:pPr indent="0" lvl="0" marL="0" marR="0" rtl="0" algn="ctr">
              <a:lnSpc>
                <a:spcPct val="100000"/>
              </a:lnSpc>
              <a:spcBef>
                <a:spcPts val="0"/>
              </a:spcBef>
              <a:spcAft>
                <a:spcPts val="0"/>
              </a:spcAft>
              <a:buClr>
                <a:srgbClr val="000000"/>
              </a:buClr>
              <a:buSzPts val="1900"/>
              <a:buFont typeface="Arial"/>
              <a:buNone/>
            </a:pPr>
            <a:r>
              <a:t/>
            </a:r>
            <a:endParaRPr u="sng">
              <a:solidFill>
                <a:schemeClr val="dk1"/>
              </a:solidFill>
              <a:latin typeface="Signika"/>
              <a:ea typeface="Signika"/>
              <a:cs typeface="Signika"/>
              <a:sym typeface="Signika"/>
            </a:endParaRPr>
          </a:p>
        </p:txBody>
      </p:sp>
      <p:cxnSp>
        <p:nvCxnSpPr>
          <p:cNvPr id="4082" name="Google Shape;4082;gd6373dda26_0_6391"/>
          <p:cNvCxnSpPr/>
          <p:nvPr/>
        </p:nvCxnSpPr>
        <p:spPr>
          <a:xfrm>
            <a:off x="1640400" y="3017550"/>
            <a:ext cx="790500" cy="2400600"/>
          </a:xfrm>
          <a:prstGeom prst="straightConnector1">
            <a:avLst/>
          </a:prstGeom>
          <a:noFill/>
          <a:ln cap="flat" cmpd="sng" w="19050">
            <a:solidFill>
              <a:schemeClr val="dk1"/>
            </a:solidFill>
            <a:prstDash val="solid"/>
            <a:round/>
            <a:headEnd len="sm" w="sm" type="none"/>
            <a:tailEnd len="med" w="med" type="oval"/>
          </a:ln>
        </p:spPr>
      </p:cxnSp>
      <p:sp>
        <p:nvSpPr>
          <p:cNvPr id="4083" name="Google Shape;4083;gd6373dda26_0_6391"/>
          <p:cNvSpPr txBox="1"/>
          <p:nvPr/>
        </p:nvSpPr>
        <p:spPr>
          <a:xfrm>
            <a:off x="1969625" y="3826775"/>
            <a:ext cx="1789800" cy="4800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Clr>
                <a:srgbClr val="000000"/>
              </a:buClr>
              <a:buSzPts val="1900"/>
              <a:buFont typeface="Arial"/>
              <a:buNone/>
            </a:pPr>
            <a:r>
              <a:rPr lang="en-US" sz="1500" u="sng">
                <a:solidFill>
                  <a:schemeClr val="dk1"/>
                </a:solidFill>
                <a:latin typeface="Signika"/>
                <a:ea typeface="Signika"/>
                <a:cs typeface="Signika"/>
                <a:sym typeface="Signika"/>
              </a:rPr>
              <a:t>Both:</a:t>
            </a:r>
            <a:r>
              <a:rPr lang="en-US" sz="1500">
                <a:solidFill>
                  <a:schemeClr val="dk1"/>
                </a:solidFill>
                <a:latin typeface="Signika"/>
                <a:ea typeface="Signika"/>
                <a:cs typeface="Signika"/>
                <a:sym typeface="Signika"/>
              </a:rPr>
              <a:t> reduced occupancy more important</a:t>
            </a:r>
            <a:endParaRPr sz="2000">
              <a:solidFill>
                <a:schemeClr val="dk1"/>
              </a:solidFill>
              <a:latin typeface="Signika"/>
              <a:ea typeface="Signika"/>
              <a:cs typeface="Signika"/>
              <a:sym typeface="Signika"/>
            </a:endParaRPr>
          </a:p>
          <a:p>
            <a:pPr indent="0" lvl="0" marL="0" marR="0" rtl="0" algn="ctr">
              <a:lnSpc>
                <a:spcPct val="100000"/>
              </a:lnSpc>
              <a:spcBef>
                <a:spcPts val="0"/>
              </a:spcBef>
              <a:spcAft>
                <a:spcPts val="0"/>
              </a:spcAft>
              <a:buClr>
                <a:srgbClr val="000000"/>
              </a:buClr>
              <a:buSzPts val="1900"/>
              <a:buFont typeface="Arial"/>
              <a:buNone/>
            </a:pPr>
            <a:r>
              <a:t/>
            </a:r>
            <a:endParaRPr u="sng">
              <a:solidFill>
                <a:schemeClr val="dk1"/>
              </a:solidFill>
              <a:latin typeface="Signika"/>
              <a:ea typeface="Signika"/>
              <a:cs typeface="Signika"/>
              <a:sym typeface="Signika"/>
            </a:endParaRPr>
          </a:p>
        </p:txBody>
      </p:sp>
      <p:sp>
        <p:nvSpPr>
          <p:cNvPr id="4084" name="Google Shape;4084;gd6373dda26_0_6391"/>
          <p:cNvSpPr txBox="1"/>
          <p:nvPr/>
        </p:nvSpPr>
        <p:spPr>
          <a:xfrm>
            <a:off x="4170438" y="3601725"/>
            <a:ext cx="1789800" cy="4800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Clr>
                <a:srgbClr val="000000"/>
              </a:buClr>
              <a:buSzPts val="1900"/>
              <a:buFont typeface="Arial"/>
              <a:buNone/>
            </a:pPr>
            <a:r>
              <a:rPr lang="en-US" sz="1500" u="sng">
                <a:solidFill>
                  <a:schemeClr val="dk1"/>
                </a:solidFill>
                <a:latin typeface="Signika"/>
                <a:ea typeface="Signika"/>
                <a:cs typeface="Signika"/>
                <a:sym typeface="Signika"/>
              </a:rPr>
              <a:t>Expert</a:t>
            </a:r>
            <a:r>
              <a:rPr lang="en-US" sz="1500">
                <a:solidFill>
                  <a:schemeClr val="dk1"/>
                </a:solidFill>
                <a:latin typeface="Signika"/>
                <a:ea typeface="Signika"/>
                <a:cs typeface="Signika"/>
                <a:sym typeface="Signika"/>
              </a:rPr>
              <a:t>: can impact air exchange negatively</a:t>
            </a:r>
            <a:endParaRPr sz="1500" u="sng">
              <a:solidFill>
                <a:schemeClr val="dk1"/>
              </a:solidFill>
              <a:latin typeface="Signika"/>
              <a:ea typeface="Signika"/>
              <a:cs typeface="Signika"/>
              <a:sym typeface="Signika"/>
            </a:endParaRPr>
          </a:p>
          <a:p>
            <a:pPr indent="0" lvl="0" marL="0" marR="0" rtl="0" algn="ctr">
              <a:lnSpc>
                <a:spcPct val="100000"/>
              </a:lnSpc>
              <a:spcBef>
                <a:spcPts val="0"/>
              </a:spcBef>
              <a:spcAft>
                <a:spcPts val="0"/>
              </a:spcAft>
              <a:buClr>
                <a:srgbClr val="000000"/>
              </a:buClr>
              <a:buSzPts val="1900"/>
              <a:buFont typeface="Arial"/>
              <a:buNone/>
            </a:pPr>
            <a:r>
              <a:t/>
            </a:r>
            <a:endParaRPr b="0" i="0" sz="2000" u="none" cap="none" strike="noStrike">
              <a:solidFill>
                <a:schemeClr val="dk1"/>
              </a:solidFill>
              <a:latin typeface="Signika"/>
              <a:ea typeface="Signika"/>
              <a:cs typeface="Signika"/>
              <a:sym typeface="Signika"/>
            </a:endParaRPr>
          </a:p>
        </p:txBody>
      </p:sp>
      <p:cxnSp>
        <p:nvCxnSpPr>
          <p:cNvPr id="4085" name="Google Shape;4085;gd6373dda26_0_6391"/>
          <p:cNvCxnSpPr/>
          <p:nvPr/>
        </p:nvCxnSpPr>
        <p:spPr>
          <a:xfrm flipH="1">
            <a:off x="4037475" y="3039900"/>
            <a:ext cx="207600" cy="1702200"/>
          </a:xfrm>
          <a:prstGeom prst="straightConnector1">
            <a:avLst/>
          </a:prstGeom>
          <a:noFill/>
          <a:ln cap="flat" cmpd="sng" w="19050">
            <a:solidFill>
              <a:schemeClr val="dk1"/>
            </a:solidFill>
            <a:prstDash val="solid"/>
            <a:round/>
            <a:headEnd len="sm" w="sm" type="none"/>
            <a:tailEnd len="med" w="med" type="oval"/>
          </a:ln>
        </p:spPr>
      </p:cxnSp>
      <p:cxnSp>
        <p:nvCxnSpPr>
          <p:cNvPr id="4086" name="Google Shape;4086;gd6373dda26_0_6391"/>
          <p:cNvCxnSpPr>
            <a:endCxn id="4084" idx="0"/>
          </p:cNvCxnSpPr>
          <p:nvPr/>
        </p:nvCxnSpPr>
        <p:spPr>
          <a:xfrm>
            <a:off x="5037438" y="3066525"/>
            <a:ext cx="27900" cy="535200"/>
          </a:xfrm>
          <a:prstGeom prst="straightConnector1">
            <a:avLst/>
          </a:prstGeom>
          <a:noFill/>
          <a:ln cap="flat" cmpd="sng" w="19050">
            <a:solidFill>
              <a:schemeClr val="dk1"/>
            </a:solidFill>
            <a:prstDash val="solid"/>
            <a:round/>
            <a:headEnd len="sm" w="sm" type="none"/>
            <a:tailEnd len="med" w="med" type="oval"/>
          </a:ln>
        </p:spPr>
      </p:cxnSp>
      <p:sp>
        <p:nvSpPr>
          <p:cNvPr id="4087" name="Google Shape;4087;gd6373dda26_0_6391"/>
          <p:cNvSpPr txBox="1"/>
          <p:nvPr/>
        </p:nvSpPr>
        <p:spPr>
          <a:xfrm>
            <a:off x="5419887" y="5512675"/>
            <a:ext cx="1693500" cy="4800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Clr>
                <a:srgbClr val="000000"/>
              </a:buClr>
              <a:buSzPts val="1900"/>
              <a:buFont typeface="Arial"/>
              <a:buNone/>
            </a:pPr>
            <a:r>
              <a:rPr lang="en-US" sz="1500" u="sng">
                <a:solidFill>
                  <a:schemeClr val="dk1"/>
                </a:solidFill>
                <a:latin typeface="Signika"/>
                <a:ea typeface="Signika"/>
                <a:cs typeface="Signika"/>
                <a:sym typeface="Signika"/>
              </a:rPr>
              <a:t>Both</a:t>
            </a:r>
            <a:r>
              <a:rPr lang="en-US" sz="1500">
                <a:solidFill>
                  <a:schemeClr val="dk1"/>
                </a:solidFill>
                <a:latin typeface="Signika"/>
                <a:ea typeface="Signika"/>
                <a:cs typeface="Signika"/>
                <a:sym typeface="Signika"/>
              </a:rPr>
              <a:t>: particularly important for workers</a:t>
            </a:r>
            <a:endParaRPr sz="1500" u="sng">
              <a:solidFill>
                <a:schemeClr val="dk1"/>
              </a:solidFill>
              <a:latin typeface="Signika"/>
              <a:ea typeface="Signika"/>
              <a:cs typeface="Signika"/>
              <a:sym typeface="Signika"/>
            </a:endParaRPr>
          </a:p>
          <a:p>
            <a:pPr indent="0" lvl="0" marL="0" marR="0" rtl="0" algn="ctr">
              <a:lnSpc>
                <a:spcPct val="100000"/>
              </a:lnSpc>
              <a:spcBef>
                <a:spcPts val="0"/>
              </a:spcBef>
              <a:spcAft>
                <a:spcPts val="0"/>
              </a:spcAft>
              <a:buClr>
                <a:srgbClr val="000000"/>
              </a:buClr>
              <a:buSzPts val="1900"/>
              <a:buFont typeface="Arial"/>
              <a:buNone/>
            </a:pPr>
            <a:r>
              <a:t/>
            </a:r>
            <a:endParaRPr b="0" i="0" sz="2000" u="none" cap="none" strike="noStrike">
              <a:solidFill>
                <a:schemeClr val="dk1"/>
              </a:solidFill>
              <a:latin typeface="Signika"/>
              <a:ea typeface="Signika"/>
              <a:cs typeface="Signika"/>
              <a:sym typeface="Signika"/>
            </a:endParaRPr>
          </a:p>
        </p:txBody>
      </p:sp>
      <p:cxnSp>
        <p:nvCxnSpPr>
          <p:cNvPr id="4088" name="Google Shape;4088;gd6373dda26_0_6391"/>
          <p:cNvCxnSpPr/>
          <p:nvPr/>
        </p:nvCxnSpPr>
        <p:spPr>
          <a:xfrm>
            <a:off x="5807600" y="3085975"/>
            <a:ext cx="263100" cy="2426700"/>
          </a:xfrm>
          <a:prstGeom prst="straightConnector1">
            <a:avLst/>
          </a:prstGeom>
          <a:noFill/>
          <a:ln cap="flat" cmpd="sng" w="19050">
            <a:solidFill>
              <a:schemeClr val="dk1"/>
            </a:solidFill>
            <a:prstDash val="solid"/>
            <a:round/>
            <a:headEnd len="sm" w="sm" type="none"/>
            <a:tailEnd len="med" w="med" type="oval"/>
          </a:ln>
        </p:spPr>
      </p:cxnSp>
      <p:sp>
        <p:nvSpPr>
          <p:cNvPr id="4089" name="Google Shape;4089;gd6373dda26_0_6391"/>
          <p:cNvSpPr txBox="1"/>
          <p:nvPr/>
        </p:nvSpPr>
        <p:spPr>
          <a:xfrm>
            <a:off x="6508150" y="3390650"/>
            <a:ext cx="1693500" cy="4800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lang="en-US" sz="1500" u="sng">
                <a:solidFill>
                  <a:schemeClr val="dk1"/>
                </a:solidFill>
                <a:latin typeface="Signika"/>
                <a:ea typeface="Signika"/>
                <a:cs typeface="Signika"/>
                <a:sym typeface="Signika"/>
              </a:rPr>
              <a:t>Layperson:</a:t>
            </a:r>
            <a:r>
              <a:rPr lang="en-US" sz="1500">
                <a:solidFill>
                  <a:schemeClr val="dk1"/>
                </a:solidFill>
                <a:latin typeface="Signika"/>
                <a:ea typeface="Signika"/>
                <a:cs typeface="Signika"/>
                <a:sym typeface="Signika"/>
              </a:rPr>
              <a:t> Likes fresh air; comfort concerns; unfamiliar but impressed with purification</a:t>
            </a:r>
            <a:endParaRPr i="0" sz="2000" cap="none" strike="noStrike">
              <a:solidFill>
                <a:schemeClr val="dk1"/>
              </a:solidFill>
              <a:latin typeface="Signika"/>
              <a:ea typeface="Signika"/>
              <a:cs typeface="Signika"/>
              <a:sym typeface="Signika"/>
            </a:endParaRPr>
          </a:p>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Signika"/>
              <a:ea typeface="Signika"/>
              <a:cs typeface="Signika"/>
              <a:sym typeface="Signika"/>
            </a:endParaRPr>
          </a:p>
        </p:txBody>
      </p:sp>
      <p:sp>
        <p:nvSpPr>
          <p:cNvPr id="4090" name="Google Shape;4090;gd6373dda26_0_6391"/>
          <p:cNvSpPr txBox="1"/>
          <p:nvPr/>
        </p:nvSpPr>
        <p:spPr>
          <a:xfrm>
            <a:off x="7986150" y="4890900"/>
            <a:ext cx="2010900" cy="4800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lang="en-US" sz="1500" u="sng">
                <a:solidFill>
                  <a:schemeClr val="dk1"/>
                </a:solidFill>
                <a:latin typeface="Signika"/>
                <a:ea typeface="Signika"/>
                <a:cs typeface="Signika"/>
                <a:sym typeface="Signika"/>
              </a:rPr>
              <a:t>Expert:</a:t>
            </a:r>
            <a:r>
              <a:rPr lang="en-US" sz="1500">
                <a:solidFill>
                  <a:schemeClr val="dk1"/>
                </a:solidFill>
                <a:latin typeface="Signika"/>
                <a:ea typeface="Signika"/>
                <a:cs typeface="Signika"/>
                <a:sym typeface="Signika"/>
              </a:rPr>
              <a:t> air exchange and flow = key; filtration = important; purification = it depends! </a:t>
            </a:r>
            <a:endParaRPr i="0" sz="2000" cap="none" strike="noStrike">
              <a:solidFill>
                <a:schemeClr val="dk1"/>
              </a:solidFill>
              <a:latin typeface="Signika"/>
              <a:ea typeface="Signika"/>
              <a:cs typeface="Signika"/>
              <a:sym typeface="Signika"/>
            </a:endParaRPr>
          </a:p>
          <a:p>
            <a:pPr indent="0" lvl="0" marL="0" marR="0" rtl="0" algn="ctr">
              <a:lnSpc>
                <a:spcPct val="100000"/>
              </a:lnSpc>
              <a:spcBef>
                <a:spcPts val="0"/>
              </a:spcBef>
              <a:spcAft>
                <a:spcPts val="0"/>
              </a:spcAft>
              <a:buClr>
                <a:srgbClr val="000000"/>
              </a:buClr>
              <a:buSzPts val="1900"/>
              <a:buFont typeface="Arial"/>
              <a:buNone/>
            </a:pPr>
            <a:r>
              <a:t/>
            </a:r>
            <a:endParaRPr b="0" i="0" sz="2000" u="none" cap="none" strike="noStrike">
              <a:solidFill>
                <a:schemeClr val="dk1"/>
              </a:solidFill>
              <a:latin typeface="Signika"/>
              <a:ea typeface="Signika"/>
              <a:cs typeface="Signika"/>
              <a:sym typeface="Signika"/>
            </a:endParaRPr>
          </a:p>
        </p:txBody>
      </p:sp>
      <p:cxnSp>
        <p:nvCxnSpPr>
          <p:cNvPr id="4091" name="Google Shape;4091;gd6373dda26_0_6391"/>
          <p:cNvCxnSpPr>
            <a:endCxn id="4090" idx="0"/>
          </p:cNvCxnSpPr>
          <p:nvPr/>
        </p:nvCxnSpPr>
        <p:spPr>
          <a:xfrm>
            <a:off x="8547900" y="3028800"/>
            <a:ext cx="443700" cy="1862100"/>
          </a:xfrm>
          <a:prstGeom prst="straightConnector1">
            <a:avLst/>
          </a:prstGeom>
          <a:noFill/>
          <a:ln cap="flat" cmpd="sng" w="19050">
            <a:solidFill>
              <a:schemeClr val="dk1"/>
            </a:solidFill>
            <a:prstDash val="solid"/>
            <a:round/>
            <a:headEnd len="sm" w="sm" type="none"/>
            <a:tailEnd len="med" w="med" type="oval"/>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5" name="Shape 4095"/>
        <p:cNvGrpSpPr/>
        <p:nvPr/>
      </p:nvGrpSpPr>
      <p:grpSpPr>
        <a:xfrm>
          <a:off x="0" y="0"/>
          <a:ext cx="0" cy="0"/>
          <a:chOff x="0" y="0"/>
          <a:chExt cx="0" cy="0"/>
        </a:xfrm>
      </p:grpSpPr>
      <p:sp>
        <p:nvSpPr>
          <p:cNvPr id="4096" name="Google Shape;4096;gd6373dda26_0_7166"/>
          <p:cNvSpPr/>
          <p:nvPr/>
        </p:nvSpPr>
        <p:spPr>
          <a:xfrm>
            <a:off x="5753476" y="1431926"/>
            <a:ext cx="6457410" cy="5490651"/>
          </a:xfrm>
          <a:custGeom>
            <a:rect b="b" l="l" r="r" t="t"/>
            <a:pathLst>
              <a:path extrusionOk="0" h="111661" w="136672">
                <a:moveTo>
                  <a:pt x="59484" y="0"/>
                </a:moveTo>
                <a:cubicBezTo>
                  <a:pt x="53329" y="0"/>
                  <a:pt x="47193" y="961"/>
                  <a:pt x="41279" y="3028"/>
                </a:cubicBezTo>
                <a:cubicBezTo>
                  <a:pt x="16133" y="11814"/>
                  <a:pt x="0" y="43604"/>
                  <a:pt x="12240" y="67262"/>
                </a:cubicBezTo>
                <a:cubicBezTo>
                  <a:pt x="22610" y="87276"/>
                  <a:pt x="47578" y="95694"/>
                  <a:pt x="62853" y="111660"/>
                </a:cubicBezTo>
                <a:lnTo>
                  <a:pt x="136672" y="111660"/>
                </a:lnTo>
                <a:lnTo>
                  <a:pt x="136672" y="77013"/>
                </a:lnTo>
                <a:cubicBezTo>
                  <a:pt x="133041" y="58070"/>
                  <a:pt x="125718" y="39937"/>
                  <a:pt x="113121" y="25507"/>
                </a:cubicBezTo>
                <a:cubicBezTo>
                  <a:pt x="99717" y="10163"/>
                  <a:pt x="79501" y="0"/>
                  <a:pt x="59484"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97" name="Google Shape;4097;gd6373dda26_0_7166"/>
          <p:cNvSpPr txBox="1"/>
          <p:nvPr>
            <p:ph idx="1" type="subTitle"/>
          </p:nvPr>
        </p:nvSpPr>
        <p:spPr>
          <a:xfrm>
            <a:off x="9958125" y="5620100"/>
            <a:ext cx="2097000" cy="7173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None/>
            </a:pPr>
            <a:r>
              <a:rPr lang="en-US"/>
              <a:t>- expert insight</a:t>
            </a:r>
            <a:endParaRPr/>
          </a:p>
        </p:txBody>
      </p:sp>
      <p:sp>
        <p:nvSpPr>
          <p:cNvPr id="4098" name="Google Shape;4098;gd6373dda26_0_7166"/>
          <p:cNvSpPr txBox="1"/>
          <p:nvPr>
            <p:ph type="title"/>
          </p:nvPr>
        </p:nvSpPr>
        <p:spPr>
          <a:xfrm>
            <a:off x="6161304" y="4037750"/>
            <a:ext cx="5342700" cy="590700"/>
          </a:xfrm>
          <a:prstGeom prst="rect">
            <a:avLst/>
          </a:prstGeom>
          <a:noFill/>
          <a:ln>
            <a:noFill/>
          </a:ln>
        </p:spPr>
        <p:txBody>
          <a:bodyPr anchorCtr="0" anchor="ctr" bIns="0" lIns="121900" spcFirstLastPara="1" rIns="121900" wrap="square" tIns="0">
            <a:noAutofit/>
          </a:bodyPr>
          <a:lstStyle/>
          <a:p>
            <a:pPr indent="0" lvl="0" marL="0" rtl="0" algn="ctr">
              <a:lnSpc>
                <a:spcPct val="100000"/>
              </a:lnSpc>
              <a:spcBef>
                <a:spcPts val="0"/>
              </a:spcBef>
              <a:spcAft>
                <a:spcPts val="0"/>
              </a:spcAft>
              <a:buSzPts val="4800"/>
              <a:buNone/>
            </a:pPr>
            <a:r>
              <a:rPr lang="en-US"/>
              <a:t>“You can’t ventilate your way out of [crowding].”</a:t>
            </a:r>
            <a:endParaRPr/>
          </a:p>
        </p:txBody>
      </p:sp>
      <p:grpSp>
        <p:nvGrpSpPr>
          <p:cNvPr id="4099" name="Google Shape;4099;gd6373dda26_0_7166"/>
          <p:cNvGrpSpPr/>
          <p:nvPr/>
        </p:nvGrpSpPr>
        <p:grpSpPr>
          <a:xfrm>
            <a:off x="1018700" y="-5"/>
            <a:ext cx="10795324" cy="3247886"/>
            <a:chOff x="691817" y="293310"/>
            <a:chExt cx="8096695" cy="2435976"/>
          </a:xfrm>
        </p:grpSpPr>
        <p:grpSp>
          <p:nvGrpSpPr>
            <p:cNvPr id="4100" name="Google Shape;4100;gd6373dda26_0_7166"/>
            <p:cNvGrpSpPr/>
            <p:nvPr/>
          </p:nvGrpSpPr>
          <p:grpSpPr>
            <a:xfrm>
              <a:off x="2971429" y="293310"/>
              <a:ext cx="829999" cy="832367"/>
              <a:chOff x="2971429" y="293310"/>
              <a:chExt cx="829999" cy="832367"/>
            </a:xfrm>
          </p:grpSpPr>
          <p:sp>
            <p:nvSpPr>
              <p:cNvPr id="4101" name="Google Shape;4101;gd6373dda26_0_7166"/>
              <p:cNvSpPr/>
              <p:nvPr/>
            </p:nvSpPr>
            <p:spPr>
              <a:xfrm>
                <a:off x="3121006" y="441645"/>
                <a:ext cx="530844" cy="535698"/>
              </a:xfrm>
              <a:custGeom>
                <a:rect b="b" l="l" r="r" t="t"/>
                <a:pathLst>
                  <a:path extrusionOk="0" h="16562" w="16563">
                    <a:moveTo>
                      <a:pt x="8287" y="1870"/>
                    </a:moveTo>
                    <a:cubicBezTo>
                      <a:pt x="8704" y="1870"/>
                      <a:pt x="9037" y="2203"/>
                      <a:pt x="9037" y="2620"/>
                    </a:cubicBezTo>
                    <a:cubicBezTo>
                      <a:pt x="9037" y="3036"/>
                      <a:pt x="8704" y="3382"/>
                      <a:pt x="8287" y="3382"/>
                    </a:cubicBezTo>
                    <a:cubicBezTo>
                      <a:pt x="7871" y="3382"/>
                      <a:pt x="7525" y="3036"/>
                      <a:pt x="7525" y="2620"/>
                    </a:cubicBezTo>
                    <a:cubicBezTo>
                      <a:pt x="7525" y="2203"/>
                      <a:pt x="7871" y="1870"/>
                      <a:pt x="8287" y="1870"/>
                    </a:cubicBezTo>
                    <a:close/>
                    <a:moveTo>
                      <a:pt x="4287" y="3525"/>
                    </a:moveTo>
                    <a:cubicBezTo>
                      <a:pt x="4703" y="3525"/>
                      <a:pt x="5037" y="3870"/>
                      <a:pt x="5037" y="4275"/>
                    </a:cubicBezTo>
                    <a:cubicBezTo>
                      <a:pt x="5037" y="4691"/>
                      <a:pt x="4703" y="5037"/>
                      <a:pt x="4287" y="5037"/>
                    </a:cubicBezTo>
                    <a:cubicBezTo>
                      <a:pt x="3870" y="5037"/>
                      <a:pt x="3537" y="4691"/>
                      <a:pt x="3537" y="4275"/>
                    </a:cubicBezTo>
                    <a:cubicBezTo>
                      <a:pt x="3537" y="3870"/>
                      <a:pt x="3870" y="3525"/>
                      <a:pt x="4287" y="3525"/>
                    </a:cubicBezTo>
                    <a:close/>
                    <a:moveTo>
                      <a:pt x="12288" y="3525"/>
                    </a:moveTo>
                    <a:cubicBezTo>
                      <a:pt x="12693" y="3525"/>
                      <a:pt x="13038" y="3870"/>
                      <a:pt x="13038" y="4275"/>
                    </a:cubicBezTo>
                    <a:cubicBezTo>
                      <a:pt x="13038" y="4691"/>
                      <a:pt x="12693" y="5037"/>
                      <a:pt x="12288" y="5037"/>
                    </a:cubicBezTo>
                    <a:cubicBezTo>
                      <a:pt x="11871" y="5037"/>
                      <a:pt x="11526" y="4691"/>
                      <a:pt x="11526" y="4275"/>
                    </a:cubicBezTo>
                    <a:cubicBezTo>
                      <a:pt x="11526" y="3870"/>
                      <a:pt x="11871" y="3525"/>
                      <a:pt x="12288" y="3525"/>
                    </a:cubicBezTo>
                    <a:close/>
                    <a:moveTo>
                      <a:pt x="6668" y="5906"/>
                    </a:moveTo>
                    <a:cubicBezTo>
                      <a:pt x="7085" y="5906"/>
                      <a:pt x="7430" y="6251"/>
                      <a:pt x="7430" y="6656"/>
                    </a:cubicBezTo>
                    <a:cubicBezTo>
                      <a:pt x="7430" y="7073"/>
                      <a:pt x="7085" y="7418"/>
                      <a:pt x="6668" y="7418"/>
                    </a:cubicBezTo>
                    <a:cubicBezTo>
                      <a:pt x="6251" y="7418"/>
                      <a:pt x="5918" y="7073"/>
                      <a:pt x="5918" y="6656"/>
                    </a:cubicBezTo>
                    <a:cubicBezTo>
                      <a:pt x="5918" y="6251"/>
                      <a:pt x="6251" y="5906"/>
                      <a:pt x="6668" y="5906"/>
                    </a:cubicBezTo>
                    <a:close/>
                    <a:moveTo>
                      <a:pt x="9906" y="5906"/>
                    </a:moveTo>
                    <a:cubicBezTo>
                      <a:pt x="10311" y="5906"/>
                      <a:pt x="10657" y="6251"/>
                      <a:pt x="10657" y="6656"/>
                    </a:cubicBezTo>
                    <a:cubicBezTo>
                      <a:pt x="10657" y="7073"/>
                      <a:pt x="10311" y="7418"/>
                      <a:pt x="9906" y="7418"/>
                    </a:cubicBezTo>
                    <a:cubicBezTo>
                      <a:pt x="9490" y="7418"/>
                      <a:pt x="9144" y="7073"/>
                      <a:pt x="9144" y="6656"/>
                    </a:cubicBezTo>
                    <a:cubicBezTo>
                      <a:pt x="9144" y="6251"/>
                      <a:pt x="9490" y="5906"/>
                      <a:pt x="9906" y="5906"/>
                    </a:cubicBezTo>
                    <a:close/>
                    <a:moveTo>
                      <a:pt x="2632" y="7525"/>
                    </a:moveTo>
                    <a:cubicBezTo>
                      <a:pt x="3048" y="7525"/>
                      <a:pt x="3382" y="7859"/>
                      <a:pt x="3382" y="8275"/>
                    </a:cubicBezTo>
                    <a:cubicBezTo>
                      <a:pt x="3382" y="8692"/>
                      <a:pt x="3048" y="9025"/>
                      <a:pt x="2632" y="9025"/>
                    </a:cubicBezTo>
                    <a:cubicBezTo>
                      <a:pt x="2215" y="9025"/>
                      <a:pt x="1882" y="8692"/>
                      <a:pt x="1882" y="8275"/>
                    </a:cubicBezTo>
                    <a:cubicBezTo>
                      <a:pt x="1882" y="7859"/>
                      <a:pt x="2215" y="7525"/>
                      <a:pt x="2632" y="7525"/>
                    </a:cubicBezTo>
                    <a:close/>
                    <a:moveTo>
                      <a:pt x="13943" y="7525"/>
                    </a:moveTo>
                    <a:cubicBezTo>
                      <a:pt x="14348" y="7525"/>
                      <a:pt x="14693" y="7859"/>
                      <a:pt x="14693" y="8275"/>
                    </a:cubicBezTo>
                    <a:cubicBezTo>
                      <a:pt x="14693" y="8692"/>
                      <a:pt x="14348" y="9025"/>
                      <a:pt x="13943" y="9025"/>
                    </a:cubicBezTo>
                    <a:cubicBezTo>
                      <a:pt x="13526" y="9025"/>
                      <a:pt x="13181" y="8692"/>
                      <a:pt x="13181" y="8275"/>
                    </a:cubicBezTo>
                    <a:cubicBezTo>
                      <a:pt x="13181" y="7859"/>
                      <a:pt x="13526" y="7525"/>
                      <a:pt x="13943" y="7525"/>
                    </a:cubicBezTo>
                    <a:close/>
                    <a:moveTo>
                      <a:pt x="6668" y="9132"/>
                    </a:moveTo>
                    <a:cubicBezTo>
                      <a:pt x="7085" y="9132"/>
                      <a:pt x="7430" y="9478"/>
                      <a:pt x="7430" y="9894"/>
                    </a:cubicBezTo>
                    <a:cubicBezTo>
                      <a:pt x="7430" y="10311"/>
                      <a:pt x="7085" y="10645"/>
                      <a:pt x="6668" y="10645"/>
                    </a:cubicBezTo>
                    <a:cubicBezTo>
                      <a:pt x="6251" y="10645"/>
                      <a:pt x="5918" y="10311"/>
                      <a:pt x="5918" y="9894"/>
                    </a:cubicBezTo>
                    <a:cubicBezTo>
                      <a:pt x="5918" y="9478"/>
                      <a:pt x="6251" y="9132"/>
                      <a:pt x="6668" y="9132"/>
                    </a:cubicBezTo>
                    <a:close/>
                    <a:moveTo>
                      <a:pt x="9906" y="9132"/>
                    </a:moveTo>
                    <a:cubicBezTo>
                      <a:pt x="10311" y="9132"/>
                      <a:pt x="10657" y="9478"/>
                      <a:pt x="10657" y="9894"/>
                    </a:cubicBezTo>
                    <a:cubicBezTo>
                      <a:pt x="10657" y="10311"/>
                      <a:pt x="10311" y="10645"/>
                      <a:pt x="9906" y="10645"/>
                    </a:cubicBezTo>
                    <a:cubicBezTo>
                      <a:pt x="9490" y="10645"/>
                      <a:pt x="9144" y="10311"/>
                      <a:pt x="9144" y="9894"/>
                    </a:cubicBezTo>
                    <a:cubicBezTo>
                      <a:pt x="9144" y="9478"/>
                      <a:pt x="9490" y="9132"/>
                      <a:pt x="9906" y="9132"/>
                    </a:cubicBezTo>
                    <a:close/>
                    <a:moveTo>
                      <a:pt x="4287" y="11526"/>
                    </a:moveTo>
                    <a:cubicBezTo>
                      <a:pt x="4703" y="11526"/>
                      <a:pt x="5037" y="11859"/>
                      <a:pt x="5037" y="12276"/>
                    </a:cubicBezTo>
                    <a:cubicBezTo>
                      <a:pt x="5037" y="12692"/>
                      <a:pt x="4703" y="13026"/>
                      <a:pt x="4287" y="13026"/>
                    </a:cubicBezTo>
                    <a:cubicBezTo>
                      <a:pt x="3870" y="13026"/>
                      <a:pt x="3537" y="12692"/>
                      <a:pt x="3537" y="12276"/>
                    </a:cubicBezTo>
                    <a:cubicBezTo>
                      <a:pt x="3537" y="11859"/>
                      <a:pt x="3870" y="11526"/>
                      <a:pt x="4287" y="11526"/>
                    </a:cubicBezTo>
                    <a:close/>
                    <a:moveTo>
                      <a:pt x="12288" y="11526"/>
                    </a:moveTo>
                    <a:cubicBezTo>
                      <a:pt x="12693" y="11526"/>
                      <a:pt x="13038" y="11859"/>
                      <a:pt x="13038" y="12276"/>
                    </a:cubicBezTo>
                    <a:cubicBezTo>
                      <a:pt x="13038" y="12692"/>
                      <a:pt x="12693" y="13026"/>
                      <a:pt x="12288" y="13026"/>
                    </a:cubicBezTo>
                    <a:cubicBezTo>
                      <a:pt x="11871" y="13026"/>
                      <a:pt x="11526" y="12692"/>
                      <a:pt x="11526" y="12276"/>
                    </a:cubicBezTo>
                    <a:cubicBezTo>
                      <a:pt x="11526" y="11859"/>
                      <a:pt x="11871" y="11526"/>
                      <a:pt x="12288" y="11526"/>
                    </a:cubicBezTo>
                    <a:close/>
                    <a:moveTo>
                      <a:pt x="8287" y="13181"/>
                    </a:moveTo>
                    <a:cubicBezTo>
                      <a:pt x="8704" y="13181"/>
                      <a:pt x="9037" y="13514"/>
                      <a:pt x="9037" y="13931"/>
                    </a:cubicBezTo>
                    <a:cubicBezTo>
                      <a:pt x="9037" y="14347"/>
                      <a:pt x="8704" y="14681"/>
                      <a:pt x="8287" y="14681"/>
                    </a:cubicBezTo>
                    <a:cubicBezTo>
                      <a:pt x="7871" y="14681"/>
                      <a:pt x="7525" y="14347"/>
                      <a:pt x="7525" y="13931"/>
                    </a:cubicBezTo>
                    <a:cubicBezTo>
                      <a:pt x="7525" y="13514"/>
                      <a:pt x="7871" y="13181"/>
                      <a:pt x="8287" y="13181"/>
                    </a:cubicBezTo>
                    <a:close/>
                    <a:moveTo>
                      <a:pt x="8287" y="0"/>
                    </a:moveTo>
                    <a:cubicBezTo>
                      <a:pt x="3715" y="0"/>
                      <a:pt x="0" y="3715"/>
                      <a:pt x="0" y="8275"/>
                    </a:cubicBezTo>
                    <a:cubicBezTo>
                      <a:pt x="0" y="12847"/>
                      <a:pt x="3715" y="16562"/>
                      <a:pt x="8287" y="16562"/>
                    </a:cubicBezTo>
                    <a:cubicBezTo>
                      <a:pt x="12847" y="16562"/>
                      <a:pt x="16562" y="12847"/>
                      <a:pt x="16562" y="8275"/>
                    </a:cubicBezTo>
                    <a:cubicBezTo>
                      <a:pt x="16562" y="3715"/>
                      <a:pt x="12847" y="0"/>
                      <a:pt x="828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02" name="Google Shape;4102;gd6373dda26_0_7166"/>
              <p:cNvSpPr/>
              <p:nvPr/>
            </p:nvSpPr>
            <p:spPr>
              <a:xfrm>
                <a:off x="3232059" y="293310"/>
                <a:ext cx="104579" cy="117542"/>
              </a:xfrm>
              <a:custGeom>
                <a:rect b="b" l="l" r="r" t="t"/>
                <a:pathLst>
                  <a:path extrusionOk="0" h="3634" w="3263">
                    <a:moveTo>
                      <a:pt x="2424" y="1"/>
                    </a:moveTo>
                    <a:cubicBezTo>
                      <a:pt x="2359" y="1"/>
                      <a:pt x="2292" y="9"/>
                      <a:pt x="2227" y="26"/>
                    </a:cubicBezTo>
                    <a:lnTo>
                      <a:pt x="643" y="443"/>
                    </a:lnTo>
                    <a:cubicBezTo>
                      <a:pt x="238" y="550"/>
                      <a:pt x="0" y="967"/>
                      <a:pt x="107" y="1372"/>
                    </a:cubicBezTo>
                    <a:cubicBezTo>
                      <a:pt x="198" y="1694"/>
                      <a:pt x="502" y="1932"/>
                      <a:pt x="846" y="1932"/>
                    </a:cubicBezTo>
                    <a:cubicBezTo>
                      <a:pt x="909" y="1932"/>
                      <a:pt x="972" y="1924"/>
                      <a:pt x="1036" y="1907"/>
                    </a:cubicBezTo>
                    <a:lnTo>
                      <a:pt x="1096" y="1884"/>
                    </a:lnTo>
                    <a:lnTo>
                      <a:pt x="1572" y="3634"/>
                    </a:lnTo>
                    <a:cubicBezTo>
                      <a:pt x="2036" y="3467"/>
                      <a:pt x="2524" y="3336"/>
                      <a:pt x="3024" y="3241"/>
                    </a:cubicBezTo>
                    <a:lnTo>
                      <a:pt x="2560" y="1491"/>
                    </a:lnTo>
                    <a:lnTo>
                      <a:pt x="2620" y="1479"/>
                    </a:lnTo>
                    <a:cubicBezTo>
                      <a:pt x="3024" y="1372"/>
                      <a:pt x="3263" y="955"/>
                      <a:pt x="3155" y="550"/>
                    </a:cubicBezTo>
                    <a:cubicBezTo>
                      <a:pt x="3066" y="221"/>
                      <a:pt x="2759" y="1"/>
                      <a:pt x="2424"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03" name="Google Shape;4103;gd6373dda26_0_7166"/>
              <p:cNvSpPr/>
              <p:nvPr/>
            </p:nvSpPr>
            <p:spPr>
              <a:xfrm>
                <a:off x="3062226" y="384362"/>
                <a:ext cx="120252" cy="119321"/>
              </a:xfrm>
              <a:custGeom>
                <a:rect b="b" l="l" r="r" t="t"/>
                <a:pathLst>
                  <a:path extrusionOk="0" h="3689" w="3752">
                    <a:moveTo>
                      <a:pt x="1989" y="0"/>
                    </a:moveTo>
                    <a:cubicBezTo>
                      <a:pt x="1796" y="0"/>
                      <a:pt x="1602" y="75"/>
                      <a:pt x="1453" y="224"/>
                    </a:cubicBezTo>
                    <a:lnTo>
                      <a:pt x="299" y="1378"/>
                    </a:lnTo>
                    <a:cubicBezTo>
                      <a:pt x="1" y="1676"/>
                      <a:pt x="1" y="2152"/>
                      <a:pt x="299" y="2450"/>
                    </a:cubicBezTo>
                    <a:cubicBezTo>
                      <a:pt x="441" y="2599"/>
                      <a:pt x="635" y="2673"/>
                      <a:pt x="828" y="2673"/>
                    </a:cubicBezTo>
                    <a:cubicBezTo>
                      <a:pt x="1022" y="2673"/>
                      <a:pt x="1215" y="2599"/>
                      <a:pt x="1358" y="2450"/>
                    </a:cubicBezTo>
                    <a:lnTo>
                      <a:pt x="1406" y="2402"/>
                    </a:lnTo>
                    <a:lnTo>
                      <a:pt x="2692" y="3688"/>
                    </a:lnTo>
                    <a:cubicBezTo>
                      <a:pt x="3013" y="3307"/>
                      <a:pt x="3370" y="2950"/>
                      <a:pt x="3751" y="2617"/>
                    </a:cubicBezTo>
                    <a:lnTo>
                      <a:pt x="2477" y="1331"/>
                    </a:lnTo>
                    <a:lnTo>
                      <a:pt x="2525" y="1283"/>
                    </a:lnTo>
                    <a:cubicBezTo>
                      <a:pt x="2811" y="997"/>
                      <a:pt x="2811" y="521"/>
                      <a:pt x="2525" y="224"/>
                    </a:cubicBezTo>
                    <a:cubicBezTo>
                      <a:pt x="2376" y="75"/>
                      <a:pt x="2183" y="0"/>
                      <a:pt x="198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04" name="Google Shape;4104;gd6373dda26_0_7166"/>
              <p:cNvSpPr/>
              <p:nvPr/>
            </p:nvSpPr>
            <p:spPr>
              <a:xfrm>
                <a:off x="2971429" y="556178"/>
                <a:ext cx="119066" cy="100075"/>
              </a:xfrm>
              <a:custGeom>
                <a:rect b="b" l="l" r="r" t="t"/>
                <a:pathLst>
                  <a:path extrusionOk="0" h="3094" w="3715">
                    <a:moveTo>
                      <a:pt x="1253" y="1"/>
                    </a:moveTo>
                    <a:cubicBezTo>
                      <a:pt x="924" y="1"/>
                      <a:pt x="624" y="221"/>
                      <a:pt x="536" y="555"/>
                    </a:cubicBezTo>
                    <a:lnTo>
                      <a:pt x="107" y="2151"/>
                    </a:lnTo>
                    <a:cubicBezTo>
                      <a:pt x="0" y="2543"/>
                      <a:pt x="238" y="2960"/>
                      <a:pt x="643" y="3067"/>
                    </a:cubicBezTo>
                    <a:cubicBezTo>
                      <a:pt x="709" y="3085"/>
                      <a:pt x="775" y="3094"/>
                      <a:pt x="840" y="3094"/>
                    </a:cubicBezTo>
                    <a:cubicBezTo>
                      <a:pt x="1167" y="3094"/>
                      <a:pt x="1473" y="2879"/>
                      <a:pt x="1572" y="2532"/>
                    </a:cubicBezTo>
                    <a:lnTo>
                      <a:pt x="1584" y="2472"/>
                    </a:lnTo>
                    <a:lnTo>
                      <a:pt x="3334" y="2936"/>
                    </a:lnTo>
                    <a:cubicBezTo>
                      <a:pt x="3417" y="2436"/>
                      <a:pt x="3560" y="1948"/>
                      <a:pt x="3715" y="1484"/>
                    </a:cubicBezTo>
                    <a:lnTo>
                      <a:pt x="1977" y="1019"/>
                    </a:lnTo>
                    <a:lnTo>
                      <a:pt x="1989" y="948"/>
                    </a:lnTo>
                    <a:cubicBezTo>
                      <a:pt x="2096" y="543"/>
                      <a:pt x="1858" y="138"/>
                      <a:pt x="1465" y="31"/>
                    </a:cubicBezTo>
                    <a:cubicBezTo>
                      <a:pt x="1394" y="10"/>
                      <a:pt x="1323" y="1"/>
                      <a:pt x="125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05" name="Google Shape;4105;gd6373dda26_0_7166"/>
              <p:cNvSpPr/>
              <p:nvPr/>
            </p:nvSpPr>
            <p:spPr>
              <a:xfrm>
                <a:off x="2971429" y="762345"/>
                <a:ext cx="119066" cy="100302"/>
              </a:xfrm>
              <a:custGeom>
                <a:rect b="b" l="l" r="r" t="t"/>
                <a:pathLst>
                  <a:path extrusionOk="0" h="3101" w="3715">
                    <a:moveTo>
                      <a:pt x="840" y="1"/>
                    </a:moveTo>
                    <a:cubicBezTo>
                      <a:pt x="775" y="1"/>
                      <a:pt x="709" y="9"/>
                      <a:pt x="643" y="27"/>
                    </a:cubicBezTo>
                    <a:cubicBezTo>
                      <a:pt x="238" y="134"/>
                      <a:pt x="0" y="551"/>
                      <a:pt x="107" y="956"/>
                    </a:cubicBezTo>
                    <a:lnTo>
                      <a:pt x="536" y="2539"/>
                    </a:lnTo>
                    <a:cubicBezTo>
                      <a:pt x="626" y="2879"/>
                      <a:pt x="933" y="3101"/>
                      <a:pt x="1268" y="3101"/>
                    </a:cubicBezTo>
                    <a:cubicBezTo>
                      <a:pt x="1333" y="3101"/>
                      <a:pt x="1399" y="3092"/>
                      <a:pt x="1465" y="3075"/>
                    </a:cubicBezTo>
                    <a:cubicBezTo>
                      <a:pt x="1858" y="2968"/>
                      <a:pt x="2096" y="2551"/>
                      <a:pt x="1989" y="2146"/>
                    </a:cubicBezTo>
                    <a:lnTo>
                      <a:pt x="1977" y="2087"/>
                    </a:lnTo>
                    <a:lnTo>
                      <a:pt x="3715" y="1611"/>
                    </a:lnTo>
                    <a:cubicBezTo>
                      <a:pt x="3548" y="1146"/>
                      <a:pt x="3417" y="658"/>
                      <a:pt x="3334" y="158"/>
                    </a:cubicBezTo>
                    <a:lnTo>
                      <a:pt x="1584" y="622"/>
                    </a:lnTo>
                    <a:lnTo>
                      <a:pt x="1572" y="563"/>
                    </a:lnTo>
                    <a:cubicBezTo>
                      <a:pt x="1473" y="216"/>
                      <a:pt x="1167" y="1"/>
                      <a:pt x="84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06" name="Google Shape;4106;gd6373dda26_0_7166"/>
              <p:cNvSpPr/>
              <p:nvPr/>
            </p:nvSpPr>
            <p:spPr>
              <a:xfrm>
                <a:off x="3062226" y="915337"/>
                <a:ext cx="120252" cy="118933"/>
              </a:xfrm>
              <a:custGeom>
                <a:rect b="b" l="l" r="r" t="t"/>
                <a:pathLst>
                  <a:path extrusionOk="0" h="3677" w="3752">
                    <a:moveTo>
                      <a:pt x="2692" y="0"/>
                    </a:moveTo>
                    <a:lnTo>
                      <a:pt x="1406" y="1274"/>
                    </a:lnTo>
                    <a:lnTo>
                      <a:pt x="1358" y="1226"/>
                    </a:lnTo>
                    <a:cubicBezTo>
                      <a:pt x="1215" y="1084"/>
                      <a:pt x="1022" y="1012"/>
                      <a:pt x="828" y="1012"/>
                    </a:cubicBezTo>
                    <a:cubicBezTo>
                      <a:pt x="635" y="1012"/>
                      <a:pt x="441" y="1084"/>
                      <a:pt x="299" y="1226"/>
                    </a:cubicBezTo>
                    <a:cubicBezTo>
                      <a:pt x="1" y="1524"/>
                      <a:pt x="1" y="2000"/>
                      <a:pt x="299" y="2298"/>
                    </a:cubicBezTo>
                    <a:lnTo>
                      <a:pt x="1453" y="3453"/>
                    </a:lnTo>
                    <a:cubicBezTo>
                      <a:pt x="1602" y="3602"/>
                      <a:pt x="1796" y="3676"/>
                      <a:pt x="1989" y="3676"/>
                    </a:cubicBezTo>
                    <a:cubicBezTo>
                      <a:pt x="2183" y="3676"/>
                      <a:pt x="2376" y="3602"/>
                      <a:pt x="2525" y="3453"/>
                    </a:cubicBezTo>
                    <a:cubicBezTo>
                      <a:pt x="2811" y="3167"/>
                      <a:pt x="2811" y="2691"/>
                      <a:pt x="2525" y="2393"/>
                    </a:cubicBezTo>
                    <a:lnTo>
                      <a:pt x="2477" y="2346"/>
                    </a:lnTo>
                    <a:lnTo>
                      <a:pt x="3751" y="1060"/>
                    </a:lnTo>
                    <a:cubicBezTo>
                      <a:pt x="3370" y="738"/>
                      <a:pt x="3013" y="381"/>
                      <a:pt x="269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07" name="Google Shape;4107;gd6373dda26_0_7166"/>
              <p:cNvSpPr/>
              <p:nvPr/>
            </p:nvSpPr>
            <p:spPr>
              <a:xfrm>
                <a:off x="3232059" y="1008135"/>
                <a:ext cx="104579" cy="117542"/>
              </a:xfrm>
              <a:custGeom>
                <a:rect b="b" l="l" r="r" t="t"/>
                <a:pathLst>
                  <a:path extrusionOk="0" h="3634" w="3263">
                    <a:moveTo>
                      <a:pt x="1572" y="0"/>
                    </a:moveTo>
                    <a:lnTo>
                      <a:pt x="1096" y="1739"/>
                    </a:lnTo>
                    <a:lnTo>
                      <a:pt x="1036" y="1727"/>
                    </a:lnTo>
                    <a:cubicBezTo>
                      <a:pt x="967" y="1707"/>
                      <a:pt x="898" y="1698"/>
                      <a:pt x="831" y="1698"/>
                    </a:cubicBezTo>
                    <a:cubicBezTo>
                      <a:pt x="493" y="1698"/>
                      <a:pt x="197" y="1933"/>
                      <a:pt x="107" y="2251"/>
                    </a:cubicBezTo>
                    <a:cubicBezTo>
                      <a:pt x="0" y="2656"/>
                      <a:pt x="238" y="3072"/>
                      <a:pt x="643" y="3179"/>
                    </a:cubicBezTo>
                    <a:lnTo>
                      <a:pt x="2227" y="3608"/>
                    </a:lnTo>
                    <a:cubicBezTo>
                      <a:pt x="2292" y="3625"/>
                      <a:pt x="2358" y="3634"/>
                      <a:pt x="2423" y="3634"/>
                    </a:cubicBezTo>
                    <a:cubicBezTo>
                      <a:pt x="2758" y="3634"/>
                      <a:pt x="3066" y="3412"/>
                      <a:pt x="3155" y="3072"/>
                    </a:cubicBezTo>
                    <a:cubicBezTo>
                      <a:pt x="3263" y="2667"/>
                      <a:pt x="3024" y="2251"/>
                      <a:pt x="2620" y="2144"/>
                    </a:cubicBezTo>
                    <a:lnTo>
                      <a:pt x="2560" y="2132"/>
                    </a:lnTo>
                    <a:lnTo>
                      <a:pt x="3024" y="381"/>
                    </a:lnTo>
                    <a:cubicBezTo>
                      <a:pt x="2524" y="286"/>
                      <a:pt x="2036" y="155"/>
                      <a:pt x="157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08" name="Google Shape;4108;gd6373dda26_0_7166"/>
              <p:cNvSpPr/>
              <p:nvPr/>
            </p:nvSpPr>
            <p:spPr>
              <a:xfrm>
                <a:off x="3436570" y="1008135"/>
                <a:ext cx="104611" cy="117542"/>
              </a:xfrm>
              <a:custGeom>
                <a:rect b="b" l="l" r="r" t="t"/>
                <a:pathLst>
                  <a:path extrusionOk="0" h="3634" w="3264">
                    <a:moveTo>
                      <a:pt x="1692" y="0"/>
                    </a:moveTo>
                    <a:cubicBezTo>
                      <a:pt x="1227" y="155"/>
                      <a:pt x="739" y="298"/>
                      <a:pt x="239" y="381"/>
                    </a:cubicBezTo>
                    <a:lnTo>
                      <a:pt x="703" y="2132"/>
                    </a:lnTo>
                    <a:lnTo>
                      <a:pt x="644" y="2144"/>
                    </a:lnTo>
                    <a:cubicBezTo>
                      <a:pt x="239" y="2251"/>
                      <a:pt x="1" y="2667"/>
                      <a:pt x="108" y="3072"/>
                    </a:cubicBezTo>
                    <a:cubicBezTo>
                      <a:pt x="198" y="3412"/>
                      <a:pt x="505" y="3634"/>
                      <a:pt x="834" y="3634"/>
                    </a:cubicBezTo>
                    <a:cubicBezTo>
                      <a:pt x="897" y="3634"/>
                      <a:pt x="961" y="3625"/>
                      <a:pt x="1025" y="3608"/>
                    </a:cubicBezTo>
                    <a:lnTo>
                      <a:pt x="2620" y="3179"/>
                    </a:lnTo>
                    <a:cubicBezTo>
                      <a:pt x="3013" y="3072"/>
                      <a:pt x="3263" y="2656"/>
                      <a:pt x="3144" y="2251"/>
                    </a:cubicBezTo>
                    <a:cubicBezTo>
                      <a:pt x="3065" y="1933"/>
                      <a:pt x="2770" y="1698"/>
                      <a:pt x="2432" y="1698"/>
                    </a:cubicBezTo>
                    <a:cubicBezTo>
                      <a:pt x="2365" y="1698"/>
                      <a:pt x="2296" y="1707"/>
                      <a:pt x="2227" y="1727"/>
                    </a:cubicBezTo>
                    <a:lnTo>
                      <a:pt x="2156" y="1739"/>
                    </a:lnTo>
                    <a:lnTo>
                      <a:pt x="1692"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09" name="Google Shape;4109;gd6373dda26_0_7166"/>
              <p:cNvSpPr/>
              <p:nvPr/>
            </p:nvSpPr>
            <p:spPr>
              <a:xfrm>
                <a:off x="3590378" y="915337"/>
                <a:ext cx="120604" cy="118933"/>
              </a:xfrm>
              <a:custGeom>
                <a:rect b="b" l="l" r="r" t="t"/>
                <a:pathLst>
                  <a:path extrusionOk="0" h="3677" w="3763">
                    <a:moveTo>
                      <a:pt x="1072" y="0"/>
                    </a:moveTo>
                    <a:cubicBezTo>
                      <a:pt x="738" y="381"/>
                      <a:pt x="381" y="738"/>
                      <a:pt x="0" y="1060"/>
                    </a:cubicBezTo>
                    <a:lnTo>
                      <a:pt x="1286" y="2346"/>
                    </a:lnTo>
                    <a:lnTo>
                      <a:pt x="1238" y="2393"/>
                    </a:lnTo>
                    <a:cubicBezTo>
                      <a:pt x="941" y="2691"/>
                      <a:pt x="941" y="3167"/>
                      <a:pt x="1238" y="3453"/>
                    </a:cubicBezTo>
                    <a:cubicBezTo>
                      <a:pt x="1387" y="3602"/>
                      <a:pt x="1581" y="3676"/>
                      <a:pt x="1774" y="3676"/>
                    </a:cubicBezTo>
                    <a:cubicBezTo>
                      <a:pt x="1968" y="3676"/>
                      <a:pt x="2161" y="3602"/>
                      <a:pt x="2310" y="3453"/>
                    </a:cubicBezTo>
                    <a:lnTo>
                      <a:pt x="3465" y="2298"/>
                    </a:lnTo>
                    <a:cubicBezTo>
                      <a:pt x="3763" y="2000"/>
                      <a:pt x="3763" y="1524"/>
                      <a:pt x="3465" y="1226"/>
                    </a:cubicBezTo>
                    <a:cubicBezTo>
                      <a:pt x="3316" y="1084"/>
                      <a:pt x="3123" y="1012"/>
                      <a:pt x="2931" y="1012"/>
                    </a:cubicBezTo>
                    <a:cubicBezTo>
                      <a:pt x="2739" y="1012"/>
                      <a:pt x="2548" y="1084"/>
                      <a:pt x="2405" y="1226"/>
                    </a:cubicBezTo>
                    <a:lnTo>
                      <a:pt x="2346" y="1274"/>
                    </a:lnTo>
                    <a:lnTo>
                      <a:pt x="1072"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10" name="Google Shape;4110;gd6373dda26_0_7166"/>
              <p:cNvSpPr/>
              <p:nvPr/>
            </p:nvSpPr>
            <p:spPr>
              <a:xfrm>
                <a:off x="3682330" y="762345"/>
                <a:ext cx="119098" cy="100302"/>
              </a:xfrm>
              <a:custGeom>
                <a:rect b="b" l="l" r="r" t="t"/>
                <a:pathLst>
                  <a:path extrusionOk="0" h="3101" w="3716">
                    <a:moveTo>
                      <a:pt x="2887" y="1"/>
                    </a:moveTo>
                    <a:cubicBezTo>
                      <a:pt x="2557" y="1"/>
                      <a:pt x="2245" y="216"/>
                      <a:pt x="2156" y="563"/>
                    </a:cubicBezTo>
                    <a:lnTo>
                      <a:pt x="2144" y="622"/>
                    </a:lnTo>
                    <a:lnTo>
                      <a:pt x="393" y="158"/>
                    </a:lnTo>
                    <a:cubicBezTo>
                      <a:pt x="298" y="658"/>
                      <a:pt x="167" y="1146"/>
                      <a:pt x="1" y="1611"/>
                    </a:cubicBezTo>
                    <a:lnTo>
                      <a:pt x="1751" y="2087"/>
                    </a:lnTo>
                    <a:lnTo>
                      <a:pt x="1727" y="2146"/>
                    </a:lnTo>
                    <a:cubicBezTo>
                      <a:pt x="1620" y="2551"/>
                      <a:pt x="1858" y="2968"/>
                      <a:pt x="2263" y="3075"/>
                    </a:cubicBezTo>
                    <a:cubicBezTo>
                      <a:pt x="2328" y="3092"/>
                      <a:pt x="2394" y="3101"/>
                      <a:pt x="2459" y="3101"/>
                    </a:cubicBezTo>
                    <a:cubicBezTo>
                      <a:pt x="2794" y="3101"/>
                      <a:pt x="3102" y="2879"/>
                      <a:pt x="3191" y="2539"/>
                    </a:cubicBezTo>
                    <a:lnTo>
                      <a:pt x="3608" y="956"/>
                    </a:lnTo>
                    <a:cubicBezTo>
                      <a:pt x="3715" y="551"/>
                      <a:pt x="3477" y="134"/>
                      <a:pt x="3084" y="27"/>
                    </a:cubicBezTo>
                    <a:cubicBezTo>
                      <a:pt x="3019" y="9"/>
                      <a:pt x="2952" y="1"/>
                      <a:pt x="2887"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11" name="Google Shape;4111;gd6373dda26_0_7166"/>
              <p:cNvSpPr/>
              <p:nvPr/>
            </p:nvSpPr>
            <p:spPr>
              <a:xfrm>
                <a:off x="3682330" y="556211"/>
                <a:ext cx="119098" cy="100043"/>
              </a:xfrm>
              <a:custGeom>
                <a:rect b="b" l="l" r="r" t="t"/>
                <a:pathLst>
                  <a:path extrusionOk="0" h="3093" w="3716">
                    <a:moveTo>
                      <a:pt x="2469" y="0"/>
                    </a:moveTo>
                    <a:cubicBezTo>
                      <a:pt x="2401" y="0"/>
                      <a:pt x="2332" y="10"/>
                      <a:pt x="2263" y="30"/>
                    </a:cubicBezTo>
                    <a:cubicBezTo>
                      <a:pt x="1858" y="137"/>
                      <a:pt x="1620" y="542"/>
                      <a:pt x="1727" y="947"/>
                    </a:cubicBezTo>
                    <a:lnTo>
                      <a:pt x="1751" y="1018"/>
                    </a:lnTo>
                    <a:lnTo>
                      <a:pt x="1" y="1483"/>
                    </a:lnTo>
                    <a:cubicBezTo>
                      <a:pt x="167" y="1947"/>
                      <a:pt x="298" y="2435"/>
                      <a:pt x="393" y="2935"/>
                    </a:cubicBezTo>
                    <a:lnTo>
                      <a:pt x="2144" y="2471"/>
                    </a:lnTo>
                    <a:lnTo>
                      <a:pt x="2156" y="2531"/>
                    </a:lnTo>
                    <a:cubicBezTo>
                      <a:pt x="2245" y="2878"/>
                      <a:pt x="2557" y="3093"/>
                      <a:pt x="2887" y="3093"/>
                    </a:cubicBezTo>
                    <a:cubicBezTo>
                      <a:pt x="2952" y="3093"/>
                      <a:pt x="3019" y="3084"/>
                      <a:pt x="3084" y="3066"/>
                    </a:cubicBezTo>
                    <a:cubicBezTo>
                      <a:pt x="3477" y="2959"/>
                      <a:pt x="3715" y="2542"/>
                      <a:pt x="3608" y="2150"/>
                    </a:cubicBezTo>
                    <a:lnTo>
                      <a:pt x="3191" y="554"/>
                    </a:lnTo>
                    <a:cubicBezTo>
                      <a:pt x="3103" y="228"/>
                      <a:pt x="2800" y="0"/>
                      <a:pt x="246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12" name="Google Shape;4112;gd6373dda26_0_7166"/>
              <p:cNvSpPr/>
              <p:nvPr/>
            </p:nvSpPr>
            <p:spPr>
              <a:xfrm>
                <a:off x="3590378" y="384362"/>
                <a:ext cx="120604" cy="119321"/>
              </a:xfrm>
              <a:custGeom>
                <a:rect b="b" l="l" r="r" t="t"/>
                <a:pathLst>
                  <a:path extrusionOk="0" h="3689" w="3763">
                    <a:moveTo>
                      <a:pt x="1774" y="0"/>
                    </a:moveTo>
                    <a:cubicBezTo>
                      <a:pt x="1581" y="0"/>
                      <a:pt x="1387" y="75"/>
                      <a:pt x="1238" y="224"/>
                    </a:cubicBezTo>
                    <a:cubicBezTo>
                      <a:pt x="941" y="521"/>
                      <a:pt x="941" y="997"/>
                      <a:pt x="1238" y="1283"/>
                    </a:cubicBezTo>
                    <a:lnTo>
                      <a:pt x="1286" y="1331"/>
                    </a:lnTo>
                    <a:lnTo>
                      <a:pt x="0" y="2617"/>
                    </a:lnTo>
                    <a:cubicBezTo>
                      <a:pt x="381" y="2950"/>
                      <a:pt x="738" y="3295"/>
                      <a:pt x="1072" y="3688"/>
                    </a:cubicBezTo>
                    <a:lnTo>
                      <a:pt x="2346" y="2402"/>
                    </a:lnTo>
                    <a:lnTo>
                      <a:pt x="2405" y="2450"/>
                    </a:lnTo>
                    <a:cubicBezTo>
                      <a:pt x="2548" y="2599"/>
                      <a:pt x="2739" y="2673"/>
                      <a:pt x="2931" y="2673"/>
                    </a:cubicBezTo>
                    <a:cubicBezTo>
                      <a:pt x="3123" y="2673"/>
                      <a:pt x="3316" y="2599"/>
                      <a:pt x="3465" y="2450"/>
                    </a:cubicBezTo>
                    <a:cubicBezTo>
                      <a:pt x="3763" y="2152"/>
                      <a:pt x="3763" y="1676"/>
                      <a:pt x="3465" y="1378"/>
                    </a:cubicBezTo>
                    <a:lnTo>
                      <a:pt x="2310" y="224"/>
                    </a:lnTo>
                    <a:cubicBezTo>
                      <a:pt x="2161" y="75"/>
                      <a:pt x="1968" y="0"/>
                      <a:pt x="177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13" name="Google Shape;4113;gd6373dda26_0_7166"/>
              <p:cNvSpPr/>
              <p:nvPr/>
            </p:nvSpPr>
            <p:spPr>
              <a:xfrm>
                <a:off x="3436570" y="293310"/>
                <a:ext cx="104611" cy="117542"/>
              </a:xfrm>
              <a:custGeom>
                <a:rect b="b" l="l" r="r" t="t"/>
                <a:pathLst>
                  <a:path extrusionOk="0" h="3634" w="3264">
                    <a:moveTo>
                      <a:pt x="833" y="1"/>
                    </a:moveTo>
                    <a:cubicBezTo>
                      <a:pt x="505" y="1"/>
                      <a:pt x="198" y="221"/>
                      <a:pt x="108" y="550"/>
                    </a:cubicBezTo>
                    <a:cubicBezTo>
                      <a:pt x="1" y="955"/>
                      <a:pt x="239" y="1372"/>
                      <a:pt x="644" y="1479"/>
                    </a:cubicBezTo>
                    <a:lnTo>
                      <a:pt x="703" y="1491"/>
                    </a:lnTo>
                    <a:lnTo>
                      <a:pt x="239" y="3241"/>
                    </a:lnTo>
                    <a:cubicBezTo>
                      <a:pt x="739" y="3336"/>
                      <a:pt x="1227" y="3467"/>
                      <a:pt x="1692" y="3634"/>
                    </a:cubicBezTo>
                    <a:lnTo>
                      <a:pt x="2156" y="1884"/>
                    </a:lnTo>
                    <a:lnTo>
                      <a:pt x="2227" y="1907"/>
                    </a:lnTo>
                    <a:cubicBezTo>
                      <a:pt x="2291" y="1924"/>
                      <a:pt x="2355" y="1932"/>
                      <a:pt x="2417" y="1932"/>
                    </a:cubicBezTo>
                    <a:cubicBezTo>
                      <a:pt x="2761" y="1932"/>
                      <a:pt x="3064" y="1694"/>
                      <a:pt x="3144" y="1372"/>
                    </a:cubicBezTo>
                    <a:cubicBezTo>
                      <a:pt x="3263" y="967"/>
                      <a:pt x="3013" y="550"/>
                      <a:pt x="2620" y="443"/>
                    </a:cubicBezTo>
                    <a:lnTo>
                      <a:pt x="1025" y="26"/>
                    </a:lnTo>
                    <a:cubicBezTo>
                      <a:pt x="961" y="9"/>
                      <a:pt x="897" y="1"/>
                      <a:pt x="83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4114" name="Google Shape;4114;gd6373dda26_0_7166"/>
            <p:cNvGrpSpPr/>
            <p:nvPr/>
          </p:nvGrpSpPr>
          <p:grpSpPr>
            <a:xfrm>
              <a:off x="691817" y="336436"/>
              <a:ext cx="454117" cy="455644"/>
              <a:chOff x="691817" y="336436"/>
              <a:chExt cx="454117" cy="455644"/>
            </a:xfrm>
          </p:grpSpPr>
          <p:sp>
            <p:nvSpPr>
              <p:cNvPr id="4115" name="Google Shape;4115;gd6373dda26_0_7166"/>
              <p:cNvSpPr/>
              <p:nvPr/>
            </p:nvSpPr>
            <p:spPr>
              <a:xfrm>
                <a:off x="773448" y="417654"/>
                <a:ext cx="290437" cy="293110"/>
              </a:xfrm>
              <a:custGeom>
                <a:rect b="b" l="l" r="r" t="t"/>
                <a:pathLst>
                  <a:path extrusionOk="0" h="9062" w="9062">
                    <a:moveTo>
                      <a:pt x="4537" y="1025"/>
                    </a:moveTo>
                    <a:cubicBezTo>
                      <a:pt x="4763" y="1025"/>
                      <a:pt x="4954" y="1215"/>
                      <a:pt x="4954" y="1441"/>
                    </a:cubicBezTo>
                    <a:cubicBezTo>
                      <a:pt x="4954" y="1667"/>
                      <a:pt x="4763" y="1846"/>
                      <a:pt x="4537" y="1846"/>
                    </a:cubicBezTo>
                    <a:cubicBezTo>
                      <a:pt x="4311" y="1846"/>
                      <a:pt x="4121" y="1667"/>
                      <a:pt x="4121" y="1441"/>
                    </a:cubicBezTo>
                    <a:cubicBezTo>
                      <a:pt x="4121" y="1215"/>
                      <a:pt x="4311" y="1025"/>
                      <a:pt x="4537" y="1025"/>
                    </a:cubicBezTo>
                    <a:close/>
                    <a:moveTo>
                      <a:pt x="2347" y="1929"/>
                    </a:moveTo>
                    <a:cubicBezTo>
                      <a:pt x="2573" y="1929"/>
                      <a:pt x="2763" y="2120"/>
                      <a:pt x="2763" y="2346"/>
                    </a:cubicBezTo>
                    <a:cubicBezTo>
                      <a:pt x="2763" y="2572"/>
                      <a:pt x="2573" y="2763"/>
                      <a:pt x="2347" y="2763"/>
                    </a:cubicBezTo>
                    <a:cubicBezTo>
                      <a:pt x="2120" y="2763"/>
                      <a:pt x="1942" y="2572"/>
                      <a:pt x="1942" y="2346"/>
                    </a:cubicBezTo>
                    <a:cubicBezTo>
                      <a:pt x="1942" y="2120"/>
                      <a:pt x="2120" y="1929"/>
                      <a:pt x="2347" y="1929"/>
                    </a:cubicBezTo>
                    <a:close/>
                    <a:moveTo>
                      <a:pt x="6728" y="1929"/>
                    </a:moveTo>
                    <a:cubicBezTo>
                      <a:pt x="6954" y="1929"/>
                      <a:pt x="7133" y="2120"/>
                      <a:pt x="7133" y="2346"/>
                    </a:cubicBezTo>
                    <a:cubicBezTo>
                      <a:pt x="7133" y="2572"/>
                      <a:pt x="6954" y="2763"/>
                      <a:pt x="6728" y="2763"/>
                    </a:cubicBezTo>
                    <a:cubicBezTo>
                      <a:pt x="6490" y="2763"/>
                      <a:pt x="6311" y="2572"/>
                      <a:pt x="6311" y="2346"/>
                    </a:cubicBezTo>
                    <a:cubicBezTo>
                      <a:pt x="6311" y="2120"/>
                      <a:pt x="6490" y="1929"/>
                      <a:pt x="6728" y="1929"/>
                    </a:cubicBezTo>
                    <a:close/>
                    <a:moveTo>
                      <a:pt x="3656" y="3239"/>
                    </a:moveTo>
                    <a:cubicBezTo>
                      <a:pt x="3882" y="3239"/>
                      <a:pt x="4061" y="3418"/>
                      <a:pt x="4061" y="3644"/>
                    </a:cubicBezTo>
                    <a:cubicBezTo>
                      <a:pt x="4061" y="3882"/>
                      <a:pt x="3882" y="4061"/>
                      <a:pt x="3656" y="4061"/>
                    </a:cubicBezTo>
                    <a:cubicBezTo>
                      <a:pt x="3430" y="4061"/>
                      <a:pt x="3239" y="3882"/>
                      <a:pt x="3239" y="3644"/>
                    </a:cubicBezTo>
                    <a:cubicBezTo>
                      <a:pt x="3239" y="3418"/>
                      <a:pt x="3430" y="3239"/>
                      <a:pt x="3656" y="3239"/>
                    </a:cubicBezTo>
                    <a:close/>
                    <a:moveTo>
                      <a:pt x="5418" y="3239"/>
                    </a:moveTo>
                    <a:cubicBezTo>
                      <a:pt x="5645" y="3239"/>
                      <a:pt x="5835" y="3418"/>
                      <a:pt x="5835" y="3644"/>
                    </a:cubicBezTo>
                    <a:cubicBezTo>
                      <a:pt x="5835" y="3882"/>
                      <a:pt x="5645" y="4061"/>
                      <a:pt x="5418" y="4061"/>
                    </a:cubicBezTo>
                    <a:cubicBezTo>
                      <a:pt x="5192" y="4061"/>
                      <a:pt x="5002" y="3882"/>
                      <a:pt x="5002" y="3644"/>
                    </a:cubicBezTo>
                    <a:cubicBezTo>
                      <a:pt x="5002" y="3418"/>
                      <a:pt x="5192" y="3239"/>
                      <a:pt x="5418" y="3239"/>
                    </a:cubicBezTo>
                    <a:close/>
                    <a:moveTo>
                      <a:pt x="1442" y="4120"/>
                    </a:moveTo>
                    <a:cubicBezTo>
                      <a:pt x="1668" y="4120"/>
                      <a:pt x="1858" y="4311"/>
                      <a:pt x="1858" y="4537"/>
                    </a:cubicBezTo>
                    <a:cubicBezTo>
                      <a:pt x="1858" y="4763"/>
                      <a:pt x="1668" y="4942"/>
                      <a:pt x="1442" y="4942"/>
                    </a:cubicBezTo>
                    <a:cubicBezTo>
                      <a:pt x="1215" y="4942"/>
                      <a:pt x="1025" y="4763"/>
                      <a:pt x="1025" y="4537"/>
                    </a:cubicBezTo>
                    <a:cubicBezTo>
                      <a:pt x="1025" y="4311"/>
                      <a:pt x="1215" y="4120"/>
                      <a:pt x="1442" y="4120"/>
                    </a:cubicBezTo>
                    <a:close/>
                    <a:moveTo>
                      <a:pt x="7633" y="4120"/>
                    </a:moveTo>
                    <a:cubicBezTo>
                      <a:pt x="7859" y="4120"/>
                      <a:pt x="8038" y="4311"/>
                      <a:pt x="8038" y="4537"/>
                    </a:cubicBezTo>
                    <a:cubicBezTo>
                      <a:pt x="8038" y="4763"/>
                      <a:pt x="7859" y="4942"/>
                      <a:pt x="7633" y="4942"/>
                    </a:cubicBezTo>
                    <a:cubicBezTo>
                      <a:pt x="7407" y="4942"/>
                      <a:pt x="7216" y="4763"/>
                      <a:pt x="7216" y="4537"/>
                    </a:cubicBezTo>
                    <a:cubicBezTo>
                      <a:pt x="7216" y="4311"/>
                      <a:pt x="7407" y="4120"/>
                      <a:pt x="7633" y="4120"/>
                    </a:cubicBezTo>
                    <a:close/>
                    <a:moveTo>
                      <a:pt x="3656" y="5001"/>
                    </a:moveTo>
                    <a:cubicBezTo>
                      <a:pt x="3882" y="5001"/>
                      <a:pt x="4061" y="5192"/>
                      <a:pt x="4061" y="5418"/>
                    </a:cubicBezTo>
                    <a:cubicBezTo>
                      <a:pt x="4061" y="5644"/>
                      <a:pt x="3882" y="5835"/>
                      <a:pt x="3656" y="5835"/>
                    </a:cubicBezTo>
                    <a:cubicBezTo>
                      <a:pt x="3430" y="5835"/>
                      <a:pt x="3239" y="5644"/>
                      <a:pt x="3239" y="5418"/>
                    </a:cubicBezTo>
                    <a:cubicBezTo>
                      <a:pt x="3239" y="5192"/>
                      <a:pt x="3430" y="5001"/>
                      <a:pt x="3656" y="5001"/>
                    </a:cubicBezTo>
                    <a:close/>
                    <a:moveTo>
                      <a:pt x="5418" y="5001"/>
                    </a:moveTo>
                    <a:cubicBezTo>
                      <a:pt x="5645" y="5001"/>
                      <a:pt x="5835" y="5192"/>
                      <a:pt x="5835" y="5418"/>
                    </a:cubicBezTo>
                    <a:cubicBezTo>
                      <a:pt x="5835" y="5644"/>
                      <a:pt x="5645" y="5835"/>
                      <a:pt x="5418" y="5835"/>
                    </a:cubicBezTo>
                    <a:cubicBezTo>
                      <a:pt x="5192" y="5835"/>
                      <a:pt x="5002" y="5644"/>
                      <a:pt x="5002" y="5418"/>
                    </a:cubicBezTo>
                    <a:cubicBezTo>
                      <a:pt x="5002" y="5192"/>
                      <a:pt x="5192" y="5001"/>
                      <a:pt x="5418" y="5001"/>
                    </a:cubicBezTo>
                    <a:close/>
                    <a:moveTo>
                      <a:pt x="2347" y="6311"/>
                    </a:moveTo>
                    <a:cubicBezTo>
                      <a:pt x="2573" y="6311"/>
                      <a:pt x="2763" y="6489"/>
                      <a:pt x="2763" y="6716"/>
                    </a:cubicBezTo>
                    <a:cubicBezTo>
                      <a:pt x="2763" y="6954"/>
                      <a:pt x="2573" y="7132"/>
                      <a:pt x="2347" y="7132"/>
                    </a:cubicBezTo>
                    <a:cubicBezTo>
                      <a:pt x="2120" y="7132"/>
                      <a:pt x="1942" y="6954"/>
                      <a:pt x="1942" y="6716"/>
                    </a:cubicBezTo>
                    <a:cubicBezTo>
                      <a:pt x="1942" y="6489"/>
                      <a:pt x="2120" y="6311"/>
                      <a:pt x="2347" y="6311"/>
                    </a:cubicBezTo>
                    <a:close/>
                    <a:moveTo>
                      <a:pt x="6728" y="6311"/>
                    </a:moveTo>
                    <a:cubicBezTo>
                      <a:pt x="6954" y="6311"/>
                      <a:pt x="7133" y="6489"/>
                      <a:pt x="7133" y="6716"/>
                    </a:cubicBezTo>
                    <a:cubicBezTo>
                      <a:pt x="7133" y="6954"/>
                      <a:pt x="6954" y="7132"/>
                      <a:pt x="6728" y="7132"/>
                    </a:cubicBezTo>
                    <a:cubicBezTo>
                      <a:pt x="6490" y="7132"/>
                      <a:pt x="6311" y="6954"/>
                      <a:pt x="6311" y="6716"/>
                    </a:cubicBezTo>
                    <a:cubicBezTo>
                      <a:pt x="6311" y="6489"/>
                      <a:pt x="6490" y="6311"/>
                      <a:pt x="6728" y="6311"/>
                    </a:cubicBezTo>
                    <a:close/>
                    <a:moveTo>
                      <a:pt x="4537" y="7216"/>
                    </a:moveTo>
                    <a:cubicBezTo>
                      <a:pt x="4763" y="7216"/>
                      <a:pt x="4954" y="7394"/>
                      <a:pt x="4954" y="7621"/>
                    </a:cubicBezTo>
                    <a:cubicBezTo>
                      <a:pt x="4954" y="7859"/>
                      <a:pt x="4763" y="8037"/>
                      <a:pt x="4537" y="8037"/>
                    </a:cubicBezTo>
                    <a:cubicBezTo>
                      <a:pt x="4311" y="8037"/>
                      <a:pt x="4121" y="7859"/>
                      <a:pt x="4121" y="7621"/>
                    </a:cubicBezTo>
                    <a:cubicBezTo>
                      <a:pt x="4121" y="7394"/>
                      <a:pt x="4311" y="7216"/>
                      <a:pt x="4537" y="7216"/>
                    </a:cubicBezTo>
                    <a:close/>
                    <a:moveTo>
                      <a:pt x="4537" y="1"/>
                    </a:moveTo>
                    <a:cubicBezTo>
                      <a:pt x="2037" y="1"/>
                      <a:pt x="1" y="2037"/>
                      <a:pt x="1" y="4537"/>
                    </a:cubicBezTo>
                    <a:cubicBezTo>
                      <a:pt x="1" y="7037"/>
                      <a:pt x="2037" y="9061"/>
                      <a:pt x="4537" y="9061"/>
                    </a:cubicBezTo>
                    <a:cubicBezTo>
                      <a:pt x="7038" y="9061"/>
                      <a:pt x="9062" y="7037"/>
                      <a:pt x="9062" y="4537"/>
                    </a:cubicBezTo>
                    <a:cubicBezTo>
                      <a:pt x="9062" y="2037"/>
                      <a:pt x="7038" y="1"/>
                      <a:pt x="4537"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16" name="Google Shape;4116;gd6373dda26_0_7166"/>
              <p:cNvSpPr/>
              <p:nvPr/>
            </p:nvSpPr>
            <p:spPr>
              <a:xfrm>
                <a:off x="834151" y="336468"/>
                <a:ext cx="57241" cy="64270"/>
              </a:xfrm>
              <a:custGeom>
                <a:rect b="b" l="l" r="r" t="t"/>
                <a:pathLst>
                  <a:path extrusionOk="0" h="1987" w="1786">
                    <a:moveTo>
                      <a:pt x="1316" y="0"/>
                    </a:moveTo>
                    <a:cubicBezTo>
                      <a:pt x="1286" y="0"/>
                      <a:pt x="1256" y="4"/>
                      <a:pt x="1226" y="10"/>
                    </a:cubicBezTo>
                    <a:lnTo>
                      <a:pt x="357" y="248"/>
                    </a:lnTo>
                    <a:cubicBezTo>
                      <a:pt x="131" y="308"/>
                      <a:pt x="0" y="534"/>
                      <a:pt x="60" y="748"/>
                    </a:cubicBezTo>
                    <a:cubicBezTo>
                      <a:pt x="110" y="930"/>
                      <a:pt x="279" y="1060"/>
                      <a:pt x="467" y="1060"/>
                    </a:cubicBezTo>
                    <a:cubicBezTo>
                      <a:pt x="502" y="1060"/>
                      <a:pt x="537" y="1055"/>
                      <a:pt x="572" y="1046"/>
                    </a:cubicBezTo>
                    <a:lnTo>
                      <a:pt x="607" y="1034"/>
                    </a:lnTo>
                    <a:lnTo>
                      <a:pt x="857" y="1987"/>
                    </a:lnTo>
                    <a:cubicBezTo>
                      <a:pt x="1119" y="1903"/>
                      <a:pt x="1381" y="1832"/>
                      <a:pt x="1655" y="1772"/>
                    </a:cubicBezTo>
                    <a:lnTo>
                      <a:pt x="1405" y="820"/>
                    </a:lnTo>
                    <a:lnTo>
                      <a:pt x="1441" y="808"/>
                    </a:lnTo>
                    <a:cubicBezTo>
                      <a:pt x="1655" y="748"/>
                      <a:pt x="1786" y="534"/>
                      <a:pt x="1726" y="308"/>
                    </a:cubicBezTo>
                    <a:cubicBezTo>
                      <a:pt x="1675" y="123"/>
                      <a:pt x="1500" y="0"/>
                      <a:pt x="1316"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17" name="Google Shape;4117;gd6373dda26_0_7166"/>
              <p:cNvSpPr/>
              <p:nvPr/>
            </p:nvSpPr>
            <p:spPr>
              <a:xfrm>
                <a:off x="741398" y="386570"/>
                <a:ext cx="65670" cy="65013"/>
              </a:xfrm>
              <a:custGeom>
                <a:rect b="b" l="l" r="r" t="t"/>
                <a:pathLst>
                  <a:path extrusionOk="0" h="2010" w="2049">
                    <a:moveTo>
                      <a:pt x="1086" y="0"/>
                    </a:moveTo>
                    <a:cubicBezTo>
                      <a:pt x="980" y="0"/>
                      <a:pt x="876" y="39"/>
                      <a:pt x="799" y="116"/>
                    </a:cubicBezTo>
                    <a:lnTo>
                      <a:pt x="156" y="747"/>
                    </a:lnTo>
                    <a:cubicBezTo>
                      <a:pt x="1" y="914"/>
                      <a:pt x="1" y="1176"/>
                      <a:pt x="156" y="1331"/>
                    </a:cubicBezTo>
                    <a:cubicBezTo>
                      <a:pt x="239" y="1414"/>
                      <a:pt x="346" y="1456"/>
                      <a:pt x="452" y="1456"/>
                    </a:cubicBezTo>
                    <a:cubicBezTo>
                      <a:pt x="557" y="1456"/>
                      <a:pt x="662" y="1414"/>
                      <a:pt x="739" y="1331"/>
                    </a:cubicBezTo>
                    <a:lnTo>
                      <a:pt x="763" y="1307"/>
                    </a:lnTo>
                    <a:lnTo>
                      <a:pt x="1465" y="2009"/>
                    </a:lnTo>
                    <a:cubicBezTo>
                      <a:pt x="1644" y="1807"/>
                      <a:pt x="1846" y="1605"/>
                      <a:pt x="2049" y="1426"/>
                    </a:cubicBezTo>
                    <a:lnTo>
                      <a:pt x="1358" y="723"/>
                    </a:lnTo>
                    <a:lnTo>
                      <a:pt x="1382" y="700"/>
                    </a:lnTo>
                    <a:cubicBezTo>
                      <a:pt x="1537" y="545"/>
                      <a:pt x="1537" y="283"/>
                      <a:pt x="1382" y="116"/>
                    </a:cubicBezTo>
                    <a:cubicBezTo>
                      <a:pt x="1299" y="39"/>
                      <a:pt x="1191" y="0"/>
                      <a:pt x="1086"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18" name="Google Shape;4118;gd6373dda26_0_7166"/>
              <p:cNvSpPr/>
              <p:nvPr/>
            </p:nvSpPr>
            <p:spPr>
              <a:xfrm>
                <a:off x="691817" y="480338"/>
                <a:ext cx="65254" cy="54922"/>
              </a:xfrm>
              <a:custGeom>
                <a:rect b="b" l="l" r="r" t="t"/>
                <a:pathLst>
                  <a:path extrusionOk="0" h="1698" w="2036">
                    <a:moveTo>
                      <a:pt x="688" y="1"/>
                    </a:moveTo>
                    <a:cubicBezTo>
                      <a:pt x="502" y="1"/>
                      <a:pt x="336" y="123"/>
                      <a:pt x="286" y="313"/>
                    </a:cubicBezTo>
                    <a:lnTo>
                      <a:pt x="60" y="1182"/>
                    </a:lnTo>
                    <a:cubicBezTo>
                      <a:pt x="0" y="1396"/>
                      <a:pt x="131" y="1623"/>
                      <a:pt x="345" y="1682"/>
                    </a:cubicBezTo>
                    <a:cubicBezTo>
                      <a:pt x="382" y="1692"/>
                      <a:pt x="420" y="1697"/>
                      <a:pt x="457" y="1697"/>
                    </a:cubicBezTo>
                    <a:cubicBezTo>
                      <a:pt x="637" y="1697"/>
                      <a:pt x="808" y="1583"/>
                      <a:pt x="857" y="1396"/>
                    </a:cubicBezTo>
                    <a:lnTo>
                      <a:pt x="857" y="1361"/>
                    </a:lnTo>
                    <a:lnTo>
                      <a:pt x="1822" y="1611"/>
                    </a:lnTo>
                    <a:cubicBezTo>
                      <a:pt x="1869" y="1337"/>
                      <a:pt x="1941" y="1075"/>
                      <a:pt x="2036" y="813"/>
                    </a:cubicBezTo>
                    <a:lnTo>
                      <a:pt x="1072" y="563"/>
                    </a:lnTo>
                    <a:lnTo>
                      <a:pt x="1084" y="527"/>
                    </a:lnTo>
                    <a:cubicBezTo>
                      <a:pt x="1143" y="301"/>
                      <a:pt x="1012" y="75"/>
                      <a:pt x="798" y="15"/>
                    </a:cubicBezTo>
                    <a:cubicBezTo>
                      <a:pt x="761" y="5"/>
                      <a:pt x="724" y="1"/>
                      <a:pt x="688"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19" name="Google Shape;4119;gd6373dda26_0_7166"/>
              <p:cNvSpPr/>
              <p:nvPr/>
            </p:nvSpPr>
            <p:spPr>
              <a:xfrm>
                <a:off x="691817" y="593190"/>
                <a:ext cx="65254" cy="54857"/>
              </a:xfrm>
              <a:custGeom>
                <a:rect b="b" l="l" r="r" t="t"/>
                <a:pathLst>
                  <a:path extrusionOk="0" h="1696" w="2036">
                    <a:moveTo>
                      <a:pt x="451" y="0"/>
                    </a:moveTo>
                    <a:cubicBezTo>
                      <a:pt x="416" y="0"/>
                      <a:pt x="380" y="5"/>
                      <a:pt x="345" y="15"/>
                    </a:cubicBezTo>
                    <a:cubicBezTo>
                      <a:pt x="131" y="74"/>
                      <a:pt x="0" y="300"/>
                      <a:pt x="60" y="527"/>
                    </a:cubicBezTo>
                    <a:lnTo>
                      <a:pt x="286" y="1396"/>
                    </a:lnTo>
                    <a:cubicBezTo>
                      <a:pt x="336" y="1575"/>
                      <a:pt x="502" y="1696"/>
                      <a:pt x="687" y="1696"/>
                    </a:cubicBezTo>
                    <a:cubicBezTo>
                      <a:pt x="724" y="1696"/>
                      <a:pt x="761" y="1691"/>
                      <a:pt x="798" y="1682"/>
                    </a:cubicBezTo>
                    <a:cubicBezTo>
                      <a:pt x="1012" y="1622"/>
                      <a:pt x="1143" y="1396"/>
                      <a:pt x="1084" y="1182"/>
                    </a:cubicBezTo>
                    <a:lnTo>
                      <a:pt x="1072" y="1146"/>
                    </a:lnTo>
                    <a:lnTo>
                      <a:pt x="2036" y="884"/>
                    </a:lnTo>
                    <a:cubicBezTo>
                      <a:pt x="1941" y="634"/>
                      <a:pt x="1869" y="360"/>
                      <a:pt x="1822" y="86"/>
                    </a:cubicBezTo>
                    <a:lnTo>
                      <a:pt x="857" y="348"/>
                    </a:lnTo>
                    <a:lnTo>
                      <a:pt x="857" y="312"/>
                    </a:lnTo>
                    <a:cubicBezTo>
                      <a:pt x="807" y="123"/>
                      <a:pt x="632" y="0"/>
                      <a:pt x="451"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0" name="Google Shape;4120;gd6373dda26_0_7166"/>
              <p:cNvSpPr/>
              <p:nvPr/>
            </p:nvSpPr>
            <p:spPr>
              <a:xfrm>
                <a:off x="741398" y="676834"/>
                <a:ext cx="65670" cy="65305"/>
              </a:xfrm>
              <a:custGeom>
                <a:rect b="b" l="l" r="r" t="t"/>
                <a:pathLst>
                  <a:path extrusionOk="0" h="2019" w="2049">
                    <a:moveTo>
                      <a:pt x="1465" y="0"/>
                    </a:moveTo>
                    <a:lnTo>
                      <a:pt x="763" y="703"/>
                    </a:lnTo>
                    <a:lnTo>
                      <a:pt x="739" y="679"/>
                    </a:lnTo>
                    <a:cubicBezTo>
                      <a:pt x="662" y="596"/>
                      <a:pt x="557" y="554"/>
                      <a:pt x="452" y="554"/>
                    </a:cubicBezTo>
                    <a:cubicBezTo>
                      <a:pt x="346" y="554"/>
                      <a:pt x="239" y="596"/>
                      <a:pt x="156" y="679"/>
                    </a:cubicBezTo>
                    <a:cubicBezTo>
                      <a:pt x="1" y="834"/>
                      <a:pt x="1" y="1096"/>
                      <a:pt x="156" y="1263"/>
                    </a:cubicBezTo>
                    <a:lnTo>
                      <a:pt x="799" y="1894"/>
                    </a:lnTo>
                    <a:cubicBezTo>
                      <a:pt x="876" y="1977"/>
                      <a:pt x="980" y="2019"/>
                      <a:pt x="1086" y="2019"/>
                    </a:cubicBezTo>
                    <a:cubicBezTo>
                      <a:pt x="1191" y="2019"/>
                      <a:pt x="1299" y="1977"/>
                      <a:pt x="1382" y="1894"/>
                    </a:cubicBezTo>
                    <a:cubicBezTo>
                      <a:pt x="1537" y="1739"/>
                      <a:pt x="1537" y="1477"/>
                      <a:pt x="1382" y="1310"/>
                    </a:cubicBezTo>
                    <a:lnTo>
                      <a:pt x="1358" y="1286"/>
                    </a:lnTo>
                    <a:lnTo>
                      <a:pt x="2049" y="584"/>
                    </a:lnTo>
                    <a:cubicBezTo>
                      <a:pt x="1846" y="405"/>
                      <a:pt x="1644" y="215"/>
                      <a:pt x="1465"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1" name="Google Shape;4121;gd6373dda26_0_7166"/>
              <p:cNvSpPr/>
              <p:nvPr/>
            </p:nvSpPr>
            <p:spPr>
              <a:xfrm>
                <a:off x="834151" y="727681"/>
                <a:ext cx="57241" cy="64399"/>
              </a:xfrm>
              <a:custGeom>
                <a:rect b="b" l="l" r="r" t="t"/>
                <a:pathLst>
                  <a:path extrusionOk="0" h="1991" w="1786">
                    <a:moveTo>
                      <a:pt x="857" y="0"/>
                    </a:moveTo>
                    <a:lnTo>
                      <a:pt x="607" y="953"/>
                    </a:lnTo>
                    <a:lnTo>
                      <a:pt x="572" y="941"/>
                    </a:lnTo>
                    <a:cubicBezTo>
                      <a:pt x="537" y="931"/>
                      <a:pt x="502" y="927"/>
                      <a:pt x="467" y="927"/>
                    </a:cubicBezTo>
                    <a:cubicBezTo>
                      <a:pt x="279" y="927"/>
                      <a:pt x="110" y="1057"/>
                      <a:pt x="60" y="1238"/>
                    </a:cubicBezTo>
                    <a:cubicBezTo>
                      <a:pt x="0" y="1453"/>
                      <a:pt x="131" y="1679"/>
                      <a:pt x="357" y="1738"/>
                    </a:cubicBezTo>
                    <a:lnTo>
                      <a:pt x="1226" y="1977"/>
                    </a:lnTo>
                    <a:cubicBezTo>
                      <a:pt x="1261" y="1986"/>
                      <a:pt x="1297" y="1991"/>
                      <a:pt x="1331" y="1991"/>
                    </a:cubicBezTo>
                    <a:cubicBezTo>
                      <a:pt x="1510" y="1991"/>
                      <a:pt x="1677" y="1868"/>
                      <a:pt x="1726" y="1679"/>
                    </a:cubicBezTo>
                    <a:cubicBezTo>
                      <a:pt x="1786" y="1465"/>
                      <a:pt x="1655" y="1238"/>
                      <a:pt x="1441" y="1179"/>
                    </a:cubicBezTo>
                    <a:lnTo>
                      <a:pt x="1405" y="1167"/>
                    </a:lnTo>
                    <a:lnTo>
                      <a:pt x="1655" y="214"/>
                    </a:lnTo>
                    <a:cubicBezTo>
                      <a:pt x="1381" y="167"/>
                      <a:pt x="1119" y="95"/>
                      <a:pt x="857"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2" name="Google Shape;4122;gd6373dda26_0_7166"/>
              <p:cNvSpPr/>
              <p:nvPr/>
            </p:nvSpPr>
            <p:spPr>
              <a:xfrm>
                <a:off x="946326" y="727681"/>
                <a:ext cx="56889" cy="64399"/>
              </a:xfrm>
              <a:custGeom>
                <a:rect b="b" l="l" r="r" t="t"/>
                <a:pathLst>
                  <a:path extrusionOk="0" h="1991" w="1775">
                    <a:moveTo>
                      <a:pt x="917" y="0"/>
                    </a:moveTo>
                    <a:cubicBezTo>
                      <a:pt x="667" y="95"/>
                      <a:pt x="393" y="167"/>
                      <a:pt x="120" y="214"/>
                    </a:cubicBezTo>
                    <a:lnTo>
                      <a:pt x="382" y="1167"/>
                    </a:lnTo>
                    <a:lnTo>
                      <a:pt x="346" y="1179"/>
                    </a:lnTo>
                    <a:cubicBezTo>
                      <a:pt x="120" y="1238"/>
                      <a:pt x="1" y="1465"/>
                      <a:pt x="60" y="1679"/>
                    </a:cubicBezTo>
                    <a:cubicBezTo>
                      <a:pt x="100" y="1868"/>
                      <a:pt x="265" y="1991"/>
                      <a:pt x="450" y="1991"/>
                    </a:cubicBezTo>
                    <a:cubicBezTo>
                      <a:pt x="486" y="1991"/>
                      <a:pt x="523" y="1986"/>
                      <a:pt x="560" y="1977"/>
                    </a:cubicBezTo>
                    <a:lnTo>
                      <a:pt x="1429" y="1738"/>
                    </a:lnTo>
                    <a:cubicBezTo>
                      <a:pt x="1644" y="1679"/>
                      <a:pt x="1775" y="1453"/>
                      <a:pt x="1715" y="1238"/>
                    </a:cubicBezTo>
                    <a:cubicBezTo>
                      <a:pt x="1675" y="1057"/>
                      <a:pt x="1507" y="927"/>
                      <a:pt x="1319" y="927"/>
                    </a:cubicBezTo>
                    <a:cubicBezTo>
                      <a:pt x="1285" y="927"/>
                      <a:pt x="1250" y="931"/>
                      <a:pt x="1215" y="941"/>
                    </a:cubicBezTo>
                    <a:lnTo>
                      <a:pt x="1179" y="953"/>
                    </a:lnTo>
                    <a:lnTo>
                      <a:pt x="917"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3" name="Google Shape;4123;gd6373dda26_0_7166"/>
              <p:cNvSpPr/>
              <p:nvPr/>
            </p:nvSpPr>
            <p:spPr>
              <a:xfrm>
                <a:off x="1030265" y="676834"/>
                <a:ext cx="66055" cy="65305"/>
              </a:xfrm>
              <a:custGeom>
                <a:rect b="b" l="l" r="r" t="t"/>
                <a:pathLst>
                  <a:path extrusionOk="0" h="2019" w="2061">
                    <a:moveTo>
                      <a:pt x="584" y="0"/>
                    </a:moveTo>
                    <a:cubicBezTo>
                      <a:pt x="406" y="215"/>
                      <a:pt x="215" y="405"/>
                      <a:pt x="1" y="584"/>
                    </a:cubicBezTo>
                    <a:lnTo>
                      <a:pt x="703" y="1286"/>
                    </a:lnTo>
                    <a:lnTo>
                      <a:pt x="680" y="1310"/>
                    </a:lnTo>
                    <a:cubicBezTo>
                      <a:pt x="513" y="1477"/>
                      <a:pt x="513" y="1739"/>
                      <a:pt x="680" y="1894"/>
                    </a:cubicBezTo>
                    <a:cubicBezTo>
                      <a:pt x="763" y="1977"/>
                      <a:pt x="870" y="2019"/>
                      <a:pt x="976" y="2019"/>
                    </a:cubicBezTo>
                    <a:cubicBezTo>
                      <a:pt x="1081" y="2019"/>
                      <a:pt x="1186" y="1977"/>
                      <a:pt x="1263" y="1894"/>
                    </a:cubicBezTo>
                    <a:lnTo>
                      <a:pt x="1894" y="1263"/>
                    </a:lnTo>
                    <a:cubicBezTo>
                      <a:pt x="2061" y="1096"/>
                      <a:pt x="2061" y="834"/>
                      <a:pt x="1894" y="679"/>
                    </a:cubicBezTo>
                    <a:cubicBezTo>
                      <a:pt x="1817" y="596"/>
                      <a:pt x="1712" y="554"/>
                      <a:pt x="1607" y="554"/>
                    </a:cubicBezTo>
                    <a:cubicBezTo>
                      <a:pt x="1501" y="554"/>
                      <a:pt x="1394" y="596"/>
                      <a:pt x="1311" y="679"/>
                    </a:cubicBezTo>
                    <a:lnTo>
                      <a:pt x="1287" y="703"/>
                    </a:lnTo>
                    <a:lnTo>
                      <a:pt x="584"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4" name="Google Shape;4124;gd6373dda26_0_7166"/>
              <p:cNvSpPr/>
              <p:nvPr/>
            </p:nvSpPr>
            <p:spPr>
              <a:xfrm>
                <a:off x="1080648" y="593190"/>
                <a:ext cx="65286" cy="54857"/>
              </a:xfrm>
              <a:custGeom>
                <a:rect b="b" l="l" r="r" t="t"/>
                <a:pathLst>
                  <a:path extrusionOk="0" h="1696" w="2037">
                    <a:moveTo>
                      <a:pt x="1585" y="0"/>
                    </a:moveTo>
                    <a:cubicBezTo>
                      <a:pt x="1404" y="0"/>
                      <a:pt x="1229" y="123"/>
                      <a:pt x="1179" y="312"/>
                    </a:cubicBezTo>
                    <a:lnTo>
                      <a:pt x="1167" y="348"/>
                    </a:lnTo>
                    <a:lnTo>
                      <a:pt x="215" y="86"/>
                    </a:lnTo>
                    <a:cubicBezTo>
                      <a:pt x="167" y="360"/>
                      <a:pt x="96" y="634"/>
                      <a:pt x="1" y="884"/>
                    </a:cubicBezTo>
                    <a:lnTo>
                      <a:pt x="953" y="1146"/>
                    </a:lnTo>
                    <a:lnTo>
                      <a:pt x="953" y="1182"/>
                    </a:lnTo>
                    <a:cubicBezTo>
                      <a:pt x="893" y="1396"/>
                      <a:pt x="1024" y="1622"/>
                      <a:pt x="1239" y="1682"/>
                    </a:cubicBezTo>
                    <a:cubicBezTo>
                      <a:pt x="1276" y="1691"/>
                      <a:pt x="1313" y="1696"/>
                      <a:pt x="1349" y="1696"/>
                    </a:cubicBezTo>
                    <a:cubicBezTo>
                      <a:pt x="1535" y="1696"/>
                      <a:pt x="1701" y="1575"/>
                      <a:pt x="1751" y="1396"/>
                    </a:cubicBezTo>
                    <a:lnTo>
                      <a:pt x="1977" y="527"/>
                    </a:lnTo>
                    <a:cubicBezTo>
                      <a:pt x="2036" y="300"/>
                      <a:pt x="1906" y="74"/>
                      <a:pt x="1691" y="15"/>
                    </a:cubicBezTo>
                    <a:cubicBezTo>
                      <a:pt x="1656" y="5"/>
                      <a:pt x="1621" y="0"/>
                      <a:pt x="1585"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5" name="Google Shape;4125;gd6373dda26_0_7166"/>
              <p:cNvSpPr/>
              <p:nvPr/>
            </p:nvSpPr>
            <p:spPr>
              <a:xfrm>
                <a:off x="1080648" y="480338"/>
                <a:ext cx="65286" cy="54922"/>
              </a:xfrm>
              <a:custGeom>
                <a:rect b="b" l="l" r="r" t="t"/>
                <a:pathLst>
                  <a:path extrusionOk="0" h="1698" w="2037">
                    <a:moveTo>
                      <a:pt x="1349" y="1"/>
                    </a:moveTo>
                    <a:cubicBezTo>
                      <a:pt x="1312" y="1"/>
                      <a:pt x="1276" y="5"/>
                      <a:pt x="1239" y="15"/>
                    </a:cubicBezTo>
                    <a:cubicBezTo>
                      <a:pt x="1024" y="75"/>
                      <a:pt x="893" y="301"/>
                      <a:pt x="953" y="527"/>
                    </a:cubicBezTo>
                    <a:lnTo>
                      <a:pt x="953" y="563"/>
                    </a:lnTo>
                    <a:lnTo>
                      <a:pt x="1" y="813"/>
                    </a:lnTo>
                    <a:cubicBezTo>
                      <a:pt x="96" y="1075"/>
                      <a:pt x="167" y="1337"/>
                      <a:pt x="215" y="1611"/>
                    </a:cubicBezTo>
                    <a:lnTo>
                      <a:pt x="1167" y="1361"/>
                    </a:lnTo>
                    <a:lnTo>
                      <a:pt x="1179" y="1396"/>
                    </a:lnTo>
                    <a:cubicBezTo>
                      <a:pt x="1228" y="1583"/>
                      <a:pt x="1400" y="1697"/>
                      <a:pt x="1579" y="1697"/>
                    </a:cubicBezTo>
                    <a:cubicBezTo>
                      <a:pt x="1616" y="1697"/>
                      <a:pt x="1654" y="1692"/>
                      <a:pt x="1691" y="1682"/>
                    </a:cubicBezTo>
                    <a:cubicBezTo>
                      <a:pt x="1906" y="1623"/>
                      <a:pt x="2036" y="1396"/>
                      <a:pt x="1977" y="1182"/>
                    </a:cubicBezTo>
                    <a:lnTo>
                      <a:pt x="1739" y="313"/>
                    </a:lnTo>
                    <a:cubicBezTo>
                      <a:pt x="1699" y="123"/>
                      <a:pt x="1534" y="1"/>
                      <a:pt x="1349"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6" name="Google Shape;4126;gd6373dda26_0_7166"/>
              <p:cNvSpPr/>
              <p:nvPr/>
            </p:nvSpPr>
            <p:spPr>
              <a:xfrm>
                <a:off x="1030265" y="386570"/>
                <a:ext cx="66055" cy="65013"/>
              </a:xfrm>
              <a:custGeom>
                <a:rect b="b" l="l" r="r" t="t"/>
                <a:pathLst>
                  <a:path extrusionOk="0" h="2010" w="2061">
                    <a:moveTo>
                      <a:pt x="976" y="0"/>
                    </a:moveTo>
                    <a:cubicBezTo>
                      <a:pt x="870" y="0"/>
                      <a:pt x="763" y="39"/>
                      <a:pt x="680" y="116"/>
                    </a:cubicBezTo>
                    <a:cubicBezTo>
                      <a:pt x="525" y="283"/>
                      <a:pt x="525" y="545"/>
                      <a:pt x="680" y="700"/>
                    </a:cubicBezTo>
                    <a:lnTo>
                      <a:pt x="703" y="723"/>
                    </a:lnTo>
                    <a:lnTo>
                      <a:pt x="1" y="1426"/>
                    </a:lnTo>
                    <a:cubicBezTo>
                      <a:pt x="215" y="1605"/>
                      <a:pt x="406" y="1807"/>
                      <a:pt x="584" y="2009"/>
                    </a:cubicBezTo>
                    <a:lnTo>
                      <a:pt x="1287" y="1307"/>
                    </a:lnTo>
                    <a:lnTo>
                      <a:pt x="1311" y="1331"/>
                    </a:lnTo>
                    <a:cubicBezTo>
                      <a:pt x="1394" y="1414"/>
                      <a:pt x="1501" y="1456"/>
                      <a:pt x="1607" y="1456"/>
                    </a:cubicBezTo>
                    <a:cubicBezTo>
                      <a:pt x="1712" y="1456"/>
                      <a:pt x="1817" y="1414"/>
                      <a:pt x="1894" y="1331"/>
                    </a:cubicBezTo>
                    <a:cubicBezTo>
                      <a:pt x="2061" y="1176"/>
                      <a:pt x="2061" y="914"/>
                      <a:pt x="1894" y="747"/>
                    </a:cubicBezTo>
                    <a:lnTo>
                      <a:pt x="1263" y="116"/>
                    </a:lnTo>
                    <a:cubicBezTo>
                      <a:pt x="1186" y="39"/>
                      <a:pt x="1081" y="0"/>
                      <a:pt x="976"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7" name="Google Shape;4127;gd6373dda26_0_7166"/>
              <p:cNvSpPr/>
              <p:nvPr/>
            </p:nvSpPr>
            <p:spPr>
              <a:xfrm>
                <a:off x="946326" y="336436"/>
                <a:ext cx="56889" cy="64302"/>
              </a:xfrm>
              <a:custGeom>
                <a:rect b="b" l="l" r="r" t="t"/>
                <a:pathLst>
                  <a:path extrusionOk="0" h="1988" w="1775">
                    <a:moveTo>
                      <a:pt x="461" y="1"/>
                    </a:moveTo>
                    <a:cubicBezTo>
                      <a:pt x="271" y="1"/>
                      <a:pt x="101" y="116"/>
                      <a:pt x="60" y="309"/>
                    </a:cubicBezTo>
                    <a:cubicBezTo>
                      <a:pt x="1" y="523"/>
                      <a:pt x="120" y="749"/>
                      <a:pt x="346" y="809"/>
                    </a:cubicBezTo>
                    <a:lnTo>
                      <a:pt x="382" y="821"/>
                    </a:lnTo>
                    <a:lnTo>
                      <a:pt x="120" y="1773"/>
                    </a:lnTo>
                    <a:cubicBezTo>
                      <a:pt x="393" y="1833"/>
                      <a:pt x="667" y="1904"/>
                      <a:pt x="917" y="1988"/>
                    </a:cubicBezTo>
                    <a:lnTo>
                      <a:pt x="1179" y="1035"/>
                    </a:lnTo>
                    <a:lnTo>
                      <a:pt x="1215" y="1047"/>
                    </a:lnTo>
                    <a:cubicBezTo>
                      <a:pt x="1250" y="1056"/>
                      <a:pt x="1285" y="1061"/>
                      <a:pt x="1319" y="1061"/>
                    </a:cubicBezTo>
                    <a:cubicBezTo>
                      <a:pt x="1507" y="1061"/>
                      <a:pt x="1675" y="931"/>
                      <a:pt x="1715" y="749"/>
                    </a:cubicBezTo>
                    <a:cubicBezTo>
                      <a:pt x="1775" y="535"/>
                      <a:pt x="1644" y="309"/>
                      <a:pt x="1429" y="249"/>
                    </a:cubicBezTo>
                    <a:lnTo>
                      <a:pt x="560" y="11"/>
                    </a:lnTo>
                    <a:cubicBezTo>
                      <a:pt x="527" y="4"/>
                      <a:pt x="494" y="1"/>
                      <a:pt x="461"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4128" name="Google Shape;4128;gd6373dda26_0_7166"/>
            <p:cNvGrpSpPr/>
            <p:nvPr/>
          </p:nvGrpSpPr>
          <p:grpSpPr>
            <a:xfrm>
              <a:off x="8271802" y="2211313"/>
              <a:ext cx="516710" cy="517973"/>
              <a:chOff x="8271802" y="2211313"/>
              <a:chExt cx="516710" cy="517973"/>
            </a:xfrm>
          </p:grpSpPr>
          <p:sp>
            <p:nvSpPr>
              <p:cNvPr id="4129" name="Google Shape;4129;gd6373dda26_0_7166"/>
              <p:cNvSpPr/>
              <p:nvPr/>
            </p:nvSpPr>
            <p:spPr>
              <a:xfrm>
                <a:off x="8364908" y="2303529"/>
                <a:ext cx="330500" cy="333542"/>
              </a:xfrm>
              <a:custGeom>
                <a:rect b="b" l="l" r="r" t="t"/>
                <a:pathLst>
                  <a:path extrusionOk="0" h="10312" w="10312">
                    <a:moveTo>
                      <a:pt x="5156" y="1167"/>
                    </a:moveTo>
                    <a:cubicBezTo>
                      <a:pt x="5418" y="1167"/>
                      <a:pt x="5621" y="1381"/>
                      <a:pt x="5621" y="1643"/>
                    </a:cubicBezTo>
                    <a:cubicBezTo>
                      <a:pt x="5621" y="1893"/>
                      <a:pt x="5418" y="2108"/>
                      <a:pt x="5156" y="2108"/>
                    </a:cubicBezTo>
                    <a:cubicBezTo>
                      <a:pt x="4894" y="2108"/>
                      <a:pt x="4680" y="1893"/>
                      <a:pt x="4680" y="1643"/>
                    </a:cubicBezTo>
                    <a:cubicBezTo>
                      <a:pt x="4680" y="1381"/>
                      <a:pt x="4894" y="1167"/>
                      <a:pt x="5156" y="1167"/>
                    </a:cubicBezTo>
                    <a:close/>
                    <a:moveTo>
                      <a:pt x="2668" y="2203"/>
                    </a:moveTo>
                    <a:cubicBezTo>
                      <a:pt x="2930" y="2203"/>
                      <a:pt x="3132" y="2405"/>
                      <a:pt x="3132" y="2667"/>
                    </a:cubicBezTo>
                    <a:cubicBezTo>
                      <a:pt x="3132" y="2929"/>
                      <a:pt x="2930" y="3132"/>
                      <a:pt x="2668" y="3132"/>
                    </a:cubicBezTo>
                    <a:cubicBezTo>
                      <a:pt x="2406" y="3132"/>
                      <a:pt x="2204" y="2929"/>
                      <a:pt x="2204" y="2667"/>
                    </a:cubicBezTo>
                    <a:cubicBezTo>
                      <a:pt x="2204" y="2405"/>
                      <a:pt x="2406" y="2203"/>
                      <a:pt x="2668" y="2203"/>
                    </a:cubicBezTo>
                    <a:close/>
                    <a:moveTo>
                      <a:pt x="7645" y="2203"/>
                    </a:moveTo>
                    <a:cubicBezTo>
                      <a:pt x="7895" y="2203"/>
                      <a:pt x="8109" y="2405"/>
                      <a:pt x="8109" y="2667"/>
                    </a:cubicBezTo>
                    <a:cubicBezTo>
                      <a:pt x="8109" y="2929"/>
                      <a:pt x="7895" y="3132"/>
                      <a:pt x="7645" y="3132"/>
                    </a:cubicBezTo>
                    <a:cubicBezTo>
                      <a:pt x="7383" y="3132"/>
                      <a:pt x="7168" y="2929"/>
                      <a:pt x="7168" y="2667"/>
                    </a:cubicBezTo>
                    <a:cubicBezTo>
                      <a:pt x="7168" y="2405"/>
                      <a:pt x="7383" y="2203"/>
                      <a:pt x="7645" y="2203"/>
                    </a:cubicBezTo>
                    <a:close/>
                    <a:moveTo>
                      <a:pt x="4144" y="3679"/>
                    </a:moveTo>
                    <a:cubicBezTo>
                      <a:pt x="4406" y="3679"/>
                      <a:pt x="4621" y="3894"/>
                      <a:pt x="4621" y="4156"/>
                    </a:cubicBezTo>
                    <a:cubicBezTo>
                      <a:pt x="4621" y="4406"/>
                      <a:pt x="4406" y="4620"/>
                      <a:pt x="4144" y="4620"/>
                    </a:cubicBezTo>
                    <a:cubicBezTo>
                      <a:pt x="3894" y="4620"/>
                      <a:pt x="3680" y="4406"/>
                      <a:pt x="3680" y="4156"/>
                    </a:cubicBezTo>
                    <a:cubicBezTo>
                      <a:pt x="3680" y="3894"/>
                      <a:pt x="3894" y="3679"/>
                      <a:pt x="4144" y="3679"/>
                    </a:cubicBezTo>
                    <a:close/>
                    <a:moveTo>
                      <a:pt x="6156" y="3679"/>
                    </a:moveTo>
                    <a:cubicBezTo>
                      <a:pt x="6418" y="3679"/>
                      <a:pt x="6633" y="3894"/>
                      <a:pt x="6633" y="4156"/>
                    </a:cubicBezTo>
                    <a:cubicBezTo>
                      <a:pt x="6633" y="4406"/>
                      <a:pt x="6418" y="4620"/>
                      <a:pt x="6156" y="4620"/>
                    </a:cubicBezTo>
                    <a:cubicBezTo>
                      <a:pt x="5906" y="4620"/>
                      <a:pt x="5692" y="4406"/>
                      <a:pt x="5692" y="4156"/>
                    </a:cubicBezTo>
                    <a:cubicBezTo>
                      <a:pt x="5692" y="3894"/>
                      <a:pt x="5906" y="3679"/>
                      <a:pt x="6156" y="3679"/>
                    </a:cubicBezTo>
                    <a:close/>
                    <a:moveTo>
                      <a:pt x="1632" y="4691"/>
                    </a:moveTo>
                    <a:cubicBezTo>
                      <a:pt x="1894" y="4691"/>
                      <a:pt x="2108" y="4894"/>
                      <a:pt x="2108" y="5156"/>
                    </a:cubicBezTo>
                    <a:cubicBezTo>
                      <a:pt x="2108" y="5418"/>
                      <a:pt x="1894" y="5620"/>
                      <a:pt x="1632" y="5620"/>
                    </a:cubicBezTo>
                    <a:cubicBezTo>
                      <a:pt x="1382" y="5620"/>
                      <a:pt x="1168" y="5418"/>
                      <a:pt x="1168" y="5156"/>
                    </a:cubicBezTo>
                    <a:cubicBezTo>
                      <a:pt x="1168" y="4894"/>
                      <a:pt x="1382" y="4691"/>
                      <a:pt x="1632" y="4691"/>
                    </a:cubicBezTo>
                    <a:close/>
                    <a:moveTo>
                      <a:pt x="8669" y="4691"/>
                    </a:moveTo>
                    <a:cubicBezTo>
                      <a:pt x="8931" y="4691"/>
                      <a:pt x="9145" y="4894"/>
                      <a:pt x="9145" y="5156"/>
                    </a:cubicBezTo>
                    <a:cubicBezTo>
                      <a:pt x="9145" y="5418"/>
                      <a:pt x="8931" y="5620"/>
                      <a:pt x="8669" y="5620"/>
                    </a:cubicBezTo>
                    <a:cubicBezTo>
                      <a:pt x="8419" y="5620"/>
                      <a:pt x="8204" y="5418"/>
                      <a:pt x="8204" y="5156"/>
                    </a:cubicBezTo>
                    <a:cubicBezTo>
                      <a:pt x="8204" y="4894"/>
                      <a:pt x="8419" y="4691"/>
                      <a:pt x="8669" y="4691"/>
                    </a:cubicBezTo>
                    <a:close/>
                    <a:moveTo>
                      <a:pt x="4144" y="5692"/>
                    </a:moveTo>
                    <a:cubicBezTo>
                      <a:pt x="4406" y="5692"/>
                      <a:pt x="4621" y="5906"/>
                      <a:pt x="4621" y="6156"/>
                    </a:cubicBezTo>
                    <a:cubicBezTo>
                      <a:pt x="4621" y="6418"/>
                      <a:pt x="4406" y="6632"/>
                      <a:pt x="4144" y="6632"/>
                    </a:cubicBezTo>
                    <a:cubicBezTo>
                      <a:pt x="3894" y="6632"/>
                      <a:pt x="3680" y="6418"/>
                      <a:pt x="3680" y="6156"/>
                    </a:cubicBezTo>
                    <a:cubicBezTo>
                      <a:pt x="3680" y="5906"/>
                      <a:pt x="3894" y="5692"/>
                      <a:pt x="4144" y="5692"/>
                    </a:cubicBezTo>
                    <a:close/>
                    <a:moveTo>
                      <a:pt x="6156" y="5692"/>
                    </a:moveTo>
                    <a:cubicBezTo>
                      <a:pt x="6418" y="5692"/>
                      <a:pt x="6633" y="5906"/>
                      <a:pt x="6633" y="6156"/>
                    </a:cubicBezTo>
                    <a:cubicBezTo>
                      <a:pt x="6633" y="6418"/>
                      <a:pt x="6418" y="6632"/>
                      <a:pt x="6156" y="6632"/>
                    </a:cubicBezTo>
                    <a:cubicBezTo>
                      <a:pt x="5906" y="6632"/>
                      <a:pt x="5692" y="6418"/>
                      <a:pt x="5692" y="6156"/>
                    </a:cubicBezTo>
                    <a:cubicBezTo>
                      <a:pt x="5692" y="5906"/>
                      <a:pt x="5906" y="5692"/>
                      <a:pt x="6156" y="5692"/>
                    </a:cubicBezTo>
                    <a:close/>
                    <a:moveTo>
                      <a:pt x="2668" y="7168"/>
                    </a:moveTo>
                    <a:cubicBezTo>
                      <a:pt x="2930" y="7168"/>
                      <a:pt x="3132" y="7382"/>
                      <a:pt x="3132" y="7644"/>
                    </a:cubicBezTo>
                    <a:cubicBezTo>
                      <a:pt x="3132" y="7906"/>
                      <a:pt x="2930" y="8108"/>
                      <a:pt x="2668" y="8108"/>
                    </a:cubicBezTo>
                    <a:cubicBezTo>
                      <a:pt x="2406" y="8108"/>
                      <a:pt x="2204" y="7906"/>
                      <a:pt x="2204" y="7644"/>
                    </a:cubicBezTo>
                    <a:cubicBezTo>
                      <a:pt x="2204" y="7382"/>
                      <a:pt x="2406" y="7168"/>
                      <a:pt x="2668" y="7168"/>
                    </a:cubicBezTo>
                    <a:close/>
                    <a:moveTo>
                      <a:pt x="7645" y="7168"/>
                    </a:moveTo>
                    <a:cubicBezTo>
                      <a:pt x="7895" y="7168"/>
                      <a:pt x="8109" y="7382"/>
                      <a:pt x="8109" y="7644"/>
                    </a:cubicBezTo>
                    <a:cubicBezTo>
                      <a:pt x="8109" y="7906"/>
                      <a:pt x="7895" y="8108"/>
                      <a:pt x="7645" y="8108"/>
                    </a:cubicBezTo>
                    <a:cubicBezTo>
                      <a:pt x="7383" y="8108"/>
                      <a:pt x="7168" y="7906"/>
                      <a:pt x="7168" y="7644"/>
                    </a:cubicBezTo>
                    <a:cubicBezTo>
                      <a:pt x="7168" y="7382"/>
                      <a:pt x="7383" y="7168"/>
                      <a:pt x="7645" y="7168"/>
                    </a:cubicBezTo>
                    <a:close/>
                    <a:moveTo>
                      <a:pt x="5156" y="8204"/>
                    </a:moveTo>
                    <a:cubicBezTo>
                      <a:pt x="5418" y="8204"/>
                      <a:pt x="5621" y="8418"/>
                      <a:pt x="5621" y="8668"/>
                    </a:cubicBezTo>
                    <a:cubicBezTo>
                      <a:pt x="5621" y="8930"/>
                      <a:pt x="5418" y="9144"/>
                      <a:pt x="5156" y="9144"/>
                    </a:cubicBezTo>
                    <a:cubicBezTo>
                      <a:pt x="4894" y="9144"/>
                      <a:pt x="4680" y="8930"/>
                      <a:pt x="4680" y="8668"/>
                    </a:cubicBezTo>
                    <a:cubicBezTo>
                      <a:pt x="4680" y="8418"/>
                      <a:pt x="4894" y="8204"/>
                      <a:pt x="5156" y="8204"/>
                    </a:cubicBezTo>
                    <a:close/>
                    <a:moveTo>
                      <a:pt x="5156" y="0"/>
                    </a:moveTo>
                    <a:cubicBezTo>
                      <a:pt x="2311" y="0"/>
                      <a:pt x="1" y="2310"/>
                      <a:pt x="1" y="5156"/>
                    </a:cubicBezTo>
                    <a:cubicBezTo>
                      <a:pt x="1" y="8001"/>
                      <a:pt x="2311" y="10311"/>
                      <a:pt x="5156" y="10311"/>
                    </a:cubicBezTo>
                    <a:cubicBezTo>
                      <a:pt x="7990" y="10311"/>
                      <a:pt x="10312" y="8001"/>
                      <a:pt x="10312" y="5156"/>
                    </a:cubicBezTo>
                    <a:cubicBezTo>
                      <a:pt x="10312" y="2310"/>
                      <a:pt x="7990" y="0"/>
                      <a:pt x="515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0" name="Google Shape;4130;gd6373dda26_0_7166"/>
              <p:cNvSpPr/>
              <p:nvPr/>
            </p:nvSpPr>
            <p:spPr>
              <a:xfrm>
                <a:off x="8433975" y="2211313"/>
                <a:ext cx="64901" cy="73003"/>
              </a:xfrm>
              <a:custGeom>
                <a:rect b="b" l="l" r="r" t="t"/>
                <a:pathLst>
                  <a:path extrusionOk="0" h="2257" w="2025">
                    <a:moveTo>
                      <a:pt x="1511" y="0"/>
                    </a:moveTo>
                    <a:cubicBezTo>
                      <a:pt x="1469" y="0"/>
                      <a:pt x="1426" y="6"/>
                      <a:pt x="1382" y="18"/>
                    </a:cubicBezTo>
                    <a:lnTo>
                      <a:pt x="406" y="280"/>
                    </a:lnTo>
                    <a:cubicBezTo>
                      <a:pt x="156" y="351"/>
                      <a:pt x="1" y="601"/>
                      <a:pt x="72" y="851"/>
                    </a:cubicBezTo>
                    <a:cubicBezTo>
                      <a:pt x="122" y="1051"/>
                      <a:pt x="307" y="1201"/>
                      <a:pt x="521" y="1201"/>
                    </a:cubicBezTo>
                    <a:cubicBezTo>
                      <a:pt x="561" y="1201"/>
                      <a:pt x="602" y="1196"/>
                      <a:pt x="644" y="1184"/>
                    </a:cubicBezTo>
                    <a:lnTo>
                      <a:pt x="680" y="1173"/>
                    </a:lnTo>
                    <a:lnTo>
                      <a:pt x="977" y="2256"/>
                    </a:lnTo>
                    <a:cubicBezTo>
                      <a:pt x="1263" y="2161"/>
                      <a:pt x="1573" y="2077"/>
                      <a:pt x="1882" y="2018"/>
                    </a:cubicBezTo>
                    <a:lnTo>
                      <a:pt x="1596" y="934"/>
                    </a:lnTo>
                    <a:lnTo>
                      <a:pt x="1632" y="923"/>
                    </a:lnTo>
                    <a:cubicBezTo>
                      <a:pt x="1882" y="851"/>
                      <a:pt x="2025" y="601"/>
                      <a:pt x="1965" y="351"/>
                    </a:cubicBezTo>
                    <a:cubicBezTo>
                      <a:pt x="1906" y="142"/>
                      <a:pt x="1722" y="0"/>
                      <a:pt x="1511"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1" name="Google Shape;4131;gd6373dda26_0_7166"/>
              <p:cNvSpPr/>
              <p:nvPr/>
            </p:nvSpPr>
            <p:spPr>
              <a:xfrm>
                <a:off x="8328274" y="2268014"/>
                <a:ext cx="74837" cy="74038"/>
              </a:xfrm>
              <a:custGeom>
                <a:rect b="b" l="l" r="r" t="t"/>
                <a:pathLst>
                  <a:path extrusionOk="0" h="2289" w="2335">
                    <a:moveTo>
                      <a:pt x="1235" y="0"/>
                    </a:moveTo>
                    <a:cubicBezTo>
                      <a:pt x="1114" y="0"/>
                      <a:pt x="995" y="45"/>
                      <a:pt x="906" y="134"/>
                    </a:cubicBezTo>
                    <a:lnTo>
                      <a:pt x="180" y="860"/>
                    </a:lnTo>
                    <a:cubicBezTo>
                      <a:pt x="1" y="1051"/>
                      <a:pt x="1" y="1348"/>
                      <a:pt x="180" y="1527"/>
                    </a:cubicBezTo>
                    <a:cubicBezTo>
                      <a:pt x="275" y="1616"/>
                      <a:pt x="397" y="1661"/>
                      <a:pt x="517" y="1661"/>
                    </a:cubicBezTo>
                    <a:cubicBezTo>
                      <a:pt x="638" y="1661"/>
                      <a:pt x="757" y="1616"/>
                      <a:pt x="846" y="1527"/>
                    </a:cubicBezTo>
                    <a:lnTo>
                      <a:pt x="882" y="1491"/>
                    </a:lnTo>
                    <a:lnTo>
                      <a:pt x="1680" y="2289"/>
                    </a:lnTo>
                    <a:cubicBezTo>
                      <a:pt x="1882" y="2051"/>
                      <a:pt x="2096" y="1837"/>
                      <a:pt x="2335" y="1634"/>
                    </a:cubicBezTo>
                    <a:lnTo>
                      <a:pt x="1537" y="836"/>
                    </a:lnTo>
                    <a:lnTo>
                      <a:pt x="1573" y="801"/>
                    </a:lnTo>
                    <a:cubicBezTo>
                      <a:pt x="1751" y="622"/>
                      <a:pt x="1751" y="324"/>
                      <a:pt x="1573" y="134"/>
                    </a:cubicBezTo>
                    <a:cubicBezTo>
                      <a:pt x="1477" y="45"/>
                      <a:pt x="1355" y="0"/>
                      <a:pt x="123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2" name="Google Shape;4132;gd6373dda26_0_7166"/>
              <p:cNvSpPr/>
              <p:nvPr/>
            </p:nvSpPr>
            <p:spPr>
              <a:xfrm>
                <a:off x="8271802" y="2374979"/>
                <a:ext cx="74068" cy="62296"/>
              </a:xfrm>
              <a:custGeom>
                <a:rect b="b" l="l" r="r" t="t"/>
                <a:pathLst>
                  <a:path extrusionOk="0" h="1926" w="2311">
                    <a:moveTo>
                      <a:pt x="782" y="0"/>
                    </a:moveTo>
                    <a:cubicBezTo>
                      <a:pt x="578" y="0"/>
                      <a:pt x="394" y="143"/>
                      <a:pt x="334" y="351"/>
                    </a:cubicBezTo>
                    <a:lnTo>
                      <a:pt x="72" y="1339"/>
                    </a:lnTo>
                    <a:cubicBezTo>
                      <a:pt x="1" y="1589"/>
                      <a:pt x="156" y="1839"/>
                      <a:pt x="406" y="1911"/>
                    </a:cubicBezTo>
                    <a:cubicBezTo>
                      <a:pt x="444" y="1920"/>
                      <a:pt x="483" y="1925"/>
                      <a:pt x="521" y="1925"/>
                    </a:cubicBezTo>
                    <a:cubicBezTo>
                      <a:pt x="723" y="1925"/>
                      <a:pt x="917" y="1797"/>
                      <a:pt x="977" y="1578"/>
                    </a:cubicBezTo>
                    <a:lnTo>
                      <a:pt x="989" y="1542"/>
                    </a:lnTo>
                    <a:lnTo>
                      <a:pt x="2072" y="1828"/>
                    </a:lnTo>
                    <a:cubicBezTo>
                      <a:pt x="2132" y="1518"/>
                      <a:pt x="2215" y="1208"/>
                      <a:pt x="2311" y="923"/>
                    </a:cubicBezTo>
                    <a:lnTo>
                      <a:pt x="1227" y="625"/>
                    </a:lnTo>
                    <a:lnTo>
                      <a:pt x="1239" y="589"/>
                    </a:lnTo>
                    <a:cubicBezTo>
                      <a:pt x="1310" y="339"/>
                      <a:pt x="1156" y="77"/>
                      <a:pt x="906" y="18"/>
                    </a:cubicBezTo>
                    <a:cubicBezTo>
                      <a:pt x="864" y="6"/>
                      <a:pt x="823" y="0"/>
                      <a:pt x="78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3" name="Google Shape;4133;gd6373dda26_0_7166"/>
              <p:cNvSpPr/>
              <p:nvPr/>
            </p:nvSpPr>
            <p:spPr>
              <a:xfrm>
                <a:off x="8271802" y="2503324"/>
                <a:ext cx="74068" cy="62296"/>
              </a:xfrm>
              <a:custGeom>
                <a:rect b="b" l="l" r="r" t="t"/>
                <a:pathLst>
                  <a:path extrusionOk="0" h="1926" w="2311">
                    <a:moveTo>
                      <a:pt x="521" y="0"/>
                    </a:moveTo>
                    <a:cubicBezTo>
                      <a:pt x="483" y="0"/>
                      <a:pt x="444" y="5"/>
                      <a:pt x="406" y="15"/>
                    </a:cubicBezTo>
                    <a:cubicBezTo>
                      <a:pt x="156" y="86"/>
                      <a:pt x="1" y="336"/>
                      <a:pt x="72" y="586"/>
                    </a:cubicBezTo>
                    <a:lnTo>
                      <a:pt x="334" y="1574"/>
                    </a:lnTo>
                    <a:cubicBezTo>
                      <a:pt x="394" y="1783"/>
                      <a:pt x="578" y="1925"/>
                      <a:pt x="782" y="1925"/>
                    </a:cubicBezTo>
                    <a:cubicBezTo>
                      <a:pt x="823" y="1925"/>
                      <a:pt x="864" y="1920"/>
                      <a:pt x="906" y="1908"/>
                    </a:cubicBezTo>
                    <a:cubicBezTo>
                      <a:pt x="1156" y="1836"/>
                      <a:pt x="1310" y="1586"/>
                      <a:pt x="1239" y="1336"/>
                    </a:cubicBezTo>
                    <a:lnTo>
                      <a:pt x="1227" y="1289"/>
                    </a:lnTo>
                    <a:lnTo>
                      <a:pt x="2311" y="1003"/>
                    </a:lnTo>
                    <a:cubicBezTo>
                      <a:pt x="2215" y="705"/>
                      <a:pt x="2132" y="407"/>
                      <a:pt x="2072" y="98"/>
                    </a:cubicBezTo>
                    <a:lnTo>
                      <a:pt x="989" y="384"/>
                    </a:lnTo>
                    <a:lnTo>
                      <a:pt x="977" y="348"/>
                    </a:lnTo>
                    <a:cubicBezTo>
                      <a:pt x="917" y="128"/>
                      <a:pt x="723" y="0"/>
                      <a:pt x="521"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4" name="Google Shape;4134;gd6373dda26_0_7166"/>
              <p:cNvSpPr/>
              <p:nvPr/>
            </p:nvSpPr>
            <p:spPr>
              <a:xfrm>
                <a:off x="8328274" y="2598515"/>
                <a:ext cx="74837" cy="73973"/>
              </a:xfrm>
              <a:custGeom>
                <a:rect b="b" l="l" r="r" t="t"/>
                <a:pathLst>
                  <a:path extrusionOk="0" h="2287" w="2335">
                    <a:moveTo>
                      <a:pt x="1680" y="1"/>
                    </a:moveTo>
                    <a:lnTo>
                      <a:pt x="882" y="786"/>
                    </a:lnTo>
                    <a:lnTo>
                      <a:pt x="846" y="763"/>
                    </a:lnTo>
                    <a:cubicBezTo>
                      <a:pt x="757" y="673"/>
                      <a:pt x="638" y="629"/>
                      <a:pt x="517" y="629"/>
                    </a:cubicBezTo>
                    <a:cubicBezTo>
                      <a:pt x="397" y="629"/>
                      <a:pt x="275" y="673"/>
                      <a:pt x="180" y="763"/>
                    </a:cubicBezTo>
                    <a:cubicBezTo>
                      <a:pt x="1" y="941"/>
                      <a:pt x="1" y="1239"/>
                      <a:pt x="180" y="1429"/>
                    </a:cubicBezTo>
                    <a:lnTo>
                      <a:pt x="906" y="2144"/>
                    </a:lnTo>
                    <a:cubicBezTo>
                      <a:pt x="995" y="2239"/>
                      <a:pt x="1114" y="2287"/>
                      <a:pt x="1235" y="2287"/>
                    </a:cubicBezTo>
                    <a:cubicBezTo>
                      <a:pt x="1355" y="2287"/>
                      <a:pt x="1477" y="2239"/>
                      <a:pt x="1573" y="2144"/>
                    </a:cubicBezTo>
                    <a:cubicBezTo>
                      <a:pt x="1751" y="1965"/>
                      <a:pt x="1751" y="1667"/>
                      <a:pt x="1573" y="1489"/>
                    </a:cubicBezTo>
                    <a:lnTo>
                      <a:pt x="1537" y="1453"/>
                    </a:lnTo>
                    <a:lnTo>
                      <a:pt x="2335" y="655"/>
                    </a:lnTo>
                    <a:cubicBezTo>
                      <a:pt x="2096" y="453"/>
                      <a:pt x="1882" y="239"/>
                      <a:pt x="168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5" name="Google Shape;4135;gd6373dda26_0_7166"/>
              <p:cNvSpPr/>
              <p:nvPr/>
            </p:nvSpPr>
            <p:spPr>
              <a:xfrm>
                <a:off x="8433975" y="2655895"/>
                <a:ext cx="64901" cy="73391"/>
              </a:xfrm>
              <a:custGeom>
                <a:rect b="b" l="l" r="r" t="t"/>
                <a:pathLst>
                  <a:path extrusionOk="0" h="2269" w="2025">
                    <a:moveTo>
                      <a:pt x="977" y="1"/>
                    </a:moveTo>
                    <a:lnTo>
                      <a:pt x="680" y="1096"/>
                    </a:lnTo>
                    <a:lnTo>
                      <a:pt x="644" y="1084"/>
                    </a:lnTo>
                    <a:cubicBezTo>
                      <a:pt x="600" y="1072"/>
                      <a:pt x="557" y="1067"/>
                      <a:pt x="515" y="1067"/>
                    </a:cubicBezTo>
                    <a:cubicBezTo>
                      <a:pt x="304" y="1067"/>
                      <a:pt x="122" y="1209"/>
                      <a:pt x="72" y="1417"/>
                    </a:cubicBezTo>
                    <a:cubicBezTo>
                      <a:pt x="1" y="1667"/>
                      <a:pt x="156" y="1917"/>
                      <a:pt x="406" y="1989"/>
                    </a:cubicBezTo>
                    <a:lnTo>
                      <a:pt x="1394" y="2251"/>
                    </a:lnTo>
                    <a:cubicBezTo>
                      <a:pt x="1435" y="2263"/>
                      <a:pt x="1477" y="2268"/>
                      <a:pt x="1518" y="2268"/>
                    </a:cubicBezTo>
                    <a:cubicBezTo>
                      <a:pt x="1722" y="2268"/>
                      <a:pt x="1906" y="2126"/>
                      <a:pt x="1965" y="1917"/>
                    </a:cubicBezTo>
                    <a:cubicBezTo>
                      <a:pt x="2025" y="1667"/>
                      <a:pt x="1882" y="1417"/>
                      <a:pt x="1632" y="1346"/>
                    </a:cubicBezTo>
                    <a:lnTo>
                      <a:pt x="1596" y="1334"/>
                    </a:lnTo>
                    <a:lnTo>
                      <a:pt x="1882" y="251"/>
                    </a:lnTo>
                    <a:cubicBezTo>
                      <a:pt x="1573" y="191"/>
                      <a:pt x="1263" y="108"/>
                      <a:pt x="977"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6" name="Google Shape;4136;gd6373dda26_0_7166"/>
              <p:cNvSpPr/>
              <p:nvPr/>
            </p:nvSpPr>
            <p:spPr>
              <a:xfrm>
                <a:off x="8561054" y="2655895"/>
                <a:ext cx="65286" cy="73391"/>
              </a:xfrm>
              <a:custGeom>
                <a:rect b="b" l="l" r="r" t="t"/>
                <a:pathLst>
                  <a:path extrusionOk="0" h="2269" w="2037">
                    <a:moveTo>
                      <a:pt x="1060" y="1"/>
                    </a:moveTo>
                    <a:cubicBezTo>
                      <a:pt x="763" y="108"/>
                      <a:pt x="465" y="191"/>
                      <a:pt x="156" y="251"/>
                    </a:cubicBezTo>
                    <a:lnTo>
                      <a:pt x="441" y="1334"/>
                    </a:lnTo>
                    <a:lnTo>
                      <a:pt x="406" y="1346"/>
                    </a:lnTo>
                    <a:cubicBezTo>
                      <a:pt x="156" y="1417"/>
                      <a:pt x="1" y="1667"/>
                      <a:pt x="72" y="1917"/>
                    </a:cubicBezTo>
                    <a:cubicBezTo>
                      <a:pt x="132" y="2126"/>
                      <a:pt x="316" y="2268"/>
                      <a:pt x="520" y="2268"/>
                    </a:cubicBezTo>
                    <a:cubicBezTo>
                      <a:pt x="561" y="2268"/>
                      <a:pt x="602" y="2263"/>
                      <a:pt x="644" y="2251"/>
                    </a:cubicBezTo>
                    <a:lnTo>
                      <a:pt x="1632" y="1989"/>
                    </a:lnTo>
                    <a:cubicBezTo>
                      <a:pt x="1882" y="1917"/>
                      <a:pt x="2037" y="1667"/>
                      <a:pt x="1965" y="1417"/>
                    </a:cubicBezTo>
                    <a:cubicBezTo>
                      <a:pt x="1916" y="1209"/>
                      <a:pt x="1733" y="1067"/>
                      <a:pt x="1522" y="1067"/>
                    </a:cubicBezTo>
                    <a:cubicBezTo>
                      <a:pt x="1480" y="1067"/>
                      <a:pt x="1437" y="1072"/>
                      <a:pt x="1394" y="1084"/>
                    </a:cubicBezTo>
                    <a:lnTo>
                      <a:pt x="1346" y="1096"/>
                    </a:lnTo>
                    <a:lnTo>
                      <a:pt x="1060"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7" name="Google Shape;4137;gd6373dda26_0_7166"/>
              <p:cNvSpPr/>
              <p:nvPr/>
            </p:nvSpPr>
            <p:spPr>
              <a:xfrm>
                <a:off x="8657236" y="2598515"/>
                <a:ext cx="74805" cy="73973"/>
              </a:xfrm>
              <a:custGeom>
                <a:rect b="b" l="l" r="r" t="t"/>
                <a:pathLst>
                  <a:path extrusionOk="0" h="2287" w="2334">
                    <a:moveTo>
                      <a:pt x="655" y="1"/>
                    </a:moveTo>
                    <a:cubicBezTo>
                      <a:pt x="453" y="227"/>
                      <a:pt x="226" y="453"/>
                      <a:pt x="0" y="655"/>
                    </a:cubicBezTo>
                    <a:lnTo>
                      <a:pt x="786" y="1453"/>
                    </a:lnTo>
                    <a:lnTo>
                      <a:pt x="762" y="1489"/>
                    </a:lnTo>
                    <a:cubicBezTo>
                      <a:pt x="584" y="1667"/>
                      <a:pt x="584" y="1965"/>
                      <a:pt x="762" y="2144"/>
                    </a:cubicBezTo>
                    <a:cubicBezTo>
                      <a:pt x="851" y="2239"/>
                      <a:pt x="970" y="2287"/>
                      <a:pt x="1091" y="2287"/>
                    </a:cubicBezTo>
                    <a:cubicBezTo>
                      <a:pt x="1212" y="2287"/>
                      <a:pt x="1334" y="2239"/>
                      <a:pt x="1429" y="2144"/>
                    </a:cubicBezTo>
                    <a:lnTo>
                      <a:pt x="2143" y="1429"/>
                    </a:lnTo>
                    <a:cubicBezTo>
                      <a:pt x="2334" y="1239"/>
                      <a:pt x="2334" y="941"/>
                      <a:pt x="2143" y="763"/>
                    </a:cubicBezTo>
                    <a:cubicBezTo>
                      <a:pt x="2054" y="673"/>
                      <a:pt x="1935" y="629"/>
                      <a:pt x="1816" y="629"/>
                    </a:cubicBezTo>
                    <a:cubicBezTo>
                      <a:pt x="1697" y="629"/>
                      <a:pt x="1578" y="673"/>
                      <a:pt x="1488" y="763"/>
                    </a:cubicBezTo>
                    <a:lnTo>
                      <a:pt x="1453" y="786"/>
                    </a:lnTo>
                    <a:lnTo>
                      <a:pt x="655"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8" name="Google Shape;4138;gd6373dda26_0_7166"/>
              <p:cNvSpPr/>
              <p:nvPr/>
            </p:nvSpPr>
            <p:spPr>
              <a:xfrm>
                <a:off x="8714092" y="2503324"/>
                <a:ext cx="74420" cy="62296"/>
              </a:xfrm>
              <a:custGeom>
                <a:rect b="b" l="l" r="r" t="t"/>
                <a:pathLst>
                  <a:path extrusionOk="0" h="1926" w="2322">
                    <a:moveTo>
                      <a:pt x="1802" y="0"/>
                    </a:moveTo>
                    <a:cubicBezTo>
                      <a:pt x="1600" y="0"/>
                      <a:pt x="1406" y="128"/>
                      <a:pt x="1346" y="348"/>
                    </a:cubicBezTo>
                    <a:lnTo>
                      <a:pt x="1334" y="384"/>
                    </a:lnTo>
                    <a:lnTo>
                      <a:pt x="250" y="98"/>
                    </a:lnTo>
                    <a:cubicBezTo>
                      <a:pt x="191" y="407"/>
                      <a:pt x="107" y="705"/>
                      <a:pt x="0" y="1003"/>
                    </a:cubicBezTo>
                    <a:lnTo>
                      <a:pt x="1084" y="1289"/>
                    </a:lnTo>
                    <a:lnTo>
                      <a:pt x="1084" y="1336"/>
                    </a:lnTo>
                    <a:cubicBezTo>
                      <a:pt x="1012" y="1586"/>
                      <a:pt x="1155" y="1836"/>
                      <a:pt x="1405" y="1908"/>
                    </a:cubicBezTo>
                    <a:cubicBezTo>
                      <a:pt x="1447" y="1920"/>
                      <a:pt x="1488" y="1925"/>
                      <a:pt x="1530" y="1925"/>
                    </a:cubicBezTo>
                    <a:cubicBezTo>
                      <a:pt x="1737" y="1925"/>
                      <a:pt x="1929" y="1783"/>
                      <a:pt x="1988" y="1574"/>
                    </a:cubicBezTo>
                    <a:lnTo>
                      <a:pt x="2250" y="586"/>
                    </a:lnTo>
                    <a:cubicBezTo>
                      <a:pt x="2322" y="336"/>
                      <a:pt x="2167" y="86"/>
                      <a:pt x="1917" y="15"/>
                    </a:cubicBezTo>
                    <a:cubicBezTo>
                      <a:pt x="1879" y="5"/>
                      <a:pt x="1840" y="0"/>
                      <a:pt x="180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39" name="Google Shape;4139;gd6373dda26_0_7166"/>
              <p:cNvSpPr/>
              <p:nvPr/>
            </p:nvSpPr>
            <p:spPr>
              <a:xfrm>
                <a:off x="8714092" y="2374979"/>
                <a:ext cx="74420" cy="62296"/>
              </a:xfrm>
              <a:custGeom>
                <a:rect b="b" l="l" r="r" t="t"/>
                <a:pathLst>
                  <a:path extrusionOk="0" h="1926" w="2322">
                    <a:moveTo>
                      <a:pt x="1530" y="0"/>
                    </a:moveTo>
                    <a:cubicBezTo>
                      <a:pt x="1488" y="0"/>
                      <a:pt x="1447" y="6"/>
                      <a:pt x="1405" y="18"/>
                    </a:cubicBezTo>
                    <a:cubicBezTo>
                      <a:pt x="1155" y="77"/>
                      <a:pt x="1012" y="339"/>
                      <a:pt x="1084" y="589"/>
                    </a:cubicBezTo>
                    <a:lnTo>
                      <a:pt x="1084" y="625"/>
                    </a:lnTo>
                    <a:lnTo>
                      <a:pt x="0" y="923"/>
                    </a:lnTo>
                    <a:cubicBezTo>
                      <a:pt x="107" y="1208"/>
                      <a:pt x="191" y="1518"/>
                      <a:pt x="250" y="1828"/>
                    </a:cubicBezTo>
                    <a:lnTo>
                      <a:pt x="1334" y="1542"/>
                    </a:lnTo>
                    <a:lnTo>
                      <a:pt x="1346" y="1578"/>
                    </a:lnTo>
                    <a:cubicBezTo>
                      <a:pt x="1406" y="1797"/>
                      <a:pt x="1600" y="1925"/>
                      <a:pt x="1802" y="1925"/>
                    </a:cubicBezTo>
                    <a:cubicBezTo>
                      <a:pt x="1840" y="1925"/>
                      <a:pt x="1879" y="1920"/>
                      <a:pt x="1917" y="1911"/>
                    </a:cubicBezTo>
                    <a:cubicBezTo>
                      <a:pt x="2167" y="1839"/>
                      <a:pt x="2322" y="1589"/>
                      <a:pt x="2250" y="1339"/>
                    </a:cubicBezTo>
                    <a:lnTo>
                      <a:pt x="1988" y="351"/>
                    </a:lnTo>
                    <a:cubicBezTo>
                      <a:pt x="1929" y="143"/>
                      <a:pt x="1737" y="0"/>
                      <a:pt x="153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40" name="Google Shape;4140;gd6373dda26_0_7166"/>
              <p:cNvSpPr/>
              <p:nvPr/>
            </p:nvSpPr>
            <p:spPr>
              <a:xfrm>
                <a:off x="8657236" y="2268014"/>
                <a:ext cx="74805" cy="74038"/>
              </a:xfrm>
              <a:custGeom>
                <a:rect b="b" l="l" r="r" t="t"/>
                <a:pathLst>
                  <a:path extrusionOk="0" h="2289" w="2334">
                    <a:moveTo>
                      <a:pt x="1091" y="0"/>
                    </a:moveTo>
                    <a:cubicBezTo>
                      <a:pt x="970" y="0"/>
                      <a:pt x="851" y="45"/>
                      <a:pt x="762" y="134"/>
                    </a:cubicBezTo>
                    <a:cubicBezTo>
                      <a:pt x="572" y="324"/>
                      <a:pt x="572" y="622"/>
                      <a:pt x="762" y="801"/>
                    </a:cubicBezTo>
                    <a:lnTo>
                      <a:pt x="786" y="836"/>
                    </a:lnTo>
                    <a:lnTo>
                      <a:pt x="0" y="1634"/>
                    </a:lnTo>
                    <a:cubicBezTo>
                      <a:pt x="226" y="1837"/>
                      <a:pt x="453" y="2051"/>
                      <a:pt x="655" y="2289"/>
                    </a:cubicBezTo>
                    <a:lnTo>
                      <a:pt x="1453" y="1491"/>
                    </a:lnTo>
                    <a:lnTo>
                      <a:pt x="1488" y="1527"/>
                    </a:lnTo>
                    <a:cubicBezTo>
                      <a:pt x="1578" y="1616"/>
                      <a:pt x="1697" y="1661"/>
                      <a:pt x="1816" y="1661"/>
                    </a:cubicBezTo>
                    <a:cubicBezTo>
                      <a:pt x="1935" y="1661"/>
                      <a:pt x="2054" y="1616"/>
                      <a:pt x="2143" y="1527"/>
                    </a:cubicBezTo>
                    <a:cubicBezTo>
                      <a:pt x="2334" y="1336"/>
                      <a:pt x="2334" y="1051"/>
                      <a:pt x="2143" y="860"/>
                    </a:cubicBezTo>
                    <a:lnTo>
                      <a:pt x="1429" y="134"/>
                    </a:lnTo>
                    <a:cubicBezTo>
                      <a:pt x="1334" y="45"/>
                      <a:pt x="1212" y="0"/>
                      <a:pt x="1091"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41" name="Google Shape;4141;gd6373dda26_0_7166"/>
              <p:cNvSpPr/>
              <p:nvPr/>
            </p:nvSpPr>
            <p:spPr>
              <a:xfrm>
                <a:off x="8561054" y="2211313"/>
                <a:ext cx="65286" cy="73003"/>
              </a:xfrm>
              <a:custGeom>
                <a:rect b="b" l="l" r="r" t="t"/>
                <a:pathLst>
                  <a:path extrusionOk="0" h="2257" w="2037">
                    <a:moveTo>
                      <a:pt x="520" y="0"/>
                    </a:moveTo>
                    <a:cubicBezTo>
                      <a:pt x="316" y="0"/>
                      <a:pt x="132" y="142"/>
                      <a:pt x="72" y="351"/>
                    </a:cubicBezTo>
                    <a:cubicBezTo>
                      <a:pt x="1" y="601"/>
                      <a:pt x="156" y="851"/>
                      <a:pt x="406" y="923"/>
                    </a:cubicBezTo>
                    <a:lnTo>
                      <a:pt x="441" y="934"/>
                    </a:lnTo>
                    <a:lnTo>
                      <a:pt x="156" y="2018"/>
                    </a:lnTo>
                    <a:cubicBezTo>
                      <a:pt x="465" y="2077"/>
                      <a:pt x="763" y="2161"/>
                      <a:pt x="1060" y="2256"/>
                    </a:cubicBezTo>
                    <a:lnTo>
                      <a:pt x="1346" y="1173"/>
                    </a:lnTo>
                    <a:lnTo>
                      <a:pt x="1394" y="1184"/>
                    </a:lnTo>
                    <a:cubicBezTo>
                      <a:pt x="1435" y="1196"/>
                      <a:pt x="1477" y="1201"/>
                      <a:pt x="1517" y="1201"/>
                    </a:cubicBezTo>
                    <a:cubicBezTo>
                      <a:pt x="1730" y="1201"/>
                      <a:pt x="1915" y="1051"/>
                      <a:pt x="1965" y="851"/>
                    </a:cubicBezTo>
                    <a:cubicBezTo>
                      <a:pt x="2037" y="601"/>
                      <a:pt x="1882" y="351"/>
                      <a:pt x="1632" y="280"/>
                    </a:cubicBezTo>
                    <a:lnTo>
                      <a:pt x="644" y="18"/>
                    </a:lnTo>
                    <a:cubicBezTo>
                      <a:pt x="602" y="6"/>
                      <a:pt x="561" y="0"/>
                      <a:pt x="52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grpSp>
        <p:nvGrpSpPr>
          <p:cNvPr id="4142" name="Google Shape;4142;gd6373dda26_0_7166"/>
          <p:cNvGrpSpPr/>
          <p:nvPr/>
        </p:nvGrpSpPr>
        <p:grpSpPr>
          <a:xfrm>
            <a:off x="315040" y="2610549"/>
            <a:ext cx="5588750" cy="3445118"/>
            <a:chOff x="2259733" y="1535834"/>
            <a:chExt cx="4624535" cy="2270259"/>
          </a:xfrm>
        </p:grpSpPr>
        <p:grpSp>
          <p:nvGrpSpPr>
            <p:cNvPr id="4143" name="Google Shape;4143;gd6373dda26_0_7166"/>
            <p:cNvGrpSpPr/>
            <p:nvPr/>
          </p:nvGrpSpPr>
          <p:grpSpPr>
            <a:xfrm>
              <a:off x="2259733" y="1535834"/>
              <a:ext cx="4624535" cy="2270259"/>
              <a:chOff x="1818675" y="1908400"/>
              <a:chExt cx="3865375" cy="1897575"/>
            </a:xfrm>
          </p:grpSpPr>
          <p:sp>
            <p:nvSpPr>
              <p:cNvPr id="4144" name="Google Shape;4144;gd6373dda26_0_7166"/>
              <p:cNvSpPr/>
              <p:nvPr/>
            </p:nvSpPr>
            <p:spPr>
              <a:xfrm>
                <a:off x="3025675" y="2202775"/>
                <a:ext cx="1392150" cy="563200"/>
              </a:xfrm>
              <a:custGeom>
                <a:rect b="b" l="l" r="r" t="t"/>
                <a:pathLst>
                  <a:path extrusionOk="0" h="22528" w="55686">
                    <a:moveTo>
                      <a:pt x="0" y="1"/>
                    </a:moveTo>
                    <a:lnTo>
                      <a:pt x="0" y="22527"/>
                    </a:lnTo>
                    <a:lnTo>
                      <a:pt x="55686" y="22527"/>
                    </a:lnTo>
                    <a:lnTo>
                      <a:pt x="55686" y="1"/>
                    </a:lnTo>
                    <a:close/>
                  </a:path>
                </a:pathLst>
              </a:custGeom>
              <a:solidFill>
                <a:srgbClr val="6FA8DC"/>
              </a:solidFill>
              <a:ln cap="rnd" cmpd="sng" w="9525">
                <a:solidFill>
                  <a:srgbClr val="38345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5" name="Google Shape;4145;gd6373dda26_0_7166"/>
              <p:cNvSpPr/>
              <p:nvPr/>
            </p:nvSpPr>
            <p:spPr>
              <a:xfrm>
                <a:off x="3062875" y="2240275"/>
                <a:ext cx="1317450" cy="488500"/>
              </a:xfrm>
              <a:custGeom>
                <a:rect b="b" l="l" r="r" t="t"/>
                <a:pathLst>
                  <a:path extrusionOk="0" h="19540" w="52698">
                    <a:moveTo>
                      <a:pt x="905" y="1"/>
                    </a:moveTo>
                    <a:cubicBezTo>
                      <a:pt x="405" y="1"/>
                      <a:pt x="0" y="394"/>
                      <a:pt x="0" y="894"/>
                    </a:cubicBezTo>
                    <a:lnTo>
                      <a:pt x="0" y="18634"/>
                    </a:lnTo>
                    <a:cubicBezTo>
                      <a:pt x="0" y="19134"/>
                      <a:pt x="405" y="19539"/>
                      <a:pt x="905" y="19539"/>
                    </a:cubicBezTo>
                    <a:lnTo>
                      <a:pt x="51804" y="19539"/>
                    </a:lnTo>
                    <a:cubicBezTo>
                      <a:pt x="52304" y="19539"/>
                      <a:pt x="52697" y="19134"/>
                      <a:pt x="52697" y="18634"/>
                    </a:cubicBezTo>
                    <a:lnTo>
                      <a:pt x="52697" y="894"/>
                    </a:lnTo>
                    <a:cubicBezTo>
                      <a:pt x="52697" y="394"/>
                      <a:pt x="52304" y="1"/>
                      <a:pt x="5180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6" name="Google Shape;4146;gd6373dda26_0_7166"/>
              <p:cNvSpPr/>
              <p:nvPr/>
            </p:nvSpPr>
            <p:spPr>
              <a:xfrm>
                <a:off x="4463650" y="2202775"/>
                <a:ext cx="916200" cy="563200"/>
              </a:xfrm>
              <a:custGeom>
                <a:rect b="b" l="l" r="r" t="t"/>
                <a:pathLst>
                  <a:path extrusionOk="0" h="22528" w="36648">
                    <a:moveTo>
                      <a:pt x="1357" y="1"/>
                    </a:moveTo>
                    <a:cubicBezTo>
                      <a:pt x="607" y="1"/>
                      <a:pt x="0" y="608"/>
                      <a:pt x="0" y="1358"/>
                    </a:cubicBezTo>
                    <a:lnTo>
                      <a:pt x="0" y="21182"/>
                    </a:lnTo>
                    <a:cubicBezTo>
                      <a:pt x="0" y="21920"/>
                      <a:pt x="607" y="22527"/>
                      <a:pt x="1357" y="22527"/>
                    </a:cubicBezTo>
                    <a:lnTo>
                      <a:pt x="35290" y="22527"/>
                    </a:lnTo>
                    <a:cubicBezTo>
                      <a:pt x="36040" y="22527"/>
                      <a:pt x="36648" y="21920"/>
                      <a:pt x="36648" y="21182"/>
                    </a:cubicBezTo>
                    <a:lnTo>
                      <a:pt x="36648" y="1358"/>
                    </a:lnTo>
                    <a:cubicBezTo>
                      <a:pt x="36648" y="608"/>
                      <a:pt x="36040" y="1"/>
                      <a:pt x="35290" y="1"/>
                    </a:cubicBezTo>
                    <a:close/>
                  </a:path>
                </a:pathLst>
              </a:custGeom>
              <a:solidFill>
                <a:srgbClr val="6FA8DC"/>
              </a:solidFill>
              <a:ln cap="rnd" cmpd="sng" w="9525">
                <a:solidFill>
                  <a:srgbClr val="38345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7" name="Google Shape;4147;gd6373dda26_0_7166"/>
              <p:cNvSpPr/>
              <p:nvPr/>
            </p:nvSpPr>
            <p:spPr>
              <a:xfrm>
                <a:off x="4498475" y="2237300"/>
                <a:ext cx="846850" cy="494150"/>
              </a:xfrm>
              <a:custGeom>
                <a:rect b="b" l="l" r="r" t="t"/>
                <a:pathLst>
                  <a:path extrusionOk="0" h="19766" w="33874">
                    <a:moveTo>
                      <a:pt x="655" y="1"/>
                    </a:moveTo>
                    <a:cubicBezTo>
                      <a:pt x="286" y="1"/>
                      <a:pt x="0" y="299"/>
                      <a:pt x="0" y="656"/>
                    </a:cubicBezTo>
                    <a:lnTo>
                      <a:pt x="0" y="19110"/>
                    </a:lnTo>
                    <a:cubicBezTo>
                      <a:pt x="0" y="19468"/>
                      <a:pt x="286" y="19765"/>
                      <a:pt x="655" y="19765"/>
                    </a:cubicBezTo>
                    <a:lnTo>
                      <a:pt x="33207" y="19765"/>
                    </a:lnTo>
                    <a:cubicBezTo>
                      <a:pt x="33576" y="19765"/>
                      <a:pt x="33873" y="19468"/>
                      <a:pt x="33873" y="19110"/>
                    </a:cubicBezTo>
                    <a:lnTo>
                      <a:pt x="33873" y="656"/>
                    </a:lnTo>
                    <a:cubicBezTo>
                      <a:pt x="33873" y="299"/>
                      <a:pt x="33576" y="1"/>
                      <a:pt x="3320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8" name="Google Shape;4148;gd6373dda26_0_7166"/>
              <p:cNvSpPr/>
              <p:nvPr/>
            </p:nvSpPr>
            <p:spPr>
              <a:xfrm>
                <a:off x="4521100" y="2262900"/>
                <a:ext cx="212550" cy="211975"/>
              </a:xfrm>
              <a:custGeom>
                <a:rect b="b" l="l" r="r" t="t"/>
                <a:pathLst>
                  <a:path extrusionOk="0" h="8479" w="8502">
                    <a:moveTo>
                      <a:pt x="8370" y="1"/>
                    </a:moveTo>
                    <a:cubicBezTo>
                      <a:pt x="8340" y="1"/>
                      <a:pt x="8311" y="13"/>
                      <a:pt x="8287" y="37"/>
                    </a:cubicBezTo>
                    <a:lnTo>
                      <a:pt x="60" y="8264"/>
                    </a:lnTo>
                    <a:cubicBezTo>
                      <a:pt x="0" y="8311"/>
                      <a:pt x="0" y="8383"/>
                      <a:pt x="60" y="8430"/>
                    </a:cubicBezTo>
                    <a:cubicBezTo>
                      <a:pt x="83" y="8466"/>
                      <a:pt x="107" y="8478"/>
                      <a:pt x="143" y="8478"/>
                    </a:cubicBezTo>
                    <a:cubicBezTo>
                      <a:pt x="179" y="8478"/>
                      <a:pt x="202" y="8466"/>
                      <a:pt x="226" y="8430"/>
                    </a:cubicBezTo>
                    <a:lnTo>
                      <a:pt x="8453" y="203"/>
                    </a:lnTo>
                    <a:cubicBezTo>
                      <a:pt x="8501" y="156"/>
                      <a:pt x="8501" y="84"/>
                      <a:pt x="8453" y="37"/>
                    </a:cubicBezTo>
                    <a:cubicBezTo>
                      <a:pt x="8430" y="13"/>
                      <a:pt x="8400" y="1"/>
                      <a:pt x="8370" y="1"/>
                    </a:cubicBezTo>
                    <a:close/>
                  </a:path>
                </a:pathLst>
              </a:custGeom>
              <a:solidFill>
                <a:srgbClr val="A2DA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9" name="Google Shape;4149;gd6373dda26_0_7166"/>
              <p:cNvSpPr/>
              <p:nvPr/>
            </p:nvSpPr>
            <p:spPr>
              <a:xfrm>
                <a:off x="4997350" y="2262900"/>
                <a:ext cx="212550" cy="211975"/>
              </a:xfrm>
              <a:custGeom>
                <a:rect b="b" l="l" r="r" t="t"/>
                <a:pathLst>
                  <a:path extrusionOk="0" h="8479" w="8502">
                    <a:moveTo>
                      <a:pt x="8370" y="1"/>
                    </a:moveTo>
                    <a:cubicBezTo>
                      <a:pt x="8340" y="1"/>
                      <a:pt x="8311" y="13"/>
                      <a:pt x="8287" y="37"/>
                    </a:cubicBezTo>
                    <a:lnTo>
                      <a:pt x="60" y="8264"/>
                    </a:lnTo>
                    <a:cubicBezTo>
                      <a:pt x="0" y="8311"/>
                      <a:pt x="0" y="8383"/>
                      <a:pt x="60" y="8430"/>
                    </a:cubicBezTo>
                    <a:cubicBezTo>
                      <a:pt x="83" y="8466"/>
                      <a:pt x="107" y="8478"/>
                      <a:pt x="143" y="8478"/>
                    </a:cubicBezTo>
                    <a:cubicBezTo>
                      <a:pt x="179" y="8478"/>
                      <a:pt x="202" y="8466"/>
                      <a:pt x="226" y="8430"/>
                    </a:cubicBezTo>
                    <a:lnTo>
                      <a:pt x="8453" y="203"/>
                    </a:lnTo>
                    <a:cubicBezTo>
                      <a:pt x="8501" y="156"/>
                      <a:pt x="8501" y="84"/>
                      <a:pt x="8453" y="37"/>
                    </a:cubicBezTo>
                    <a:cubicBezTo>
                      <a:pt x="8430" y="13"/>
                      <a:pt x="8400" y="1"/>
                      <a:pt x="8370" y="1"/>
                    </a:cubicBezTo>
                    <a:close/>
                  </a:path>
                </a:pathLst>
              </a:custGeom>
              <a:solidFill>
                <a:srgbClr val="A2DA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0" name="Google Shape;4150;gd6373dda26_0_7166"/>
              <p:cNvSpPr/>
              <p:nvPr/>
            </p:nvSpPr>
            <p:spPr>
              <a:xfrm>
                <a:off x="4552350" y="2262900"/>
                <a:ext cx="429525" cy="428950"/>
              </a:xfrm>
              <a:custGeom>
                <a:rect b="b" l="l" r="r" t="t"/>
                <a:pathLst>
                  <a:path extrusionOk="0" h="17158" w="17181">
                    <a:moveTo>
                      <a:pt x="17044" y="1"/>
                    </a:moveTo>
                    <a:cubicBezTo>
                      <a:pt x="17011" y="1"/>
                      <a:pt x="16979" y="13"/>
                      <a:pt x="16955" y="37"/>
                    </a:cubicBezTo>
                    <a:lnTo>
                      <a:pt x="48" y="16943"/>
                    </a:lnTo>
                    <a:cubicBezTo>
                      <a:pt x="0" y="17003"/>
                      <a:pt x="0" y="17074"/>
                      <a:pt x="48" y="17122"/>
                    </a:cubicBezTo>
                    <a:cubicBezTo>
                      <a:pt x="72" y="17146"/>
                      <a:pt x="95" y="17158"/>
                      <a:pt x="131" y="17158"/>
                    </a:cubicBezTo>
                    <a:cubicBezTo>
                      <a:pt x="167" y="17158"/>
                      <a:pt x="191" y="17146"/>
                      <a:pt x="215" y="17122"/>
                    </a:cubicBezTo>
                    <a:lnTo>
                      <a:pt x="17133" y="203"/>
                    </a:lnTo>
                    <a:cubicBezTo>
                      <a:pt x="17181" y="156"/>
                      <a:pt x="17181" y="84"/>
                      <a:pt x="17133" y="37"/>
                    </a:cubicBezTo>
                    <a:cubicBezTo>
                      <a:pt x="17109" y="13"/>
                      <a:pt x="17077" y="1"/>
                      <a:pt x="17044" y="1"/>
                    </a:cubicBezTo>
                    <a:close/>
                  </a:path>
                </a:pathLst>
              </a:custGeom>
              <a:solidFill>
                <a:srgbClr val="A2DA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1" name="Google Shape;4151;gd6373dda26_0_7166"/>
              <p:cNvSpPr/>
              <p:nvPr/>
            </p:nvSpPr>
            <p:spPr>
              <a:xfrm>
                <a:off x="5024125" y="2388525"/>
                <a:ext cx="291725" cy="290825"/>
              </a:xfrm>
              <a:custGeom>
                <a:rect b="b" l="l" r="r" t="t"/>
                <a:pathLst>
                  <a:path extrusionOk="0" h="11633" w="11669">
                    <a:moveTo>
                      <a:pt x="11532" y="0"/>
                    </a:moveTo>
                    <a:cubicBezTo>
                      <a:pt x="11499" y="0"/>
                      <a:pt x="11466" y="12"/>
                      <a:pt x="11443" y="36"/>
                    </a:cubicBezTo>
                    <a:lnTo>
                      <a:pt x="48" y="11430"/>
                    </a:lnTo>
                    <a:cubicBezTo>
                      <a:pt x="1" y="11478"/>
                      <a:pt x="1" y="11549"/>
                      <a:pt x="48" y="11597"/>
                    </a:cubicBezTo>
                    <a:cubicBezTo>
                      <a:pt x="72" y="11621"/>
                      <a:pt x="108" y="11633"/>
                      <a:pt x="143" y="11633"/>
                    </a:cubicBezTo>
                    <a:cubicBezTo>
                      <a:pt x="167" y="11633"/>
                      <a:pt x="203" y="11621"/>
                      <a:pt x="227" y="11597"/>
                    </a:cubicBezTo>
                    <a:lnTo>
                      <a:pt x="11621" y="203"/>
                    </a:lnTo>
                    <a:cubicBezTo>
                      <a:pt x="11669" y="155"/>
                      <a:pt x="11669" y="84"/>
                      <a:pt x="11621" y="36"/>
                    </a:cubicBezTo>
                    <a:cubicBezTo>
                      <a:pt x="11597" y="12"/>
                      <a:pt x="11565" y="0"/>
                      <a:pt x="11532" y="0"/>
                    </a:cubicBezTo>
                    <a:close/>
                  </a:path>
                </a:pathLst>
              </a:custGeom>
              <a:solidFill>
                <a:srgbClr val="A2DA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2" name="Google Shape;4152;gd6373dda26_0_7166"/>
              <p:cNvSpPr/>
              <p:nvPr/>
            </p:nvSpPr>
            <p:spPr>
              <a:xfrm>
                <a:off x="2063650" y="2202775"/>
                <a:ext cx="915900" cy="563200"/>
              </a:xfrm>
              <a:custGeom>
                <a:rect b="b" l="l" r="r" t="t"/>
                <a:pathLst>
                  <a:path extrusionOk="0" h="22528" w="36636">
                    <a:moveTo>
                      <a:pt x="1345" y="1"/>
                    </a:moveTo>
                    <a:cubicBezTo>
                      <a:pt x="607" y="1"/>
                      <a:pt x="0" y="608"/>
                      <a:pt x="0" y="1358"/>
                    </a:cubicBezTo>
                    <a:lnTo>
                      <a:pt x="0" y="21182"/>
                    </a:lnTo>
                    <a:cubicBezTo>
                      <a:pt x="0" y="21920"/>
                      <a:pt x="607" y="22527"/>
                      <a:pt x="1345" y="22527"/>
                    </a:cubicBezTo>
                    <a:lnTo>
                      <a:pt x="35290" y="22527"/>
                    </a:lnTo>
                    <a:cubicBezTo>
                      <a:pt x="36028" y="22527"/>
                      <a:pt x="36636" y="21920"/>
                      <a:pt x="36636" y="21182"/>
                    </a:cubicBezTo>
                    <a:lnTo>
                      <a:pt x="36636" y="1358"/>
                    </a:lnTo>
                    <a:cubicBezTo>
                      <a:pt x="36636" y="608"/>
                      <a:pt x="36028" y="1"/>
                      <a:pt x="35290" y="1"/>
                    </a:cubicBezTo>
                    <a:close/>
                  </a:path>
                </a:pathLst>
              </a:custGeom>
              <a:solidFill>
                <a:srgbClr val="6FA8DC"/>
              </a:solidFill>
              <a:ln cap="rnd" cmpd="sng" w="9525">
                <a:solidFill>
                  <a:srgbClr val="38345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3" name="Google Shape;4153;gd6373dda26_0_7166"/>
              <p:cNvSpPr/>
              <p:nvPr/>
            </p:nvSpPr>
            <p:spPr>
              <a:xfrm>
                <a:off x="2098175" y="2237300"/>
                <a:ext cx="846850" cy="494150"/>
              </a:xfrm>
              <a:custGeom>
                <a:rect b="b" l="l" r="r" t="t"/>
                <a:pathLst>
                  <a:path extrusionOk="0" h="19766" w="33874">
                    <a:moveTo>
                      <a:pt x="655" y="1"/>
                    </a:moveTo>
                    <a:cubicBezTo>
                      <a:pt x="298" y="1"/>
                      <a:pt x="0" y="299"/>
                      <a:pt x="0" y="656"/>
                    </a:cubicBezTo>
                    <a:lnTo>
                      <a:pt x="0" y="19110"/>
                    </a:lnTo>
                    <a:cubicBezTo>
                      <a:pt x="0" y="19468"/>
                      <a:pt x="298" y="19765"/>
                      <a:pt x="655" y="19765"/>
                    </a:cubicBezTo>
                    <a:lnTo>
                      <a:pt x="33219" y="19765"/>
                    </a:lnTo>
                    <a:cubicBezTo>
                      <a:pt x="33576" y="19765"/>
                      <a:pt x="33873" y="19468"/>
                      <a:pt x="33873" y="19110"/>
                    </a:cubicBezTo>
                    <a:lnTo>
                      <a:pt x="33873" y="656"/>
                    </a:lnTo>
                    <a:cubicBezTo>
                      <a:pt x="33873" y="299"/>
                      <a:pt x="33576" y="1"/>
                      <a:pt x="3321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4" name="Google Shape;4154;gd6373dda26_0_7166"/>
              <p:cNvSpPr/>
              <p:nvPr/>
            </p:nvSpPr>
            <p:spPr>
              <a:xfrm>
                <a:off x="2121075" y="2262900"/>
                <a:ext cx="212550" cy="211975"/>
              </a:xfrm>
              <a:custGeom>
                <a:rect b="b" l="l" r="r" t="t"/>
                <a:pathLst>
                  <a:path extrusionOk="0" h="8479" w="8502">
                    <a:moveTo>
                      <a:pt x="8365" y="1"/>
                    </a:moveTo>
                    <a:cubicBezTo>
                      <a:pt x="8332" y="1"/>
                      <a:pt x="8300" y="13"/>
                      <a:pt x="8276" y="37"/>
                    </a:cubicBezTo>
                    <a:lnTo>
                      <a:pt x="49" y="8264"/>
                    </a:lnTo>
                    <a:cubicBezTo>
                      <a:pt x="1" y="8311"/>
                      <a:pt x="1" y="8383"/>
                      <a:pt x="49" y="8430"/>
                    </a:cubicBezTo>
                    <a:cubicBezTo>
                      <a:pt x="72" y="8466"/>
                      <a:pt x="108" y="8478"/>
                      <a:pt x="132" y="8478"/>
                    </a:cubicBezTo>
                    <a:cubicBezTo>
                      <a:pt x="168" y="8478"/>
                      <a:pt x="203" y="8466"/>
                      <a:pt x="227" y="8430"/>
                    </a:cubicBezTo>
                    <a:lnTo>
                      <a:pt x="8454" y="203"/>
                    </a:lnTo>
                    <a:cubicBezTo>
                      <a:pt x="8502" y="156"/>
                      <a:pt x="8502" y="84"/>
                      <a:pt x="8454" y="37"/>
                    </a:cubicBezTo>
                    <a:cubicBezTo>
                      <a:pt x="8431" y="13"/>
                      <a:pt x="8398" y="1"/>
                      <a:pt x="8365" y="1"/>
                    </a:cubicBezTo>
                    <a:close/>
                  </a:path>
                </a:pathLst>
              </a:custGeom>
              <a:solidFill>
                <a:srgbClr val="A2DA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5" name="Google Shape;4155;gd6373dda26_0_7166"/>
              <p:cNvSpPr/>
              <p:nvPr/>
            </p:nvSpPr>
            <p:spPr>
              <a:xfrm>
                <a:off x="2597325" y="2262900"/>
                <a:ext cx="212550" cy="211975"/>
              </a:xfrm>
              <a:custGeom>
                <a:rect b="b" l="l" r="r" t="t"/>
                <a:pathLst>
                  <a:path extrusionOk="0" h="8479" w="8502">
                    <a:moveTo>
                      <a:pt x="8365" y="1"/>
                    </a:moveTo>
                    <a:cubicBezTo>
                      <a:pt x="8332" y="1"/>
                      <a:pt x="8300" y="13"/>
                      <a:pt x="8276" y="37"/>
                    </a:cubicBezTo>
                    <a:lnTo>
                      <a:pt x="49" y="8264"/>
                    </a:lnTo>
                    <a:cubicBezTo>
                      <a:pt x="1" y="8311"/>
                      <a:pt x="1" y="8383"/>
                      <a:pt x="49" y="8430"/>
                    </a:cubicBezTo>
                    <a:cubicBezTo>
                      <a:pt x="72" y="8466"/>
                      <a:pt x="108" y="8478"/>
                      <a:pt x="132" y="8478"/>
                    </a:cubicBezTo>
                    <a:cubicBezTo>
                      <a:pt x="168" y="8478"/>
                      <a:pt x="203" y="8466"/>
                      <a:pt x="227" y="8430"/>
                    </a:cubicBezTo>
                    <a:lnTo>
                      <a:pt x="8454" y="203"/>
                    </a:lnTo>
                    <a:cubicBezTo>
                      <a:pt x="8502" y="156"/>
                      <a:pt x="8502" y="84"/>
                      <a:pt x="8454" y="37"/>
                    </a:cubicBezTo>
                    <a:cubicBezTo>
                      <a:pt x="8431" y="13"/>
                      <a:pt x="8398" y="1"/>
                      <a:pt x="8365" y="1"/>
                    </a:cubicBezTo>
                    <a:close/>
                  </a:path>
                </a:pathLst>
              </a:custGeom>
              <a:solidFill>
                <a:srgbClr val="A2DA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6" name="Google Shape;4156;gd6373dda26_0_7166"/>
              <p:cNvSpPr/>
              <p:nvPr/>
            </p:nvSpPr>
            <p:spPr>
              <a:xfrm>
                <a:off x="2152050" y="2262900"/>
                <a:ext cx="429825" cy="428950"/>
              </a:xfrm>
              <a:custGeom>
                <a:rect b="b" l="l" r="r" t="t"/>
                <a:pathLst>
                  <a:path extrusionOk="0" h="17158" w="17193">
                    <a:moveTo>
                      <a:pt x="17051" y="1"/>
                    </a:moveTo>
                    <a:cubicBezTo>
                      <a:pt x="17020" y="1"/>
                      <a:pt x="16990" y="13"/>
                      <a:pt x="16967" y="37"/>
                    </a:cubicBezTo>
                    <a:lnTo>
                      <a:pt x="48" y="16943"/>
                    </a:lnTo>
                    <a:cubicBezTo>
                      <a:pt x="0" y="17003"/>
                      <a:pt x="0" y="17074"/>
                      <a:pt x="48" y="17122"/>
                    </a:cubicBezTo>
                    <a:cubicBezTo>
                      <a:pt x="72" y="17146"/>
                      <a:pt x="107" y="17158"/>
                      <a:pt x="131" y="17158"/>
                    </a:cubicBezTo>
                    <a:cubicBezTo>
                      <a:pt x="167" y="17158"/>
                      <a:pt x="203" y="17146"/>
                      <a:pt x="226" y="17122"/>
                    </a:cubicBezTo>
                    <a:lnTo>
                      <a:pt x="17145" y="203"/>
                    </a:lnTo>
                    <a:cubicBezTo>
                      <a:pt x="17193" y="156"/>
                      <a:pt x="17193" y="84"/>
                      <a:pt x="17145" y="37"/>
                    </a:cubicBezTo>
                    <a:cubicBezTo>
                      <a:pt x="17115" y="13"/>
                      <a:pt x="17083" y="1"/>
                      <a:pt x="17051" y="1"/>
                    </a:cubicBezTo>
                    <a:close/>
                  </a:path>
                </a:pathLst>
              </a:custGeom>
              <a:solidFill>
                <a:srgbClr val="A2DA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7" name="Google Shape;4157;gd6373dda26_0_7166"/>
              <p:cNvSpPr/>
              <p:nvPr/>
            </p:nvSpPr>
            <p:spPr>
              <a:xfrm>
                <a:off x="2623825" y="2388525"/>
                <a:ext cx="291725" cy="290825"/>
              </a:xfrm>
              <a:custGeom>
                <a:rect b="b" l="l" r="r" t="t"/>
                <a:pathLst>
                  <a:path extrusionOk="0" h="11633" w="11669">
                    <a:moveTo>
                      <a:pt x="11536" y="0"/>
                    </a:moveTo>
                    <a:cubicBezTo>
                      <a:pt x="11505" y="0"/>
                      <a:pt x="11472" y="12"/>
                      <a:pt x="11443" y="36"/>
                    </a:cubicBezTo>
                    <a:lnTo>
                      <a:pt x="60" y="11430"/>
                    </a:lnTo>
                    <a:cubicBezTo>
                      <a:pt x="1" y="11478"/>
                      <a:pt x="1" y="11549"/>
                      <a:pt x="60" y="11597"/>
                    </a:cubicBezTo>
                    <a:cubicBezTo>
                      <a:pt x="84" y="11621"/>
                      <a:pt x="108" y="11633"/>
                      <a:pt x="143" y="11633"/>
                    </a:cubicBezTo>
                    <a:cubicBezTo>
                      <a:pt x="179" y="11633"/>
                      <a:pt x="203" y="11621"/>
                      <a:pt x="227" y="11597"/>
                    </a:cubicBezTo>
                    <a:lnTo>
                      <a:pt x="11621" y="203"/>
                    </a:lnTo>
                    <a:cubicBezTo>
                      <a:pt x="11669" y="155"/>
                      <a:pt x="11669" y="84"/>
                      <a:pt x="11621" y="36"/>
                    </a:cubicBezTo>
                    <a:cubicBezTo>
                      <a:pt x="11597" y="12"/>
                      <a:pt x="11568" y="0"/>
                      <a:pt x="11536" y="0"/>
                    </a:cubicBezTo>
                    <a:close/>
                  </a:path>
                </a:pathLst>
              </a:custGeom>
              <a:solidFill>
                <a:srgbClr val="A2DA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8" name="Google Shape;4158;gd6373dda26_0_7166"/>
              <p:cNvSpPr/>
              <p:nvPr/>
            </p:nvSpPr>
            <p:spPr>
              <a:xfrm>
                <a:off x="5451275" y="1911375"/>
                <a:ext cx="81275" cy="81000"/>
              </a:xfrm>
              <a:custGeom>
                <a:rect b="b" l="l" r="r" t="t"/>
                <a:pathLst>
                  <a:path extrusionOk="0" h="3240" w="3251">
                    <a:moveTo>
                      <a:pt x="1631" y="1"/>
                    </a:moveTo>
                    <a:cubicBezTo>
                      <a:pt x="726" y="1"/>
                      <a:pt x="0" y="727"/>
                      <a:pt x="0" y="1620"/>
                    </a:cubicBezTo>
                    <a:cubicBezTo>
                      <a:pt x="0" y="2513"/>
                      <a:pt x="726" y="3239"/>
                      <a:pt x="1631" y="3239"/>
                    </a:cubicBezTo>
                    <a:cubicBezTo>
                      <a:pt x="2524" y="3239"/>
                      <a:pt x="3250" y="2513"/>
                      <a:pt x="3250" y="1620"/>
                    </a:cubicBezTo>
                    <a:cubicBezTo>
                      <a:pt x="3250" y="727"/>
                      <a:pt x="2524" y="1"/>
                      <a:pt x="1631"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9" name="Google Shape;4159;gd6373dda26_0_7166"/>
              <p:cNvSpPr/>
              <p:nvPr/>
            </p:nvSpPr>
            <p:spPr>
              <a:xfrm>
                <a:off x="5448300" y="1908400"/>
                <a:ext cx="87225" cy="87250"/>
              </a:xfrm>
              <a:custGeom>
                <a:rect b="b" l="l" r="r" t="t"/>
                <a:pathLst>
                  <a:path extrusionOk="0" h="3490" w="3489">
                    <a:moveTo>
                      <a:pt x="1750" y="251"/>
                    </a:moveTo>
                    <a:cubicBezTo>
                      <a:pt x="2572" y="251"/>
                      <a:pt x="3239" y="917"/>
                      <a:pt x="3239" y="1739"/>
                    </a:cubicBezTo>
                    <a:cubicBezTo>
                      <a:pt x="3239" y="2572"/>
                      <a:pt x="2572" y="3239"/>
                      <a:pt x="1750" y="3239"/>
                    </a:cubicBezTo>
                    <a:cubicBezTo>
                      <a:pt x="917" y="3239"/>
                      <a:pt x="250" y="2572"/>
                      <a:pt x="250" y="1739"/>
                    </a:cubicBezTo>
                    <a:cubicBezTo>
                      <a:pt x="250" y="917"/>
                      <a:pt x="917" y="251"/>
                      <a:pt x="1750" y="251"/>
                    </a:cubicBezTo>
                    <a:close/>
                    <a:moveTo>
                      <a:pt x="1750" y="1"/>
                    </a:moveTo>
                    <a:cubicBezTo>
                      <a:pt x="786" y="1"/>
                      <a:pt x="0" y="774"/>
                      <a:pt x="0" y="1739"/>
                    </a:cubicBezTo>
                    <a:cubicBezTo>
                      <a:pt x="0" y="2703"/>
                      <a:pt x="786" y="3489"/>
                      <a:pt x="1750" y="3489"/>
                    </a:cubicBezTo>
                    <a:cubicBezTo>
                      <a:pt x="2703" y="3489"/>
                      <a:pt x="3489" y="2703"/>
                      <a:pt x="3489" y="1739"/>
                    </a:cubicBezTo>
                    <a:cubicBezTo>
                      <a:pt x="3489" y="774"/>
                      <a:pt x="2703" y="1"/>
                      <a:pt x="1750"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0" name="Google Shape;4160;gd6373dda26_0_7166"/>
              <p:cNvSpPr/>
              <p:nvPr/>
            </p:nvSpPr>
            <p:spPr>
              <a:xfrm>
                <a:off x="5467050" y="1935200"/>
                <a:ext cx="49725" cy="1867200"/>
              </a:xfrm>
              <a:custGeom>
                <a:rect b="b" l="l" r="r" t="t"/>
                <a:pathLst>
                  <a:path extrusionOk="0" h="74688" w="1989">
                    <a:moveTo>
                      <a:pt x="1000" y="0"/>
                    </a:moveTo>
                    <a:cubicBezTo>
                      <a:pt x="441" y="0"/>
                      <a:pt x="0" y="453"/>
                      <a:pt x="0" y="1000"/>
                    </a:cubicBezTo>
                    <a:lnTo>
                      <a:pt x="0" y="74688"/>
                    </a:lnTo>
                    <a:lnTo>
                      <a:pt x="1988" y="74688"/>
                    </a:lnTo>
                    <a:lnTo>
                      <a:pt x="1988" y="1000"/>
                    </a:lnTo>
                    <a:cubicBezTo>
                      <a:pt x="1988" y="453"/>
                      <a:pt x="1548" y="0"/>
                      <a:pt x="100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1" name="Google Shape;4161;gd6373dda26_0_7166"/>
              <p:cNvSpPr/>
              <p:nvPr/>
            </p:nvSpPr>
            <p:spPr>
              <a:xfrm>
                <a:off x="5463775" y="1932225"/>
                <a:ext cx="56275" cy="1873450"/>
              </a:xfrm>
              <a:custGeom>
                <a:rect b="b" l="l" r="r" t="t"/>
                <a:pathLst>
                  <a:path extrusionOk="0" h="74938" w="2251">
                    <a:moveTo>
                      <a:pt x="1131" y="250"/>
                    </a:moveTo>
                    <a:cubicBezTo>
                      <a:pt x="1607" y="250"/>
                      <a:pt x="2000" y="643"/>
                      <a:pt x="2000" y="1119"/>
                    </a:cubicBezTo>
                    <a:lnTo>
                      <a:pt x="2000" y="74688"/>
                    </a:lnTo>
                    <a:lnTo>
                      <a:pt x="250" y="74688"/>
                    </a:lnTo>
                    <a:lnTo>
                      <a:pt x="250" y="1119"/>
                    </a:lnTo>
                    <a:cubicBezTo>
                      <a:pt x="250" y="643"/>
                      <a:pt x="643" y="250"/>
                      <a:pt x="1131" y="250"/>
                    </a:cubicBezTo>
                    <a:close/>
                    <a:moveTo>
                      <a:pt x="1131" y="0"/>
                    </a:moveTo>
                    <a:cubicBezTo>
                      <a:pt x="512" y="0"/>
                      <a:pt x="0" y="500"/>
                      <a:pt x="0" y="1119"/>
                    </a:cubicBezTo>
                    <a:lnTo>
                      <a:pt x="0" y="74807"/>
                    </a:lnTo>
                    <a:cubicBezTo>
                      <a:pt x="0" y="74878"/>
                      <a:pt x="60" y="74938"/>
                      <a:pt x="131" y="74938"/>
                    </a:cubicBezTo>
                    <a:lnTo>
                      <a:pt x="2119" y="74938"/>
                    </a:lnTo>
                    <a:cubicBezTo>
                      <a:pt x="2191" y="74938"/>
                      <a:pt x="2250" y="74878"/>
                      <a:pt x="2250" y="74807"/>
                    </a:cubicBezTo>
                    <a:lnTo>
                      <a:pt x="2250" y="1119"/>
                    </a:lnTo>
                    <a:cubicBezTo>
                      <a:pt x="2250" y="500"/>
                      <a:pt x="1750" y="0"/>
                      <a:pt x="113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2" name="Google Shape;4162;gd6373dda26_0_7166"/>
              <p:cNvSpPr/>
              <p:nvPr/>
            </p:nvSpPr>
            <p:spPr>
              <a:xfrm>
                <a:off x="5467050" y="3498475"/>
                <a:ext cx="49725" cy="303925"/>
              </a:xfrm>
              <a:custGeom>
                <a:rect b="b" l="l" r="r" t="t"/>
                <a:pathLst>
                  <a:path extrusionOk="0" h="12157" w="1989">
                    <a:moveTo>
                      <a:pt x="0" y="1"/>
                    </a:moveTo>
                    <a:lnTo>
                      <a:pt x="0" y="12157"/>
                    </a:lnTo>
                    <a:lnTo>
                      <a:pt x="1988" y="12157"/>
                    </a:lnTo>
                    <a:lnTo>
                      <a:pt x="1988" y="3953"/>
                    </a:lnTo>
                    <a:lnTo>
                      <a:pt x="0" y="1"/>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3" name="Google Shape;4163;gd6373dda26_0_7166"/>
              <p:cNvSpPr/>
              <p:nvPr/>
            </p:nvSpPr>
            <p:spPr>
              <a:xfrm>
                <a:off x="5463775" y="3495425"/>
                <a:ext cx="56275" cy="310250"/>
              </a:xfrm>
              <a:custGeom>
                <a:rect b="b" l="l" r="r" t="t"/>
                <a:pathLst>
                  <a:path extrusionOk="0" h="12410" w="2251">
                    <a:moveTo>
                      <a:pt x="250" y="646"/>
                    </a:moveTo>
                    <a:lnTo>
                      <a:pt x="2000" y="4099"/>
                    </a:lnTo>
                    <a:lnTo>
                      <a:pt x="2000" y="12160"/>
                    </a:lnTo>
                    <a:lnTo>
                      <a:pt x="250" y="12160"/>
                    </a:lnTo>
                    <a:lnTo>
                      <a:pt x="250" y="646"/>
                    </a:lnTo>
                    <a:close/>
                    <a:moveTo>
                      <a:pt x="126" y="0"/>
                    </a:moveTo>
                    <a:cubicBezTo>
                      <a:pt x="116" y="0"/>
                      <a:pt x="106" y="1"/>
                      <a:pt x="95" y="4"/>
                    </a:cubicBezTo>
                    <a:cubicBezTo>
                      <a:pt x="48" y="15"/>
                      <a:pt x="0" y="63"/>
                      <a:pt x="0" y="123"/>
                    </a:cubicBezTo>
                    <a:lnTo>
                      <a:pt x="0" y="12279"/>
                    </a:lnTo>
                    <a:cubicBezTo>
                      <a:pt x="0" y="12350"/>
                      <a:pt x="60" y="12410"/>
                      <a:pt x="131" y="12410"/>
                    </a:cubicBezTo>
                    <a:lnTo>
                      <a:pt x="2119" y="12410"/>
                    </a:lnTo>
                    <a:cubicBezTo>
                      <a:pt x="2191" y="12410"/>
                      <a:pt x="2250" y="12350"/>
                      <a:pt x="2250" y="12279"/>
                    </a:cubicBezTo>
                    <a:lnTo>
                      <a:pt x="2250" y="4075"/>
                    </a:lnTo>
                    <a:cubicBezTo>
                      <a:pt x="2250" y="4052"/>
                      <a:pt x="2239" y="4028"/>
                      <a:pt x="2239" y="4016"/>
                    </a:cubicBezTo>
                    <a:lnTo>
                      <a:pt x="238" y="63"/>
                    </a:lnTo>
                    <a:cubicBezTo>
                      <a:pt x="219" y="24"/>
                      <a:pt x="174" y="0"/>
                      <a:pt x="126"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4" name="Google Shape;4164;gd6373dda26_0_7166"/>
              <p:cNvSpPr/>
              <p:nvPr/>
            </p:nvSpPr>
            <p:spPr>
              <a:xfrm>
                <a:off x="5492050" y="2317075"/>
                <a:ext cx="25" cy="1181425"/>
              </a:xfrm>
              <a:custGeom>
                <a:rect b="b" l="l" r="r" t="t"/>
                <a:pathLst>
                  <a:path extrusionOk="0" h="47257" w="1">
                    <a:moveTo>
                      <a:pt x="0" y="1"/>
                    </a:moveTo>
                    <a:lnTo>
                      <a:pt x="0" y="47257"/>
                    </a:lnTo>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5" name="Google Shape;4165;gd6373dda26_0_7166"/>
              <p:cNvSpPr/>
              <p:nvPr/>
            </p:nvSpPr>
            <p:spPr>
              <a:xfrm>
                <a:off x="5488775" y="2314100"/>
                <a:ext cx="6275" cy="1187675"/>
              </a:xfrm>
              <a:custGeom>
                <a:rect b="b" l="l" r="r" t="t"/>
                <a:pathLst>
                  <a:path extrusionOk="0" h="47507" w="251">
                    <a:moveTo>
                      <a:pt x="131" y="1"/>
                    </a:moveTo>
                    <a:cubicBezTo>
                      <a:pt x="60" y="1"/>
                      <a:pt x="0" y="48"/>
                      <a:pt x="0" y="120"/>
                    </a:cubicBezTo>
                    <a:lnTo>
                      <a:pt x="0" y="47376"/>
                    </a:lnTo>
                    <a:cubicBezTo>
                      <a:pt x="0" y="47447"/>
                      <a:pt x="60" y="47507"/>
                      <a:pt x="131" y="47507"/>
                    </a:cubicBezTo>
                    <a:cubicBezTo>
                      <a:pt x="191" y="47507"/>
                      <a:pt x="250" y="47447"/>
                      <a:pt x="250" y="47376"/>
                    </a:cubicBezTo>
                    <a:lnTo>
                      <a:pt x="250" y="120"/>
                    </a:lnTo>
                    <a:cubicBezTo>
                      <a:pt x="250" y="48"/>
                      <a:pt x="191" y="1"/>
                      <a:pt x="131"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6" name="Google Shape;4166;gd6373dda26_0_7166"/>
              <p:cNvSpPr/>
              <p:nvPr/>
            </p:nvSpPr>
            <p:spPr>
              <a:xfrm>
                <a:off x="5492050" y="2091150"/>
                <a:ext cx="25" cy="180425"/>
              </a:xfrm>
              <a:custGeom>
                <a:rect b="b" l="l" r="r" t="t"/>
                <a:pathLst>
                  <a:path extrusionOk="0" h="7217" w="1">
                    <a:moveTo>
                      <a:pt x="0" y="1"/>
                    </a:moveTo>
                    <a:lnTo>
                      <a:pt x="0" y="7216"/>
                    </a:lnTo>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7" name="Google Shape;4167;gd6373dda26_0_7166"/>
              <p:cNvSpPr/>
              <p:nvPr/>
            </p:nvSpPr>
            <p:spPr>
              <a:xfrm>
                <a:off x="5488775" y="2087875"/>
                <a:ext cx="6275" cy="186675"/>
              </a:xfrm>
              <a:custGeom>
                <a:rect b="b" l="l" r="r" t="t"/>
                <a:pathLst>
                  <a:path extrusionOk="0" h="7467" w="251">
                    <a:moveTo>
                      <a:pt x="131" y="1"/>
                    </a:moveTo>
                    <a:cubicBezTo>
                      <a:pt x="60" y="1"/>
                      <a:pt x="0" y="60"/>
                      <a:pt x="0" y="132"/>
                    </a:cubicBezTo>
                    <a:lnTo>
                      <a:pt x="0" y="7347"/>
                    </a:lnTo>
                    <a:cubicBezTo>
                      <a:pt x="0" y="7419"/>
                      <a:pt x="60" y="7466"/>
                      <a:pt x="131" y="7466"/>
                    </a:cubicBezTo>
                    <a:cubicBezTo>
                      <a:pt x="191" y="7466"/>
                      <a:pt x="250" y="7419"/>
                      <a:pt x="250" y="7347"/>
                    </a:cubicBezTo>
                    <a:lnTo>
                      <a:pt x="250" y="132"/>
                    </a:lnTo>
                    <a:cubicBezTo>
                      <a:pt x="250" y="60"/>
                      <a:pt x="191" y="1"/>
                      <a:pt x="131"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8" name="Google Shape;4168;gd6373dda26_0_7166"/>
              <p:cNvSpPr/>
              <p:nvPr/>
            </p:nvSpPr>
            <p:spPr>
              <a:xfrm>
                <a:off x="5492050" y="1992350"/>
                <a:ext cx="25" cy="64600"/>
              </a:xfrm>
              <a:custGeom>
                <a:rect b="b" l="l" r="r" t="t"/>
                <a:pathLst>
                  <a:path extrusionOk="0" h="2584" w="1">
                    <a:moveTo>
                      <a:pt x="0" y="0"/>
                    </a:moveTo>
                    <a:lnTo>
                      <a:pt x="0" y="2584"/>
                    </a:lnTo>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9" name="Google Shape;4169;gd6373dda26_0_7166"/>
              <p:cNvSpPr/>
              <p:nvPr/>
            </p:nvSpPr>
            <p:spPr>
              <a:xfrm>
                <a:off x="5488775" y="1989350"/>
                <a:ext cx="6275" cy="70575"/>
              </a:xfrm>
              <a:custGeom>
                <a:rect b="b" l="l" r="r" t="t"/>
                <a:pathLst>
                  <a:path extrusionOk="0" h="2823" w="251">
                    <a:moveTo>
                      <a:pt x="131" y="1"/>
                    </a:moveTo>
                    <a:cubicBezTo>
                      <a:pt x="60" y="1"/>
                      <a:pt x="0" y="61"/>
                      <a:pt x="0" y="120"/>
                    </a:cubicBezTo>
                    <a:lnTo>
                      <a:pt x="0" y="2704"/>
                    </a:lnTo>
                    <a:cubicBezTo>
                      <a:pt x="0" y="2775"/>
                      <a:pt x="60" y="2823"/>
                      <a:pt x="131" y="2823"/>
                    </a:cubicBezTo>
                    <a:cubicBezTo>
                      <a:pt x="191" y="2823"/>
                      <a:pt x="250" y="2775"/>
                      <a:pt x="250" y="2704"/>
                    </a:cubicBezTo>
                    <a:lnTo>
                      <a:pt x="250" y="120"/>
                    </a:lnTo>
                    <a:cubicBezTo>
                      <a:pt x="250" y="61"/>
                      <a:pt x="191" y="1"/>
                      <a:pt x="131"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0" name="Google Shape;4170;gd6373dda26_0_7166"/>
              <p:cNvSpPr/>
              <p:nvPr/>
            </p:nvSpPr>
            <p:spPr>
              <a:xfrm>
                <a:off x="5492050" y="3712200"/>
                <a:ext cx="25" cy="44675"/>
              </a:xfrm>
              <a:custGeom>
                <a:rect b="b" l="l" r="r" t="t"/>
                <a:pathLst>
                  <a:path extrusionOk="0" fill="none" h="1787" w="1">
                    <a:moveTo>
                      <a:pt x="0" y="0"/>
                    </a:moveTo>
                    <a:lnTo>
                      <a:pt x="0" y="1786"/>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1" name="Google Shape;4171;gd6373dda26_0_7166"/>
              <p:cNvSpPr/>
              <p:nvPr/>
            </p:nvSpPr>
            <p:spPr>
              <a:xfrm>
                <a:off x="5492050" y="3518725"/>
                <a:ext cx="25" cy="163125"/>
              </a:xfrm>
              <a:custGeom>
                <a:rect b="b" l="l" r="r" t="t"/>
                <a:pathLst>
                  <a:path extrusionOk="0" fill="none" h="6525" w="1">
                    <a:moveTo>
                      <a:pt x="0" y="0"/>
                    </a:moveTo>
                    <a:lnTo>
                      <a:pt x="0" y="6525"/>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2" name="Google Shape;4172;gd6373dda26_0_7166"/>
              <p:cNvSpPr/>
              <p:nvPr/>
            </p:nvSpPr>
            <p:spPr>
              <a:xfrm>
                <a:off x="5428350" y="3780050"/>
                <a:ext cx="127125" cy="22950"/>
              </a:xfrm>
              <a:custGeom>
                <a:rect b="b" l="l" r="r" t="t"/>
                <a:pathLst>
                  <a:path extrusionOk="0" h="918" w="5085">
                    <a:moveTo>
                      <a:pt x="905" y="1"/>
                    </a:moveTo>
                    <a:cubicBezTo>
                      <a:pt x="405" y="1"/>
                      <a:pt x="0" y="418"/>
                      <a:pt x="0" y="918"/>
                    </a:cubicBezTo>
                    <a:lnTo>
                      <a:pt x="5084" y="918"/>
                    </a:lnTo>
                    <a:cubicBezTo>
                      <a:pt x="5084" y="418"/>
                      <a:pt x="4679" y="1"/>
                      <a:pt x="417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3" name="Google Shape;4173;gd6373dda26_0_7166"/>
              <p:cNvSpPr/>
              <p:nvPr/>
            </p:nvSpPr>
            <p:spPr>
              <a:xfrm>
                <a:off x="5425075" y="3777075"/>
                <a:ext cx="133675" cy="28900"/>
              </a:xfrm>
              <a:custGeom>
                <a:rect b="b" l="l" r="r" t="t"/>
                <a:pathLst>
                  <a:path extrusionOk="0" h="1156" w="5347">
                    <a:moveTo>
                      <a:pt x="4310" y="251"/>
                    </a:moveTo>
                    <a:cubicBezTo>
                      <a:pt x="4703" y="251"/>
                      <a:pt x="5025" y="537"/>
                      <a:pt x="5084" y="918"/>
                    </a:cubicBezTo>
                    <a:lnTo>
                      <a:pt x="262" y="918"/>
                    </a:lnTo>
                    <a:cubicBezTo>
                      <a:pt x="322" y="537"/>
                      <a:pt x="643" y="251"/>
                      <a:pt x="1036" y="251"/>
                    </a:cubicBezTo>
                    <a:close/>
                    <a:moveTo>
                      <a:pt x="1036" y="1"/>
                    </a:moveTo>
                    <a:cubicBezTo>
                      <a:pt x="465" y="1"/>
                      <a:pt x="0" y="465"/>
                      <a:pt x="0" y="1037"/>
                    </a:cubicBezTo>
                    <a:cubicBezTo>
                      <a:pt x="0" y="1108"/>
                      <a:pt x="60" y="1156"/>
                      <a:pt x="131" y="1156"/>
                    </a:cubicBezTo>
                    <a:lnTo>
                      <a:pt x="5227" y="1156"/>
                    </a:lnTo>
                    <a:cubicBezTo>
                      <a:pt x="5287" y="1156"/>
                      <a:pt x="5346" y="1108"/>
                      <a:pt x="5346" y="1037"/>
                    </a:cubicBezTo>
                    <a:cubicBezTo>
                      <a:pt x="5346" y="1025"/>
                      <a:pt x="5346" y="1013"/>
                      <a:pt x="5346" y="1013"/>
                    </a:cubicBezTo>
                    <a:cubicBezTo>
                      <a:pt x="5334" y="453"/>
                      <a:pt x="4870" y="1"/>
                      <a:pt x="4310"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4" name="Google Shape;4174;gd6373dda26_0_7166"/>
              <p:cNvSpPr/>
              <p:nvPr/>
            </p:nvSpPr>
            <p:spPr>
              <a:xfrm>
                <a:off x="1910950" y="1911375"/>
                <a:ext cx="80975" cy="81000"/>
              </a:xfrm>
              <a:custGeom>
                <a:rect b="b" l="l" r="r" t="t"/>
                <a:pathLst>
                  <a:path extrusionOk="0" h="3240" w="3239">
                    <a:moveTo>
                      <a:pt x="1619" y="1"/>
                    </a:moveTo>
                    <a:cubicBezTo>
                      <a:pt x="726" y="1"/>
                      <a:pt x="0" y="727"/>
                      <a:pt x="0" y="1620"/>
                    </a:cubicBezTo>
                    <a:cubicBezTo>
                      <a:pt x="0" y="2513"/>
                      <a:pt x="726" y="3239"/>
                      <a:pt x="1619" y="3239"/>
                    </a:cubicBezTo>
                    <a:cubicBezTo>
                      <a:pt x="2512" y="3239"/>
                      <a:pt x="3239" y="2513"/>
                      <a:pt x="3239" y="1620"/>
                    </a:cubicBezTo>
                    <a:cubicBezTo>
                      <a:pt x="3239" y="727"/>
                      <a:pt x="2512" y="1"/>
                      <a:pt x="1619"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5" name="Google Shape;4175;gd6373dda26_0_7166"/>
              <p:cNvSpPr/>
              <p:nvPr/>
            </p:nvSpPr>
            <p:spPr>
              <a:xfrm>
                <a:off x="1907975" y="1908400"/>
                <a:ext cx="87225" cy="87250"/>
              </a:xfrm>
              <a:custGeom>
                <a:rect b="b" l="l" r="r" t="t"/>
                <a:pathLst>
                  <a:path extrusionOk="0" h="3490" w="3489">
                    <a:moveTo>
                      <a:pt x="1738" y="251"/>
                    </a:moveTo>
                    <a:cubicBezTo>
                      <a:pt x="2560" y="251"/>
                      <a:pt x="3239" y="917"/>
                      <a:pt x="3239" y="1739"/>
                    </a:cubicBezTo>
                    <a:cubicBezTo>
                      <a:pt x="3239" y="2572"/>
                      <a:pt x="2560" y="3239"/>
                      <a:pt x="1738" y="3239"/>
                    </a:cubicBezTo>
                    <a:cubicBezTo>
                      <a:pt x="917" y="3239"/>
                      <a:pt x="238" y="2572"/>
                      <a:pt x="238" y="1739"/>
                    </a:cubicBezTo>
                    <a:cubicBezTo>
                      <a:pt x="238" y="917"/>
                      <a:pt x="917" y="251"/>
                      <a:pt x="1738" y="251"/>
                    </a:cubicBezTo>
                    <a:close/>
                    <a:moveTo>
                      <a:pt x="1738" y="1"/>
                    </a:moveTo>
                    <a:cubicBezTo>
                      <a:pt x="774" y="1"/>
                      <a:pt x="0" y="774"/>
                      <a:pt x="0" y="1739"/>
                    </a:cubicBezTo>
                    <a:cubicBezTo>
                      <a:pt x="0" y="2703"/>
                      <a:pt x="774" y="3489"/>
                      <a:pt x="1738" y="3489"/>
                    </a:cubicBezTo>
                    <a:cubicBezTo>
                      <a:pt x="2703" y="3489"/>
                      <a:pt x="3489" y="2703"/>
                      <a:pt x="3489" y="1739"/>
                    </a:cubicBezTo>
                    <a:cubicBezTo>
                      <a:pt x="3489" y="774"/>
                      <a:pt x="2703" y="1"/>
                      <a:pt x="1738"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6" name="Google Shape;4176;gd6373dda26_0_7166"/>
              <p:cNvSpPr/>
              <p:nvPr/>
            </p:nvSpPr>
            <p:spPr>
              <a:xfrm>
                <a:off x="1926425" y="1935200"/>
                <a:ext cx="50025" cy="1867200"/>
              </a:xfrm>
              <a:custGeom>
                <a:rect b="b" l="l" r="r" t="t"/>
                <a:pathLst>
                  <a:path extrusionOk="0" h="74688" w="2001">
                    <a:moveTo>
                      <a:pt x="1000" y="0"/>
                    </a:moveTo>
                    <a:cubicBezTo>
                      <a:pt x="453" y="0"/>
                      <a:pt x="0" y="453"/>
                      <a:pt x="0" y="1000"/>
                    </a:cubicBezTo>
                    <a:lnTo>
                      <a:pt x="0" y="74688"/>
                    </a:lnTo>
                    <a:lnTo>
                      <a:pt x="2001" y="74688"/>
                    </a:lnTo>
                    <a:lnTo>
                      <a:pt x="2001" y="1000"/>
                    </a:lnTo>
                    <a:cubicBezTo>
                      <a:pt x="2001" y="453"/>
                      <a:pt x="1548" y="0"/>
                      <a:pt x="100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7" name="Google Shape;4177;gd6373dda26_0_7166"/>
              <p:cNvSpPr/>
              <p:nvPr/>
            </p:nvSpPr>
            <p:spPr>
              <a:xfrm>
                <a:off x="1923450" y="1932225"/>
                <a:ext cx="55975" cy="1873450"/>
              </a:xfrm>
              <a:custGeom>
                <a:rect b="b" l="l" r="r" t="t"/>
                <a:pathLst>
                  <a:path extrusionOk="0" h="74938" w="2239">
                    <a:moveTo>
                      <a:pt x="1119" y="250"/>
                    </a:moveTo>
                    <a:cubicBezTo>
                      <a:pt x="1608" y="250"/>
                      <a:pt x="1989" y="643"/>
                      <a:pt x="1989" y="1119"/>
                    </a:cubicBezTo>
                    <a:lnTo>
                      <a:pt x="1989" y="74688"/>
                    </a:lnTo>
                    <a:lnTo>
                      <a:pt x="250" y="74688"/>
                    </a:lnTo>
                    <a:lnTo>
                      <a:pt x="250" y="1119"/>
                    </a:lnTo>
                    <a:cubicBezTo>
                      <a:pt x="250" y="643"/>
                      <a:pt x="643" y="250"/>
                      <a:pt x="1119" y="250"/>
                    </a:cubicBezTo>
                    <a:close/>
                    <a:moveTo>
                      <a:pt x="1119" y="0"/>
                    </a:moveTo>
                    <a:cubicBezTo>
                      <a:pt x="500" y="0"/>
                      <a:pt x="0" y="500"/>
                      <a:pt x="0" y="1119"/>
                    </a:cubicBezTo>
                    <a:lnTo>
                      <a:pt x="0" y="74807"/>
                    </a:lnTo>
                    <a:cubicBezTo>
                      <a:pt x="0" y="74878"/>
                      <a:pt x="60" y="74938"/>
                      <a:pt x="119" y="74938"/>
                    </a:cubicBezTo>
                    <a:lnTo>
                      <a:pt x="2120" y="74938"/>
                    </a:lnTo>
                    <a:cubicBezTo>
                      <a:pt x="2191" y="74938"/>
                      <a:pt x="2239" y="74878"/>
                      <a:pt x="2239" y="74807"/>
                    </a:cubicBezTo>
                    <a:lnTo>
                      <a:pt x="2239" y="1119"/>
                    </a:lnTo>
                    <a:cubicBezTo>
                      <a:pt x="2239" y="500"/>
                      <a:pt x="1739" y="0"/>
                      <a:pt x="1119"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8" name="Google Shape;4178;gd6373dda26_0_7166"/>
              <p:cNvSpPr/>
              <p:nvPr/>
            </p:nvSpPr>
            <p:spPr>
              <a:xfrm>
                <a:off x="1926425" y="3498475"/>
                <a:ext cx="50025" cy="303925"/>
              </a:xfrm>
              <a:custGeom>
                <a:rect b="b" l="l" r="r" t="t"/>
                <a:pathLst>
                  <a:path extrusionOk="0" h="12157" w="2001">
                    <a:moveTo>
                      <a:pt x="2001" y="1"/>
                    </a:moveTo>
                    <a:lnTo>
                      <a:pt x="0" y="3953"/>
                    </a:lnTo>
                    <a:lnTo>
                      <a:pt x="0" y="12157"/>
                    </a:lnTo>
                    <a:lnTo>
                      <a:pt x="2001" y="12157"/>
                    </a:lnTo>
                    <a:lnTo>
                      <a:pt x="2001" y="1"/>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9" name="Google Shape;4179;gd6373dda26_0_7166"/>
              <p:cNvSpPr/>
              <p:nvPr/>
            </p:nvSpPr>
            <p:spPr>
              <a:xfrm>
                <a:off x="1923450" y="3495425"/>
                <a:ext cx="55975" cy="310250"/>
              </a:xfrm>
              <a:custGeom>
                <a:rect b="b" l="l" r="r" t="t"/>
                <a:pathLst>
                  <a:path extrusionOk="0" h="12410" w="2239">
                    <a:moveTo>
                      <a:pt x="1989" y="646"/>
                    </a:moveTo>
                    <a:lnTo>
                      <a:pt x="1989" y="12160"/>
                    </a:lnTo>
                    <a:lnTo>
                      <a:pt x="250" y="12160"/>
                    </a:lnTo>
                    <a:lnTo>
                      <a:pt x="250" y="4099"/>
                    </a:lnTo>
                    <a:lnTo>
                      <a:pt x="1989" y="646"/>
                    </a:lnTo>
                    <a:close/>
                    <a:moveTo>
                      <a:pt x="2118" y="0"/>
                    </a:moveTo>
                    <a:cubicBezTo>
                      <a:pt x="2076" y="0"/>
                      <a:pt x="2032" y="24"/>
                      <a:pt x="2012" y="63"/>
                    </a:cubicBezTo>
                    <a:lnTo>
                      <a:pt x="12" y="4016"/>
                    </a:lnTo>
                    <a:cubicBezTo>
                      <a:pt x="0" y="4028"/>
                      <a:pt x="0" y="4052"/>
                      <a:pt x="0" y="4075"/>
                    </a:cubicBezTo>
                    <a:lnTo>
                      <a:pt x="0" y="12279"/>
                    </a:lnTo>
                    <a:cubicBezTo>
                      <a:pt x="0" y="12350"/>
                      <a:pt x="60" y="12410"/>
                      <a:pt x="119" y="12410"/>
                    </a:cubicBezTo>
                    <a:lnTo>
                      <a:pt x="2120" y="12410"/>
                    </a:lnTo>
                    <a:cubicBezTo>
                      <a:pt x="2191" y="12410"/>
                      <a:pt x="2239" y="12350"/>
                      <a:pt x="2239" y="12279"/>
                    </a:cubicBezTo>
                    <a:lnTo>
                      <a:pt x="2239" y="123"/>
                    </a:lnTo>
                    <a:cubicBezTo>
                      <a:pt x="2239" y="63"/>
                      <a:pt x="2203" y="15"/>
                      <a:pt x="2143" y="4"/>
                    </a:cubicBezTo>
                    <a:cubicBezTo>
                      <a:pt x="2135" y="1"/>
                      <a:pt x="2127" y="0"/>
                      <a:pt x="2118"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0" name="Google Shape;4180;gd6373dda26_0_7166"/>
              <p:cNvSpPr/>
              <p:nvPr/>
            </p:nvSpPr>
            <p:spPr>
              <a:xfrm>
                <a:off x="1951425" y="2317075"/>
                <a:ext cx="25" cy="1181425"/>
              </a:xfrm>
              <a:custGeom>
                <a:rect b="b" l="l" r="r" t="t"/>
                <a:pathLst>
                  <a:path extrusionOk="0" h="47257" w="1">
                    <a:moveTo>
                      <a:pt x="0" y="1"/>
                    </a:moveTo>
                    <a:lnTo>
                      <a:pt x="0" y="47257"/>
                    </a:lnTo>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1" name="Google Shape;4181;gd6373dda26_0_7166"/>
              <p:cNvSpPr/>
              <p:nvPr/>
            </p:nvSpPr>
            <p:spPr>
              <a:xfrm>
                <a:off x="1948450" y="2314100"/>
                <a:ext cx="6275" cy="1187675"/>
              </a:xfrm>
              <a:custGeom>
                <a:rect b="b" l="l" r="r" t="t"/>
                <a:pathLst>
                  <a:path extrusionOk="0" h="47507" w="251">
                    <a:moveTo>
                      <a:pt x="119" y="1"/>
                    </a:moveTo>
                    <a:cubicBezTo>
                      <a:pt x="48" y="1"/>
                      <a:pt x="0" y="48"/>
                      <a:pt x="0" y="120"/>
                    </a:cubicBezTo>
                    <a:lnTo>
                      <a:pt x="0" y="47376"/>
                    </a:lnTo>
                    <a:cubicBezTo>
                      <a:pt x="0" y="47447"/>
                      <a:pt x="48" y="47507"/>
                      <a:pt x="119" y="47507"/>
                    </a:cubicBezTo>
                    <a:cubicBezTo>
                      <a:pt x="191" y="47507"/>
                      <a:pt x="250" y="47447"/>
                      <a:pt x="250" y="47376"/>
                    </a:cubicBezTo>
                    <a:lnTo>
                      <a:pt x="250" y="120"/>
                    </a:lnTo>
                    <a:cubicBezTo>
                      <a:pt x="250" y="48"/>
                      <a:pt x="191" y="1"/>
                      <a:pt x="119"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2" name="Google Shape;4182;gd6373dda26_0_7166"/>
              <p:cNvSpPr/>
              <p:nvPr/>
            </p:nvSpPr>
            <p:spPr>
              <a:xfrm>
                <a:off x="1951425" y="2091150"/>
                <a:ext cx="25" cy="180425"/>
              </a:xfrm>
              <a:custGeom>
                <a:rect b="b" l="l" r="r" t="t"/>
                <a:pathLst>
                  <a:path extrusionOk="0" h="7217" w="1">
                    <a:moveTo>
                      <a:pt x="0" y="1"/>
                    </a:moveTo>
                    <a:lnTo>
                      <a:pt x="0" y="7216"/>
                    </a:lnTo>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3" name="Google Shape;4183;gd6373dda26_0_7166"/>
              <p:cNvSpPr/>
              <p:nvPr/>
            </p:nvSpPr>
            <p:spPr>
              <a:xfrm>
                <a:off x="1948450" y="2087875"/>
                <a:ext cx="6275" cy="186675"/>
              </a:xfrm>
              <a:custGeom>
                <a:rect b="b" l="l" r="r" t="t"/>
                <a:pathLst>
                  <a:path extrusionOk="0" h="7467" w="251">
                    <a:moveTo>
                      <a:pt x="119" y="1"/>
                    </a:moveTo>
                    <a:cubicBezTo>
                      <a:pt x="48" y="1"/>
                      <a:pt x="0" y="60"/>
                      <a:pt x="0" y="132"/>
                    </a:cubicBezTo>
                    <a:lnTo>
                      <a:pt x="0" y="7347"/>
                    </a:lnTo>
                    <a:cubicBezTo>
                      <a:pt x="0" y="7419"/>
                      <a:pt x="48" y="7466"/>
                      <a:pt x="119" y="7466"/>
                    </a:cubicBezTo>
                    <a:cubicBezTo>
                      <a:pt x="191" y="7466"/>
                      <a:pt x="250" y="7419"/>
                      <a:pt x="250" y="7347"/>
                    </a:cubicBezTo>
                    <a:lnTo>
                      <a:pt x="250" y="132"/>
                    </a:lnTo>
                    <a:cubicBezTo>
                      <a:pt x="250" y="60"/>
                      <a:pt x="191" y="1"/>
                      <a:pt x="119"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4" name="Google Shape;4184;gd6373dda26_0_7166"/>
              <p:cNvSpPr/>
              <p:nvPr/>
            </p:nvSpPr>
            <p:spPr>
              <a:xfrm>
                <a:off x="1951425" y="1992350"/>
                <a:ext cx="25" cy="64600"/>
              </a:xfrm>
              <a:custGeom>
                <a:rect b="b" l="l" r="r" t="t"/>
                <a:pathLst>
                  <a:path extrusionOk="0" h="2584" w="1">
                    <a:moveTo>
                      <a:pt x="0" y="0"/>
                    </a:moveTo>
                    <a:lnTo>
                      <a:pt x="0" y="2584"/>
                    </a:lnTo>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5" name="Google Shape;4185;gd6373dda26_0_7166"/>
              <p:cNvSpPr/>
              <p:nvPr/>
            </p:nvSpPr>
            <p:spPr>
              <a:xfrm>
                <a:off x="1948450" y="1989350"/>
                <a:ext cx="6275" cy="70575"/>
              </a:xfrm>
              <a:custGeom>
                <a:rect b="b" l="l" r="r" t="t"/>
                <a:pathLst>
                  <a:path extrusionOk="0" h="2823" w="251">
                    <a:moveTo>
                      <a:pt x="119" y="1"/>
                    </a:moveTo>
                    <a:cubicBezTo>
                      <a:pt x="48" y="1"/>
                      <a:pt x="0" y="61"/>
                      <a:pt x="0" y="120"/>
                    </a:cubicBezTo>
                    <a:lnTo>
                      <a:pt x="0" y="2704"/>
                    </a:lnTo>
                    <a:cubicBezTo>
                      <a:pt x="0" y="2775"/>
                      <a:pt x="48" y="2823"/>
                      <a:pt x="119" y="2823"/>
                    </a:cubicBezTo>
                    <a:cubicBezTo>
                      <a:pt x="191" y="2823"/>
                      <a:pt x="250" y="2775"/>
                      <a:pt x="250" y="2704"/>
                    </a:cubicBezTo>
                    <a:lnTo>
                      <a:pt x="250" y="120"/>
                    </a:lnTo>
                    <a:cubicBezTo>
                      <a:pt x="250" y="61"/>
                      <a:pt x="191" y="1"/>
                      <a:pt x="119"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6" name="Google Shape;4186;gd6373dda26_0_7166"/>
              <p:cNvSpPr/>
              <p:nvPr/>
            </p:nvSpPr>
            <p:spPr>
              <a:xfrm>
                <a:off x="1951425" y="3712200"/>
                <a:ext cx="25" cy="44675"/>
              </a:xfrm>
              <a:custGeom>
                <a:rect b="b" l="l" r="r" t="t"/>
                <a:pathLst>
                  <a:path extrusionOk="0" fill="none" h="1787" w="1">
                    <a:moveTo>
                      <a:pt x="0" y="0"/>
                    </a:moveTo>
                    <a:lnTo>
                      <a:pt x="0" y="1786"/>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7" name="Google Shape;4187;gd6373dda26_0_7166"/>
              <p:cNvSpPr/>
              <p:nvPr/>
            </p:nvSpPr>
            <p:spPr>
              <a:xfrm>
                <a:off x="1951425" y="3518725"/>
                <a:ext cx="25" cy="163125"/>
              </a:xfrm>
              <a:custGeom>
                <a:rect b="b" l="l" r="r" t="t"/>
                <a:pathLst>
                  <a:path extrusionOk="0" fill="none" h="6525" w="1">
                    <a:moveTo>
                      <a:pt x="0" y="0"/>
                    </a:moveTo>
                    <a:lnTo>
                      <a:pt x="0" y="6525"/>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8" name="Google Shape;4188;gd6373dda26_0_7166"/>
              <p:cNvSpPr/>
              <p:nvPr/>
            </p:nvSpPr>
            <p:spPr>
              <a:xfrm>
                <a:off x="1887725" y="3780050"/>
                <a:ext cx="127425" cy="22950"/>
              </a:xfrm>
              <a:custGeom>
                <a:rect b="b" l="l" r="r" t="t"/>
                <a:pathLst>
                  <a:path extrusionOk="0" h="918" w="5097">
                    <a:moveTo>
                      <a:pt x="917" y="1"/>
                    </a:moveTo>
                    <a:cubicBezTo>
                      <a:pt x="417" y="1"/>
                      <a:pt x="0" y="418"/>
                      <a:pt x="0" y="918"/>
                    </a:cubicBezTo>
                    <a:lnTo>
                      <a:pt x="5096" y="918"/>
                    </a:lnTo>
                    <a:cubicBezTo>
                      <a:pt x="5096" y="418"/>
                      <a:pt x="4692" y="1"/>
                      <a:pt x="418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9" name="Google Shape;4189;gd6373dda26_0_7166"/>
              <p:cNvSpPr/>
              <p:nvPr/>
            </p:nvSpPr>
            <p:spPr>
              <a:xfrm>
                <a:off x="1884750" y="3777075"/>
                <a:ext cx="133375" cy="28900"/>
              </a:xfrm>
              <a:custGeom>
                <a:rect b="b" l="l" r="r" t="t"/>
                <a:pathLst>
                  <a:path extrusionOk="0" h="1156" w="5335">
                    <a:moveTo>
                      <a:pt x="4299" y="251"/>
                    </a:moveTo>
                    <a:cubicBezTo>
                      <a:pt x="4691" y="251"/>
                      <a:pt x="5025" y="537"/>
                      <a:pt x="5084" y="918"/>
                    </a:cubicBezTo>
                    <a:lnTo>
                      <a:pt x="262" y="918"/>
                    </a:lnTo>
                    <a:cubicBezTo>
                      <a:pt x="322" y="537"/>
                      <a:pt x="643" y="251"/>
                      <a:pt x="1036" y="251"/>
                    </a:cubicBezTo>
                    <a:close/>
                    <a:moveTo>
                      <a:pt x="1036" y="1"/>
                    </a:moveTo>
                    <a:cubicBezTo>
                      <a:pt x="465" y="1"/>
                      <a:pt x="0" y="465"/>
                      <a:pt x="0" y="1037"/>
                    </a:cubicBezTo>
                    <a:cubicBezTo>
                      <a:pt x="0" y="1108"/>
                      <a:pt x="48" y="1156"/>
                      <a:pt x="119" y="1156"/>
                    </a:cubicBezTo>
                    <a:lnTo>
                      <a:pt x="5215" y="1156"/>
                    </a:lnTo>
                    <a:cubicBezTo>
                      <a:pt x="5287" y="1156"/>
                      <a:pt x="5334" y="1108"/>
                      <a:pt x="5334" y="1037"/>
                    </a:cubicBezTo>
                    <a:cubicBezTo>
                      <a:pt x="5334" y="465"/>
                      <a:pt x="4870" y="1"/>
                      <a:pt x="4299"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0" name="Google Shape;4190;gd6373dda26_0_7166"/>
              <p:cNvSpPr/>
              <p:nvPr/>
            </p:nvSpPr>
            <p:spPr>
              <a:xfrm>
                <a:off x="1991900" y="2088175"/>
                <a:ext cx="3518625" cy="49750"/>
              </a:xfrm>
              <a:custGeom>
                <a:rect b="b" l="l" r="r" t="t"/>
                <a:pathLst>
                  <a:path extrusionOk="0" h="1990" w="140745">
                    <a:moveTo>
                      <a:pt x="1" y="1"/>
                    </a:moveTo>
                    <a:lnTo>
                      <a:pt x="1" y="1989"/>
                    </a:lnTo>
                    <a:lnTo>
                      <a:pt x="140744" y="1989"/>
                    </a:lnTo>
                    <a:lnTo>
                      <a:pt x="14074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1" name="Google Shape;4191;gd6373dda26_0_7166"/>
              <p:cNvSpPr/>
              <p:nvPr/>
            </p:nvSpPr>
            <p:spPr>
              <a:xfrm>
                <a:off x="1988925" y="2084900"/>
                <a:ext cx="3524875" cy="56300"/>
              </a:xfrm>
              <a:custGeom>
                <a:rect b="b" l="l" r="r" t="t"/>
                <a:pathLst>
                  <a:path extrusionOk="0" h="2252" w="140995">
                    <a:moveTo>
                      <a:pt x="140744" y="251"/>
                    </a:moveTo>
                    <a:lnTo>
                      <a:pt x="140744" y="2001"/>
                    </a:lnTo>
                    <a:lnTo>
                      <a:pt x="251" y="2001"/>
                    </a:lnTo>
                    <a:lnTo>
                      <a:pt x="251" y="251"/>
                    </a:lnTo>
                    <a:close/>
                    <a:moveTo>
                      <a:pt x="120" y="1"/>
                    </a:moveTo>
                    <a:cubicBezTo>
                      <a:pt x="48" y="1"/>
                      <a:pt x="1" y="60"/>
                      <a:pt x="1" y="132"/>
                    </a:cubicBezTo>
                    <a:lnTo>
                      <a:pt x="1" y="2120"/>
                    </a:lnTo>
                    <a:cubicBezTo>
                      <a:pt x="1" y="2192"/>
                      <a:pt x="48" y="2251"/>
                      <a:pt x="120" y="2251"/>
                    </a:cubicBezTo>
                    <a:lnTo>
                      <a:pt x="140863" y="2251"/>
                    </a:lnTo>
                    <a:cubicBezTo>
                      <a:pt x="140935" y="2251"/>
                      <a:pt x="140994" y="2192"/>
                      <a:pt x="140994" y="2120"/>
                    </a:cubicBezTo>
                    <a:lnTo>
                      <a:pt x="140994" y="132"/>
                    </a:lnTo>
                    <a:cubicBezTo>
                      <a:pt x="140994" y="60"/>
                      <a:pt x="140935" y="1"/>
                      <a:pt x="140863"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2" name="Google Shape;4192;gd6373dda26_0_7166"/>
              <p:cNvSpPr/>
              <p:nvPr/>
            </p:nvSpPr>
            <p:spPr>
              <a:xfrm>
                <a:off x="5206600" y="2088175"/>
                <a:ext cx="303925" cy="49750"/>
              </a:xfrm>
              <a:custGeom>
                <a:rect b="b" l="l" r="r" t="t"/>
                <a:pathLst>
                  <a:path extrusionOk="0" h="1990" w="12157">
                    <a:moveTo>
                      <a:pt x="3953" y="1"/>
                    </a:moveTo>
                    <a:lnTo>
                      <a:pt x="0" y="1989"/>
                    </a:lnTo>
                    <a:lnTo>
                      <a:pt x="12156" y="1989"/>
                    </a:lnTo>
                    <a:lnTo>
                      <a:pt x="12156" y="1"/>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3" name="Google Shape;4193;gd6373dda26_0_7166"/>
              <p:cNvSpPr/>
              <p:nvPr/>
            </p:nvSpPr>
            <p:spPr>
              <a:xfrm>
                <a:off x="5203325" y="2084900"/>
                <a:ext cx="310475" cy="56300"/>
              </a:xfrm>
              <a:custGeom>
                <a:rect b="b" l="l" r="r" t="t"/>
                <a:pathLst>
                  <a:path extrusionOk="0" h="2252" w="12419">
                    <a:moveTo>
                      <a:pt x="12168" y="251"/>
                    </a:moveTo>
                    <a:lnTo>
                      <a:pt x="12168" y="2001"/>
                    </a:lnTo>
                    <a:lnTo>
                      <a:pt x="655" y="2001"/>
                    </a:lnTo>
                    <a:lnTo>
                      <a:pt x="4108" y="251"/>
                    </a:lnTo>
                    <a:close/>
                    <a:moveTo>
                      <a:pt x="4084" y="1"/>
                    </a:moveTo>
                    <a:cubicBezTo>
                      <a:pt x="4060" y="1"/>
                      <a:pt x="4036" y="1"/>
                      <a:pt x="4024" y="13"/>
                    </a:cubicBezTo>
                    <a:lnTo>
                      <a:pt x="84" y="2013"/>
                    </a:lnTo>
                    <a:cubicBezTo>
                      <a:pt x="24" y="2037"/>
                      <a:pt x="0" y="2096"/>
                      <a:pt x="12" y="2144"/>
                    </a:cubicBezTo>
                    <a:cubicBezTo>
                      <a:pt x="24" y="2204"/>
                      <a:pt x="72" y="2251"/>
                      <a:pt x="131" y="2251"/>
                    </a:cubicBezTo>
                    <a:lnTo>
                      <a:pt x="12287" y="2251"/>
                    </a:lnTo>
                    <a:cubicBezTo>
                      <a:pt x="12359" y="2251"/>
                      <a:pt x="12418" y="2192"/>
                      <a:pt x="12418" y="2120"/>
                    </a:cubicBezTo>
                    <a:lnTo>
                      <a:pt x="12418" y="132"/>
                    </a:lnTo>
                    <a:cubicBezTo>
                      <a:pt x="12418" y="60"/>
                      <a:pt x="12359" y="1"/>
                      <a:pt x="12287"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4" name="Google Shape;4194;gd6373dda26_0_7166"/>
              <p:cNvSpPr/>
              <p:nvPr/>
            </p:nvSpPr>
            <p:spPr>
              <a:xfrm>
                <a:off x="1991900" y="2088175"/>
                <a:ext cx="303925" cy="49750"/>
              </a:xfrm>
              <a:custGeom>
                <a:rect b="b" l="l" r="r" t="t"/>
                <a:pathLst>
                  <a:path extrusionOk="0" h="1990" w="12157">
                    <a:moveTo>
                      <a:pt x="1" y="1"/>
                    </a:moveTo>
                    <a:lnTo>
                      <a:pt x="1" y="1989"/>
                    </a:lnTo>
                    <a:lnTo>
                      <a:pt x="8216" y="1989"/>
                    </a:lnTo>
                    <a:lnTo>
                      <a:pt x="12157" y="1"/>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5" name="Google Shape;4195;gd6373dda26_0_7166"/>
              <p:cNvSpPr/>
              <p:nvPr/>
            </p:nvSpPr>
            <p:spPr>
              <a:xfrm>
                <a:off x="1988925" y="2084900"/>
                <a:ext cx="310475" cy="56300"/>
              </a:xfrm>
              <a:custGeom>
                <a:rect b="b" l="l" r="r" t="t"/>
                <a:pathLst>
                  <a:path extrusionOk="0" h="2252" w="12419">
                    <a:moveTo>
                      <a:pt x="11752" y="251"/>
                    </a:moveTo>
                    <a:lnTo>
                      <a:pt x="8311" y="2001"/>
                    </a:lnTo>
                    <a:lnTo>
                      <a:pt x="251" y="2001"/>
                    </a:lnTo>
                    <a:lnTo>
                      <a:pt x="251" y="251"/>
                    </a:lnTo>
                    <a:close/>
                    <a:moveTo>
                      <a:pt x="120" y="1"/>
                    </a:moveTo>
                    <a:cubicBezTo>
                      <a:pt x="48" y="1"/>
                      <a:pt x="1" y="60"/>
                      <a:pt x="1" y="132"/>
                    </a:cubicBezTo>
                    <a:lnTo>
                      <a:pt x="1" y="2120"/>
                    </a:lnTo>
                    <a:cubicBezTo>
                      <a:pt x="1" y="2192"/>
                      <a:pt x="48" y="2251"/>
                      <a:pt x="120" y="2251"/>
                    </a:cubicBezTo>
                    <a:lnTo>
                      <a:pt x="8335" y="2251"/>
                    </a:lnTo>
                    <a:cubicBezTo>
                      <a:pt x="8359" y="2251"/>
                      <a:pt x="8371" y="2239"/>
                      <a:pt x="8394" y="2227"/>
                    </a:cubicBezTo>
                    <a:lnTo>
                      <a:pt x="12335" y="239"/>
                    </a:lnTo>
                    <a:cubicBezTo>
                      <a:pt x="12383" y="215"/>
                      <a:pt x="12419" y="156"/>
                      <a:pt x="12407" y="96"/>
                    </a:cubicBezTo>
                    <a:cubicBezTo>
                      <a:pt x="12383" y="37"/>
                      <a:pt x="12335" y="1"/>
                      <a:pt x="12276"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6" name="Google Shape;4196;gd6373dda26_0_7166"/>
              <p:cNvSpPr/>
              <p:nvPr/>
            </p:nvSpPr>
            <p:spPr>
              <a:xfrm>
                <a:off x="4165675" y="2112900"/>
                <a:ext cx="1040950" cy="25"/>
              </a:xfrm>
              <a:custGeom>
                <a:rect b="b" l="l" r="r" t="t"/>
                <a:pathLst>
                  <a:path extrusionOk="0" h="1" w="41638">
                    <a:moveTo>
                      <a:pt x="1" y="0"/>
                    </a:moveTo>
                    <a:lnTo>
                      <a:pt x="41637" y="0"/>
                    </a:lnTo>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7" name="Google Shape;4197;gd6373dda26_0_7166"/>
              <p:cNvSpPr/>
              <p:nvPr/>
            </p:nvSpPr>
            <p:spPr>
              <a:xfrm>
                <a:off x="4162425" y="2109925"/>
                <a:ext cx="1047475" cy="6275"/>
              </a:xfrm>
              <a:custGeom>
                <a:rect b="b" l="l" r="r" t="t"/>
                <a:pathLst>
                  <a:path extrusionOk="0" h="251" w="41899">
                    <a:moveTo>
                      <a:pt x="131" y="0"/>
                    </a:moveTo>
                    <a:cubicBezTo>
                      <a:pt x="60" y="0"/>
                      <a:pt x="0" y="48"/>
                      <a:pt x="0" y="119"/>
                    </a:cubicBezTo>
                    <a:cubicBezTo>
                      <a:pt x="0" y="191"/>
                      <a:pt x="60" y="250"/>
                      <a:pt x="131" y="250"/>
                    </a:cubicBezTo>
                    <a:lnTo>
                      <a:pt x="41767" y="250"/>
                    </a:lnTo>
                    <a:cubicBezTo>
                      <a:pt x="41839" y="250"/>
                      <a:pt x="41898" y="191"/>
                      <a:pt x="41898" y="119"/>
                    </a:cubicBezTo>
                    <a:cubicBezTo>
                      <a:pt x="41898" y="48"/>
                      <a:pt x="41839" y="0"/>
                      <a:pt x="41767"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8" name="Google Shape;4198;gd6373dda26_0_7166"/>
              <p:cNvSpPr/>
              <p:nvPr/>
            </p:nvSpPr>
            <p:spPr>
              <a:xfrm>
                <a:off x="4025200" y="2112900"/>
                <a:ext cx="67300" cy="25"/>
              </a:xfrm>
              <a:custGeom>
                <a:rect b="b" l="l" r="r" t="t"/>
                <a:pathLst>
                  <a:path extrusionOk="0" h="1" w="2692">
                    <a:moveTo>
                      <a:pt x="0" y="0"/>
                    </a:moveTo>
                    <a:lnTo>
                      <a:pt x="2691" y="0"/>
                    </a:lnTo>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9" name="Google Shape;4199;gd6373dda26_0_7166"/>
              <p:cNvSpPr/>
              <p:nvPr/>
            </p:nvSpPr>
            <p:spPr>
              <a:xfrm>
                <a:off x="4022225" y="2109925"/>
                <a:ext cx="73250" cy="6275"/>
              </a:xfrm>
              <a:custGeom>
                <a:rect b="b" l="l" r="r" t="t"/>
                <a:pathLst>
                  <a:path extrusionOk="0" h="251" w="2930">
                    <a:moveTo>
                      <a:pt x="119" y="0"/>
                    </a:moveTo>
                    <a:cubicBezTo>
                      <a:pt x="48" y="0"/>
                      <a:pt x="0" y="48"/>
                      <a:pt x="0" y="119"/>
                    </a:cubicBezTo>
                    <a:cubicBezTo>
                      <a:pt x="0" y="191"/>
                      <a:pt x="48" y="250"/>
                      <a:pt x="119" y="250"/>
                    </a:cubicBezTo>
                    <a:lnTo>
                      <a:pt x="2810" y="250"/>
                    </a:lnTo>
                    <a:cubicBezTo>
                      <a:pt x="2870" y="250"/>
                      <a:pt x="2929" y="191"/>
                      <a:pt x="2929" y="119"/>
                    </a:cubicBezTo>
                    <a:cubicBezTo>
                      <a:pt x="2929" y="48"/>
                      <a:pt x="2870" y="0"/>
                      <a:pt x="2810"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0" name="Google Shape;4200;gd6373dda26_0_7166"/>
              <p:cNvSpPr/>
              <p:nvPr/>
            </p:nvSpPr>
            <p:spPr>
              <a:xfrm>
                <a:off x="3799275" y="2112900"/>
                <a:ext cx="180400" cy="25"/>
              </a:xfrm>
              <a:custGeom>
                <a:rect b="b" l="l" r="r" t="t"/>
                <a:pathLst>
                  <a:path extrusionOk="0" h="1" w="7216">
                    <a:moveTo>
                      <a:pt x="0" y="0"/>
                    </a:moveTo>
                    <a:lnTo>
                      <a:pt x="7216" y="0"/>
                    </a:lnTo>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1" name="Google Shape;4201;gd6373dda26_0_7166"/>
              <p:cNvSpPr/>
              <p:nvPr/>
            </p:nvSpPr>
            <p:spPr>
              <a:xfrm>
                <a:off x="3796300" y="2109925"/>
                <a:ext cx="186350" cy="6275"/>
              </a:xfrm>
              <a:custGeom>
                <a:rect b="b" l="l" r="r" t="t"/>
                <a:pathLst>
                  <a:path extrusionOk="0" h="251" w="7454">
                    <a:moveTo>
                      <a:pt x="119" y="0"/>
                    </a:moveTo>
                    <a:cubicBezTo>
                      <a:pt x="48" y="0"/>
                      <a:pt x="0" y="48"/>
                      <a:pt x="0" y="119"/>
                    </a:cubicBezTo>
                    <a:cubicBezTo>
                      <a:pt x="0" y="191"/>
                      <a:pt x="48" y="250"/>
                      <a:pt x="119" y="250"/>
                    </a:cubicBezTo>
                    <a:lnTo>
                      <a:pt x="7335" y="250"/>
                    </a:lnTo>
                    <a:cubicBezTo>
                      <a:pt x="7406" y="250"/>
                      <a:pt x="7454" y="191"/>
                      <a:pt x="7454" y="119"/>
                    </a:cubicBezTo>
                    <a:cubicBezTo>
                      <a:pt x="7454" y="48"/>
                      <a:pt x="7406" y="0"/>
                      <a:pt x="7335"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2" name="Google Shape;4202;gd6373dda26_0_7166"/>
              <p:cNvSpPr/>
              <p:nvPr/>
            </p:nvSpPr>
            <p:spPr>
              <a:xfrm>
                <a:off x="3341775" y="2112900"/>
                <a:ext cx="423300" cy="25"/>
              </a:xfrm>
              <a:custGeom>
                <a:rect b="b" l="l" r="r" t="t"/>
                <a:pathLst>
                  <a:path extrusionOk="0" h="1" w="16932">
                    <a:moveTo>
                      <a:pt x="0" y="0"/>
                    </a:moveTo>
                    <a:lnTo>
                      <a:pt x="16931" y="0"/>
                    </a:lnTo>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3" name="Google Shape;4203;gd6373dda26_0_7166"/>
              <p:cNvSpPr/>
              <p:nvPr/>
            </p:nvSpPr>
            <p:spPr>
              <a:xfrm>
                <a:off x="3338800" y="2109925"/>
                <a:ext cx="429250" cy="6275"/>
              </a:xfrm>
              <a:custGeom>
                <a:rect b="b" l="l" r="r" t="t"/>
                <a:pathLst>
                  <a:path extrusionOk="0" h="251" w="17170">
                    <a:moveTo>
                      <a:pt x="119" y="0"/>
                    </a:moveTo>
                    <a:cubicBezTo>
                      <a:pt x="60" y="0"/>
                      <a:pt x="0" y="48"/>
                      <a:pt x="0" y="119"/>
                    </a:cubicBezTo>
                    <a:cubicBezTo>
                      <a:pt x="0" y="191"/>
                      <a:pt x="60" y="250"/>
                      <a:pt x="119" y="250"/>
                    </a:cubicBezTo>
                    <a:lnTo>
                      <a:pt x="17050" y="250"/>
                    </a:lnTo>
                    <a:cubicBezTo>
                      <a:pt x="17122" y="250"/>
                      <a:pt x="17169" y="191"/>
                      <a:pt x="17169" y="119"/>
                    </a:cubicBezTo>
                    <a:cubicBezTo>
                      <a:pt x="17169" y="48"/>
                      <a:pt x="17122" y="0"/>
                      <a:pt x="17050"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4" name="Google Shape;4204;gd6373dda26_0_7166"/>
              <p:cNvSpPr/>
              <p:nvPr/>
            </p:nvSpPr>
            <p:spPr>
              <a:xfrm>
                <a:off x="2520250" y="2112900"/>
                <a:ext cx="746825" cy="25"/>
              </a:xfrm>
              <a:custGeom>
                <a:rect b="b" l="l" r="r" t="t"/>
                <a:pathLst>
                  <a:path extrusionOk="0" h="1" w="29873">
                    <a:moveTo>
                      <a:pt x="0" y="0"/>
                    </a:moveTo>
                    <a:lnTo>
                      <a:pt x="29873" y="0"/>
                    </a:lnTo>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5" name="Google Shape;4205;gd6373dda26_0_7166"/>
              <p:cNvSpPr/>
              <p:nvPr/>
            </p:nvSpPr>
            <p:spPr>
              <a:xfrm>
                <a:off x="2517275" y="2109925"/>
                <a:ext cx="752800" cy="6275"/>
              </a:xfrm>
              <a:custGeom>
                <a:rect b="b" l="l" r="r" t="t"/>
                <a:pathLst>
                  <a:path extrusionOk="0" h="251" w="30112">
                    <a:moveTo>
                      <a:pt x="119" y="0"/>
                    </a:moveTo>
                    <a:cubicBezTo>
                      <a:pt x="48" y="0"/>
                      <a:pt x="0" y="48"/>
                      <a:pt x="0" y="119"/>
                    </a:cubicBezTo>
                    <a:cubicBezTo>
                      <a:pt x="0" y="191"/>
                      <a:pt x="48" y="250"/>
                      <a:pt x="119" y="250"/>
                    </a:cubicBezTo>
                    <a:lnTo>
                      <a:pt x="29992" y="250"/>
                    </a:lnTo>
                    <a:cubicBezTo>
                      <a:pt x="30063" y="250"/>
                      <a:pt x="30111" y="191"/>
                      <a:pt x="30111" y="119"/>
                    </a:cubicBezTo>
                    <a:cubicBezTo>
                      <a:pt x="30111" y="48"/>
                      <a:pt x="30063" y="0"/>
                      <a:pt x="29992"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6" name="Google Shape;4206;gd6373dda26_0_7166"/>
              <p:cNvSpPr/>
              <p:nvPr/>
            </p:nvSpPr>
            <p:spPr>
              <a:xfrm>
                <a:off x="2290750" y="2112900"/>
                <a:ext cx="167300" cy="25"/>
              </a:xfrm>
              <a:custGeom>
                <a:rect b="b" l="l" r="r" t="t"/>
                <a:pathLst>
                  <a:path extrusionOk="0" h="1" w="6692">
                    <a:moveTo>
                      <a:pt x="1" y="0"/>
                    </a:moveTo>
                    <a:lnTo>
                      <a:pt x="6692" y="0"/>
                    </a:lnTo>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7" name="Google Shape;4207;gd6373dda26_0_7166"/>
              <p:cNvSpPr/>
              <p:nvPr/>
            </p:nvSpPr>
            <p:spPr>
              <a:xfrm>
                <a:off x="2287475" y="2109925"/>
                <a:ext cx="173550" cy="6275"/>
              </a:xfrm>
              <a:custGeom>
                <a:rect b="b" l="l" r="r" t="t"/>
                <a:pathLst>
                  <a:path extrusionOk="0" h="251" w="6942">
                    <a:moveTo>
                      <a:pt x="132" y="0"/>
                    </a:moveTo>
                    <a:cubicBezTo>
                      <a:pt x="60" y="0"/>
                      <a:pt x="1" y="48"/>
                      <a:pt x="1" y="119"/>
                    </a:cubicBezTo>
                    <a:cubicBezTo>
                      <a:pt x="1" y="191"/>
                      <a:pt x="60" y="250"/>
                      <a:pt x="132" y="250"/>
                    </a:cubicBezTo>
                    <a:lnTo>
                      <a:pt x="6823" y="250"/>
                    </a:lnTo>
                    <a:cubicBezTo>
                      <a:pt x="6882" y="250"/>
                      <a:pt x="6942" y="191"/>
                      <a:pt x="6942" y="119"/>
                    </a:cubicBezTo>
                    <a:cubicBezTo>
                      <a:pt x="6942" y="48"/>
                      <a:pt x="6882" y="0"/>
                      <a:pt x="6823"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8" name="Google Shape;4208;gd6373dda26_0_7166"/>
              <p:cNvSpPr/>
              <p:nvPr/>
            </p:nvSpPr>
            <p:spPr>
              <a:xfrm>
                <a:off x="2005900" y="2112900"/>
                <a:ext cx="260475" cy="25"/>
              </a:xfrm>
              <a:custGeom>
                <a:rect b="b" l="l" r="r" t="t"/>
                <a:pathLst>
                  <a:path extrusionOk="0" fill="none" h="1" w="10419">
                    <a:moveTo>
                      <a:pt x="0" y="0"/>
                    </a:moveTo>
                    <a:lnTo>
                      <a:pt x="10418" y="0"/>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9" name="Google Shape;4209;gd6373dda26_0_7166"/>
              <p:cNvSpPr/>
              <p:nvPr/>
            </p:nvSpPr>
            <p:spPr>
              <a:xfrm>
                <a:off x="5420300" y="2112900"/>
                <a:ext cx="44675" cy="25"/>
              </a:xfrm>
              <a:custGeom>
                <a:rect b="b" l="l" r="r" t="t"/>
                <a:pathLst>
                  <a:path extrusionOk="0" fill="none" h="1" w="1787">
                    <a:moveTo>
                      <a:pt x="1" y="0"/>
                    </a:moveTo>
                    <a:lnTo>
                      <a:pt x="1787" y="0"/>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0" name="Google Shape;4210;gd6373dda26_0_7166"/>
              <p:cNvSpPr/>
              <p:nvPr/>
            </p:nvSpPr>
            <p:spPr>
              <a:xfrm>
                <a:off x="5226825" y="2112900"/>
                <a:ext cx="163450" cy="25"/>
              </a:xfrm>
              <a:custGeom>
                <a:rect b="b" l="l" r="r" t="t"/>
                <a:pathLst>
                  <a:path extrusionOk="0" fill="none" h="1" w="6538">
                    <a:moveTo>
                      <a:pt x="1" y="0"/>
                    </a:moveTo>
                    <a:lnTo>
                      <a:pt x="6537" y="0"/>
                    </a:lnTo>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1" name="Google Shape;4211;gd6373dda26_0_7166"/>
              <p:cNvSpPr/>
              <p:nvPr/>
            </p:nvSpPr>
            <p:spPr>
              <a:xfrm>
                <a:off x="5357800" y="2075675"/>
                <a:ext cx="158975" cy="117300"/>
              </a:xfrm>
              <a:custGeom>
                <a:rect b="b" l="l" r="r" t="t"/>
                <a:pathLst>
                  <a:path extrusionOk="0" h="4692" w="6359">
                    <a:moveTo>
                      <a:pt x="763" y="1"/>
                    </a:moveTo>
                    <a:cubicBezTo>
                      <a:pt x="346" y="1"/>
                      <a:pt x="1" y="334"/>
                      <a:pt x="1" y="751"/>
                    </a:cubicBezTo>
                    <a:lnTo>
                      <a:pt x="1" y="846"/>
                    </a:lnTo>
                    <a:cubicBezTo>
                      <a:pt x="1" y="1096"/>
                      <a:pt x="131" y="1322"/>
                      <a:pt x="334" y="1465"/>
                    </a:cubicBezTo>
                    <a:lnTo>
                      <a:pt x="4549" y="4358"/>
                    </a:lnTo>
                    <a:cubicBezTo>
                      <a:pt x="4858" y="4573"/>
                      <a:pt x="5239" y="4692"/>
                      <a:pt x="5620" y="4692"/>
                    </a:cubicBezTo>
                    <a:cubicBezTo>
                      <a:pt x="6037" y="4692"/>
                      <a:pt x="6358" y="4358"/>
                      <a:pt x="6358" y="3954"/>
                    </a:cubicBezTo>
                    <a:lnTo>
                      <a:pt x="6358" y="739"/>
                    </a:lnTo>
                    <a:cubicBezTo>
                      <a:pt x="6358" y="322"/>
                      <a:pt x="6037" y="1"/>
                      <a:pt x="5620" y="1"/>
                    </a:cubicBezTo>
                    <a:close/>
                  </a:path>
                </a:pathLst>
              </a:custGeom>
              <a:solidFill>
                <a:srgbClr val="F76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2" name="Google Shape;4212;gd6373dda26_0_7166"/>
              <p:cNvSpPr/>
              <p:nvPr/>
            </p:nvSpPr>
            <p:spPr>
              <a:xfrm>
                <a:off x="5354825" y="2072400"/>
                <a:ext cx="165225" cy="123850"/>
              </a:xfrm>
              <a:custGeom>
                <a:rect b="b" l="l" r="r" t="t"/>
                <a:pathLst>
                  <a:path extrusionOk="0" h="4954" w="6609">
                    <a:moveTo>
                      <a:pt x="5739" y="251"/>
                    </a:moveTo>
                    <a:cubicBezTo>
                      <a:pt x="6085" y="251"/>
                      <a:pt x="6358" y="525"/>
                      <a:pt x="6358" y="870"/>
                    </a:cubicBezTo>
                    <a:lnTo>
                      <a:pt x="6358" y="4085"/>
                    </a:lnTo>
                    <a:cubicBezTo>
                      <a:pt x="6358" y="4430"/>
                      <a:pt x="6085" y="4704"/>
                      <a:pt x="5739" y="4704"/>
                    </a:cubicBezTo>
                    <a:cubicBezTo>
                      <a:pt x="5382" y="4704"/>
                      <a:pt x="5037" y="4585"/>
                      <a:pt x="4739" y="4382"/>
                    </a:cubicBezTo>
                    <a:lnTo>
                      <a:pt x="524" y="1501"/>
                    </a:lnTo>
                    <a:cubicBezTo>
                      <a:pt x="346" y="1382"/>
                      <a:pt x="250" y="1180"/>
                      <a:pt x="250" y="977"/>
                    </a:cubicBezTo>
                    <a:lnTo>
                      <a:pt x="250" y="882"/>
                    </a:lnTo>
                    <a:cubicBezTo>
                      <a:pt x="250" y="537"/>
                      <a:pt x="536" y="251"/>
                      <a:pt x="882" y="251"/>
                    </a:cubicBezTo>
                    <a:close/>
                    <a:moveTo>
                      <a:pt x="882" y="1"/>
                    </a:moveTo>
                    <a:cubicBezTo>
                      <a:pt x="393" y="1"/>
                      <a:pt x="0" y="394"/>
                      <a:pt x="0" y="882"/>
                    </a:cubicBezTo>
                    <a:lnTo>
                      <a:pt x="0" y="977"/>
                    </a:lnTo>
                    <a:cubicBezTo>
                      <a:pt x="0" y="1263"/>
                      <a:pt x="143" y="1537"/>
                      <a:pt x="381" y="1703"/>
                    </a:cubicBezTo>
                    <a:lnTo>
                      <a:pt x="4596" y="4597"/>
                    </a:lnTo>
                    <a:cubicBezTo>
                      <a:pt x="4930" y="4823"/>
                      <a:pt x="5334" y="4954"/>
                      <a:pt x="5739" y="4954"/>
                    </a:cubicBezTo>
                    <a:cubicBezTo>
                      <a:pt x="6216" y="4954"/>
                      <a:pt x="6608" y="4561"/>
                      <a:pt x="6608" y="4085"/>
                    </a:cubicBezTo>
                    <a:lnTo>
                      <a:pt x="6608" y="870"/>
                    </a:lnTo>
                    <a:cubicBezTo>
                      <a:pt x="6608" y="394"/>
                      <a:pt x="6216" y="1"/>
                      <a:pt x="5739"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3" name="Google Shape;4213;gd6373dda26_0_7166"/>
              <p:cNvSpPr/>
              <p:nvPr/>
            </p:nvSpPr>
            <p:spPr>
              <a:xfrm>
                <a:off x="5469125" y="2095925"/>
                <a:ext cx="22950" cy="22650"/>
              </a:xfrm>
              <a:custGeom>
                <a:rect b="b" l="l" r="r" t="t"/>
                <a:pathLst>
                  <a:path extrusionOk="0" h="906" w="918">
                    <a:moveTo>
                      <a:pt x="453" y="0"/>
                    </a:moveTo>
                    <a:cubicBezTo>
                      <a:pt x="203" y="0"/>
                      <a:pt x="0" y="203"/>
                      <a:pt x="0" y="453"/>
                    </a:cubicBezTo>
                    <a:cubicBezTo>
                      <a:pt x="0" y="703"/>
                      <a:pt x="203" y="905"/>
                      <a:pt x="453" y="905"/>
                    </a:cubicBezTo>
                    <a:cubicBezTo>
                      <a:pt x="703" y="905"/>
                      <a:pt x="917" y="703"/>
                      <a:pt x="917" y="453"/>
                    </a:cubicBezTo>
                    <a:cubicBezTo>
                      <a:pt x="917" y="203"/>
                      <a:pt x="703" y="0"/>
                      <a:pt x="45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4" name="Google Shape;4214;gd6373dda26_0_7166"/>
              <p:cNvSpPr/>
              <p:nvPr/>
            </p:nvSpPr>
            <p:spPr>
              <a:xfrm>
                <a:off x="5465850" y="2092650"/>
                <a:ext cx="29200" cy="29200"/>
              </a:xfrm>
              <a:custGeom>
                <a:rect b="b" l="l" r="r" t="t"/>
                <a:pathLst>
                  <a:path extrusionOk="0" h="1168" w="1168">
                    <a:moveTo>
                      <a:pt x="584" y="250"/>
                    </a:moveTo>
                    <a:cubicBezTo>
                      <a:pt x="774" y="250"/>
                      <a:pt x="917" y="405"/>
                      <a:pt x="917" y="584"/>
                    </a:cubicBezTo>
                    <a:cubicBezTo>
                      <a:pt x="917" y="762"/>
                      <a:pt x="774" y="917"/>
                      <a:pt x="584" y="917"/>
                    </a:cubicBezTo>
                    <a:cubicBezTo>
                      <a:pt x="405" y="917"/>
                      <a:pt x="251" y="762"/>
                      <a:pt x="251" y="584"/>
                    </a:cubicBezTo>
                    <a:cubicBezTo>
                      <a:pt x="251" y="405"/>
                      <a:pt x="405" y="250"/>
                      <a:pt x="584" y="250"/>
                    </a:cubicBezTo>
                    <a:close/>
                    <a:moveTo>
                      <a:pt x="584" y="0"/>
                    </a:moveTo>
                    <a:cubicBezTo>
                      <a:pt x="262" y="0"/>
                      <a:pt x="0" y="262"/>
                      <a:pt x="0" y="584"/>
                    </a:cubicBezTo>
                    <a:cubicBezTo>
                      <a:pt x="0" y="905"/>
                      <a:pt x="262" y="1167"/>
                      <a:pt x="584" y="1167"/>
                    </a:cubicBezTo>
                    <a:cubicBezTo>
                      <a:pt x="905" y="1167"/>
                      <a:pt x="1167" y="905"/>
                      <a:pt x="1167" y="584"/>
                    </a:cubicBezTo>
                    <a:cubicBezTo>
                      <a:pt x="1167" y="262"/>
                      <a:pt x="905" y="0"/>
                      <a:pt x="584"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5" name="Google Shape;4215;gd6373dda26_0_7166"/>
              <p:cNvSpPr/>
              <p:nvPr/>
            </p:nvSpPr>
            <p:spPr>
              <a:xfrm>
                <a:off x="5469125" y="2137300"/>
                <a:ext cx="22950" cy="22950"/>
              </a:xfrm>
              <a:custGeom>
                <a:rect b="b" l="l" r="r" t="t"/>
                <a:pathLst>
                  <a:path extrusionOk="0" h="918" w="918">
                    <a:moveTo>
                      <a:pt x="453" y="0"/>
                    </a:moveTo>
                    <a:cubicBezTo>
                      <a:pt x="203" y="0"/>
                      <a:pt x="0" y="203"/>
                      <a:pt x="0" y="465"/>
                    </a:cubicBezTo>
                    <a:cubicBezTo>
                      <a:pt x="0" y="715"/>
                      <a:pt x="203" y="917"/>
                      <a:pt x="453" y="917"/>
                    </a:cubicBezTo>
                    <a:cubicBezTo>
                      <a:pt x="703" y="917"/>
                      <a:pt x="917" y="715"/>
                      <a:pt x="917" y="465"/>
                    </a:cubicBezTo>
                    <a:cubicBezTo>
                      <a:pt x="917" y="203"/>
                      <a:pt x="703" y="0"/>
                      <a:pt x="45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6" name="Google Shape;4216;gd6373dda26_0_7166"/>
              <p:cNvSpPr/>
              <p:nvPr/>
            </p:nvSpPr>
            <p:spPr>
              <a:xfrm>
                <a:off x="5465850" y="2134325"/>
                <a:ext cx="29200" cy="28900"/>
              </a:xfrm>
              <a:custGeom>
                <a:rect b="b" l="l" r="r" t="t"/>
                <a:pathLst>
                  <a:path extrusionOk="0" h="1156" w="1168">
                    <a:moveTo>
                      <a:pt x="584" y="250"/>
                    </a:moveTo>
                    <a:cubicBezTo>
                      <a:pt x="774" y="250"/>
                      <a:pt x="917" y="393"/>
                      <a:pt x="917" y="584"/>
                    </a:cubicBezTo>
                    <a:cubicBezTo>
                      <a:pt x="917" y="762"/>
                      <a:pt x="774" y="905"/>
                      <a:pt x="584" y="905"/>
                    </a:cubicBezTo>
                    <a:cubicBezTo>
                      <a:pt x="405" y="905"/>
                      <a:pt x="251" y="762"/>
                      <a:pt x="251" y="584"/>
                    </a:cubicBezTo>
                    <a:cubicBezTo>
                      <a:pt x="251" y="393"/>
                      <a:pt x="405" y="250"/>
                      <a:pt x="584" y="250"/>
                    </a:cubicBezTo>
                    <a:close/>
                    <a:moveTo>
                      <a:pt x="584" y="0"/>
                    </a:moveTo>
                    <a:cubicBezTo>
                      <a:pt x="262" y="0"/>
                      <a:pt x="0" y="262"/>
                      <a:pt x="0" y="584"/>
                    </a:cubicBezTo>
                    <a:cubicBezTo>
                      <a:pt x="0" y="905"/>
                      <a:pt x="262" y="1155"/>
                      <a:pt x="584" y="1155"/>
                    </a:cubicBezTo>
                    <a:cubicBezTo>
                      <a:pt x="905" y="1155"/>
                      <a:pt x="1167" y="905"/>
                      <a:pt x="1167" y="584"/>
                    </a:cubicBezTo>
                    <a:cubicBezTo>
                      <a:pt x="1167" y="262"/>
                      <a:pt x="905" y="0"/>
                      <a:pt x="584"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7" name="Google Shape;4217;gd6373dda26_0_7166"/>
              <p:cNvSpPr/>
              <p:nvPr/>
            </p:nvSpPr>
            <p:spPr>
              <a:xfrm>
                <a:off x="1926425" y="2075675"/>
                <a:ext cx="158975" cy="117300"/>
              </a:xfrm>
              <a:custGeom>
                <a:rect b="b" l="l" r="r" t="t"/>
                <a:pathLst>
                  <a:path extrusionOk="0" h="4692" w="6359">
                    <a:moveTo>
                      <a:pt x="738" y="1"/>
                    </a:moveTo>
                    <a:cubicBezTo>
                      <a:pt x="334" y="1"/>
                      <a:pt x="0" y="322"/>
                      <a:pt x="0" y="739"/>
                    </a:cubicBezTo>
                    <a:lnTo>
                      <a:pt x="0" y="3954"/>
                    </a:lnTo>
                    <a:cubicBezTo>
                      <a:pt x="0" y="4358"/>
                      <a:pt x="334" y="4692"/>
                      <a:pt x="738" y="4692"/>
                    </a:cubicBezTo>
                    <a:cubicBezTo>
                      <a:pt x="1131" y="4692"/>
                      <a:pt x="1500" y="4573"/>
                      <a:pt x="1822" y="4358"/>
                    </a:cubicBezTo>
                    <a:lnTo>
                      <a:pt x="6037" y="1465"/>
                    </a:lnTo>
                    <a:cubicBezTo>
                      <a:pt x="6239" y="1322"/>
                      <a:pt x="6358" y="1096"/>
                      <a:pt x="6358" y="846"/>
                    </a:cubicBezTo>
                    <a:lnTo>
                      <a:pt x="6358" y="751"/>
                    </a:lnTo>
                    <a:cubicBezTo>
                      <a:pt x="6358" y="334"/>
                      <a:pt x="6025" y="1"/>
                      <a:pt x="5608" y="1"/>
                    </a:cubicBezTo>
                    <a:close/>
                  </a:path>
                </a:pathLst>
              </a:custGeom>
              <a:solidFill>
                <a:srgbClr val="F76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8" name="Google Shape;4218;gd6373dda26_0_7166"/>
              <p:cNvSpPr/>
              <p:nvPr/>
            </p:nvSpPr>
            <p:spPr>
              <a:xfrm>
                <a:off x="1923450" y="2072400"/>
                <a:ext cx="165225" cy="123850"/>
              </a:xfrm>
              <a:custGeom>
                <a:rect b="b" l="l" r="r" t="t"/>
                <a:pathLst>
                  <a:path extrusionOk="0" h="4954" w="6609">
                    <a:moveTo>
                      <a:pt x="5727" y="251"/>
                    </a:moveTo>
                    <a:cubicBezTo>
                      <a:pt x="6072" y="251"/>
                      <a:pt x="6358" y="537"/>
                      <a:pt x="6358" y="882"/>
                    </a:cubicBezTo>
                    <a:lnTo>
                      <a:pt x="6358" y="977"/>
                    </a:lnTo>
                    <a:cubicBezTo>
                      <a:pt x="6358" y="1180"/>
                      <a:pt x="6251" y="1382"/>
                      <a:pt x="6084" y="1501"/>
                    </a:cubicBezTo>
                    <a:lnTo>
                      <a:pt x="1869" y="4382"/>
                    </a:lnTo>
                    <a:cubicBezTo>
                      <a:pt x="1572" y="4585"/>
                      <a:pt x="1227" y="4704"/>
                      <a:pt x="857" y="4704"/>
                    </a:cubicBezTo>
                    <a:cubicBezTo>
                      <a:pt x="524" y="4704"/>
                      <a:pt x="250" y="4430"/>
                      <a:pt x="250" y="4085"/>
                    </a:cubicBezTo>
                    <a:lnTo>
                      <a:pt x="250" y="870"/>
                    </a:lnTo>
                    <a:cubicBezTo>
                      <a:pt x="250" y="525"/>
                      <a:pt x="524" y="251"/>
                      <a:pt x="857" y="251"/>
                    </a:cubicBezTo>
                    <a:close/>
                    <a:moveTo>
                      <a:pt x="857" y="1"/>
                    </a:moveTo>
                    <a:cubicBezTo>
                      <a:pt x="381" y="1"/>
                      <a:pt x="0" y="394"/>
                      <a:pt x="0" y="870"/>
                    </a:cubicBezTo>
                    <a:lnTo>
                      <a:pt x="0" y="4085"/>
                    </a:lnTo>
                    <a:cubicBezTo>
                      <a:pt x="0" y="4561"/>
                      <a:pt x="381" y="4954"/>
                      <a:pt x="857" y="4954"/>
                    </a:cubicBezTo>
                    <a:cubicBezTo>
                      <a:pt x="1274" y="4954"/>
                      <a:pt x="1667" y="4823"/>
                      <a:pt x="2012" y="4597"/>
                    </a:cubicBezTo>
                    <a:lnTo>
                      <a:pt x="6227" y="1703"/>
                    </a:lnTo>
                    <a:cubicBezTo>
                      <a:pt x="6465" y="1537"/>
                      <a:pt x="6608" y="1263"/>
                      <a:pt x="6608" y="977"/>
                    </a:cubicBezTo>
                    <a:lnTo>
                      <a:pt x="6608" y="882"/>
                    </a:lnTo>
                    <a:cubicBezTo>
                      <a:pt x="6608" y="394"/>
                      <a:pt x="6215" y="1"/>
                      <a:pt x="5727"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9" name="Google Shape;4219;gd6373dda26_0_7166"/>
              <p:cNvSpPr/>
              <p:nvPr/>
            </p:nvSpPr>
            <p:spPr>
              <a:xfrm>
                <a:off x="1951425" y="2095925"/>
                <a:ext cx="22950" cy="22950"/>
              </a:xfrm>
              <a:custGeom>
                <a:rect b="b" l="l" r="r" t="t"/>
                <a:pathLst>
                  <a:path extrusionOk="0" h="918" w="918">
                    <a:moveTo>
                      <a:pt x="465" y="0"/>
                    </a:moveTo>
                    <a:cubicBezTo>
                      <a:pt x="203" y="0"/>
                      <a:pt x="0" y="203"/>
                      <a:pt x="0" y="453"/>
                    </a:cubicBezTo>
                    <a:cubicBezTo>
                      <a:pt x="0" y="703"/>
                      <a:pt x="203" y="917"/>
                      <a:pt x="465" y="917"/>
                    </a:cubicBezTo>
                    <a:cubicBezTo>
                      <a:pt x="715" y="917"/>
                      <a:pt x="917" y="703"/>
                      <a:pt x="917" y="453"/>
                    </a:cubicBezTo>
                    <a:cubicBezTo>
                      <a:pt x="917" y="203"/>
                      <a:pt x="715" y="0"/>
                      <a:pt x="46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0" name="Google Shape;4220;gd6373dda26_0_7166"/>
              <p:cNvSpPr/>
              <p:nvPr/>
            </p:nvSpPr>
            <p:spPr>
              <a:xfrm>
                <a:off x="1948450" y="2092650"/>
                <a:ext cx="28900" cy="29200"/>
              </a:xfrm>
              <a:custGeom>
                <a:rect b="b" l="l" r="r" t="t"/>
                <a:pathLst>
                  <a:path extrusionOk="0" h="1168" w="1156">
                    <a:moveTo>
                      <a:pt x="584" y="250"/>
                    </a:moveTo>
                    <a:cubicBezTo>
                      <a:pt x="762" y="250"/>
                      <a:pt x="905" y="405"/>
                      <a:pt x="905" y="584"/>
                    </a:cubicBezTo>
                    <a:cubicBezTo>
                      <a:pt x="905" y="762"/>
                      <a:pt x="762" y="917"/>
                      <a:pt x="584" y="917"/>
                    </a:cubicBezTo>
                    <a:cubicBezTo>
                      <a:pt x="393" y="917"/>
                      <a:pt x="250" y="762"/>
                      <a:pt x="250" y="584"/>
                    </a:cubicBezTo>
                    <a:cubicBezTo>
                      <a:pt x="250" y="405"/>
                      <a:pt x="393" y="250"/>
                      <a:pt x="584" y="250"/>
                    </a:cubicBezTo>
                    <a:close/>
                    <a:moveTo>
                      <a:pt x="584" y="0"/>
                    </a:moveTo>
                    <a:cubicBezTo>
                      <a:pt x="262" y="0"/>
                      <a:pt x="0" y="262"/>
                      <a:pt x="0" y="584"/>
                    </a:cubicBezTo>
                    <a:cubicBezTo>
                      <a:pt x="0" y="905"/>
                      <a:pt x="262" y="1167"/>
                      <a:pt x="584" y="1167"/>
                    </a:cubicBezTo>
                    <a:cubicBezTo>
                      <a:pt x="905" y="1167"/>
                      <a:pt x="1155" y="905"/>
                      <a:pt x="1155" y="584"/>
                    </a:cubicBezTo>
                    <a:cubicBezTo>
                      <a:pt x="1155" y="262"/>
                      <a:pt x="905" y="0"/>
                      <a:pt x="584"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1" name="Google Shape;4221;gd6373dda26_0_7166"/>
              <p:cNvSpPr/>
              <p:nvPr/>
            </p:nvSpPr>
            <p:spPr>
              <a:xfrm>
                <a:off x="1951425" y="2137300"/>
                <a:ext cx="22950" cy="22950"/>
              </a:xfrm>
              <a:custGeom>
                <a:rect b="b" l="l" r="r" t="t"/>
                <a:pathLst>
                  <a:path extrusionOk="0" h="918" w="918">
                    <a:moveTo>
                      <a:pt x="465" y="0"/>
                    </a:moveTo>
                    <a:cubicBezTo>
                      <a:pt x="203" y="0"/>
                      <a:pt x="0" y="203"/>
                      <a:pt x="0" y="465"/>
                    </a:cubicBezTo>
                    <a:cubicBezTo>
                      <a:pt x="0" y="715"/>
                      <a:pt x="203" y="917"/>
                      <a:pt x="465" y="917"/>
                    </a:cubicBezTo>
                    <a:cubicBezTo>
                      <a:pt x="715" y="917"/>
                      <a:pt x="917" y="715"/>
                      <a:pt x="917" y="465"/>
                    </a:cubicBezTo>
                    <a:cubicBezTo>
                      <a:pt x="917" y="203"/>
                      <a:pt x="715" y="0"/>
                      <a:pt x="46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2" name="Google Shape;4222;gd6373dda26_0_7166"/>
              <p:cNvSpPr/>
              <p:nvPr/>
            </p:nvSpPr>
            <p:spPr>
              <a:xfrm>
                <a:off x="1948450" y="2134325"/>
                <a:ext cx="28900" cy="28900"/>
              </a:xfrm>
              <a:custGeom>
                <a:rect b="b" l="l" r="r" t="t"/>
                <a:pathLst>
                  <a:path extrusionOk="0" h="1156" w="1156">
                    <a:moveTo>
                      <a:pt x="584" y="250"/>
                    </a:moveTo>
                    <a:cubicBezTo>
                      <a:pt x="762" y="250"/>
                      <a:pt x="905" y="393"/>
                      <a:pt x="905" y="584"/>
                    </a:cubicBezTo>
                    <a:cubicBezTo>
                      <a:pt x="905" y="762"/>
                      <a:pt x="762" y="905"/>
                      <a:pt x="584" y="905"/>
                    </a:cubicBezTo>
                    <a:cubicBezTo>
                      <a:pt x="393" y="905"/>
                      <a:pt x="250" y="762"/>
                      <a:pt x="250" y="584"/>
                    </a:cubicBezTo>
                    <a:cubicBezTo>
                      <a:pt x="250" y="393"/>
                      <a:pt x="393" y="250"/>
                      <a:pt x="584" y="250"/>
                    </a:cubicBezTo>
                    <a:close/>
                    <a:moveTo>
                      <a:pt x="584" y="0"/>
                    </a:moveTo>
                    <a:cubicBezTo>
                      <a:pt x="262" y="0"/>
                      <a:pt x="0" y="262"/>
                      <a:pt x="0" y="584"/>
                    </a:cubicBezTo>
                    <a:cubicBezTo>
                      <a:pt x="0" y="905"/>
                      <a:pt x="262" y="1155"/>
                      <a:pt x="584" y="1155"/>
                    </a:cubicBezTo>
                    <a:cubicBezTo>
                      <a:pt x="905" y="1155"/>
                      <a:pt x="1155" y="905"/>
                      <a:pt x="1155" y="584"/>
                    </a:cubicBezTo>
                    <a:cubicBezTo>
                      <a:pt x="1155" y="262"/>
                      <a:pt x="905" y="0"/>
                      <a:pt x="584"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3" name="Google Shape;4223;gd6373dda26_0_7166"/>
              <p:cNvSpPr/>
              <p:nvPr/>
            </p:nvSpPr>
            <p:spPr>
              <a:xfrm>
                <a:off x="4869350" y="2298025"/>
                <a:ext cx="167300" cy="128625"/>
              </a:xfrm>
              <a:custGeom>
                <a:rect b="b" l="l" r="r" t="t"/>
                <a:pathLst>
                  <a:path extrusionOk="0" h="5145" w="6692">
                    <a:moveTo>
                      <a:pt x="3822" y="739"/>
                    </a:moveTo>
                    <a:cubicBezTo>
                      <a:pt x="3846" y="739"/>
                      <a:pt x="3870" y="763"/>
                      <a:pt x="3882" y="775"/>
                    </a:cubicBezTo>
                    <a:lnTo>
                      <a:pt x="5930" y="4299"/>
                    </a:lnTo>
                    <a:cubicBezTo>
                      <a:pt x="5942" y="4311"/>
                      <a:pt x="5942" y="4323"/>
                      <a:pt x="5942" y="4335"/>
                    </a:cubicBezTo>
                    <a:cubicBezTo>
                      <a:pt x="5942" y="4370"/>
                      <a:pt x="5918" y="4406"/>
                      <a:pt x="5870" y="4406"/>
                    </a:cubicBezTo>
                    <a:lnTo>
                      <a:pt x="810" y="4406"/>
                    </a:lnTo>
                    <a:cubicBezTo>
                      <a:pt x="774" y="4406"/>
                      <a:pt x="750" y="4370"/>
                      <a:pt x="750" y="4335"/>
                    </a:cubicBezTo>
                    <a:cubicBezTo>
                      <a:pt x="750" y="4323"/>
                      <a:pt x="750" y="4311"/>
                      <a:pt x="762" y="4299"/>
                    </a:cubicBezTo>
                    <a:lnTo>
                      <a:pt x="2810" y="775"/>
                    </a:lnTo>
                    <a:cubicBezTo>
                      <a:pt x="2822" y="763"/>
                      <a:pt x="2846" y="739"/>
                      <a:pt x="2870" y="739"/>
                    </a:cubicBezTo>
                    <a:close/>
                    <a:moveTo>
                      <a:pt x="2870" y="1"/>
                    </a:moveTo>
                    <a:cubicBezTo>
                      <a:pt x="2584" y="1"/>
                      <a:pt x="2310" y="156"/>
                      <a:pt x="2167" y="406"/>
                    </a:cubicBezTo>
                    <a:lnTo>
                      <a:pt x="108" y="3918"/>
                    </a:lnTo>
                    <a:cubicBezTo>
                      <a:pt x="36" y="4049"/>
                      <a:pt x="0" y="4192"/>
                      <a:pt x="0" y="4335"/>
                    </a:cubicBezTo>
                    <a:cubicBezTo>
                      <a:pt x="0" y="4787"/>
                      <a:pt x="369" y="5144"/>
                      <a:pt x="810" y="5144"/>
                    </a:cubicBezTo>
                    <a:lnTo>
                      <a:pt x="5870" y="5144"/>
                    </a:lnTo>
                    <a:cubicBezTo>
                      <a:pt x="6323" y="5144"/>
                      <a:pt x="6692" y="4787"/>
                      <a:pt x="6692" y="4335"/>
                    </a:cubicBezTo>
                    <a:cubicBezTo>
                      <a:pt x="6692" y="4192"/>
                      <a:pt x="6656" y="4049"/>
                      <a:pt x="6585" y="3918"/>
                    </a:cubicBezTo>
                    <a:lnTo>
                      <a:pt x="4525" y="406"/>
                    </a:lnTo>
                    <a:cubicBezTo>
                      <a:pt x="4382" y="156"/>
                      <a:pt x="4108" y="1"/>
                      <a:pt x="3822" y="1"/>
                    </a:cubicBezTo>
                    <a:close/>
                  </a:path>
                </a:pathLst>
              </a:custGeom>
              <a:solidFill>
                <a:srgbClr val="F76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4" name="Google Shape;4224;gd6373dda26_0_7166"/>
              <p:cNvSpPr/>
              <p:nvPr/>
            </p:nvSpPr>
            <p:spPr>
              <a:xfrm>
                <a:off x="4866075" y="2294750"/>
                <a:ext cx="173550" cy="135175"/>
              </a:xfrm>
              <a:custGeom>
                <a:rect b="b" l="l" r="r" t="t"/>
                <a:pathLst>
                  <a:path extrusionOk="0" h="5407" w="6942">
                    <a:moveTo>
                      <a:pt x="3918" y="1001"/>
                    </a:moveTo>
                    <a:lnTo>
                      <a:pt x="5906" y="4406"/>
                    </a:lnTo>
                    <a:lnTo>
                      <a:pt x="1048" y="4406"/>
                    </a:lnTo>
                    <a:lnTo>
                      <a:pt x="3036" y="1001"/>
                    </a:lnTo>
                    <a:close/>
                    <a:moveTo>
                      <a:pt x="3001" y="751"/>
                    </a:moveTo>
                    <a:cubicBezTo>
                      <a:pt x="2929" y="751"/>
                      <a:pt x="2870" y="787"/>
                      <a:pt x="2834" y="846"/>
                    </a:cubicBezTo>
                    <a:lnTo>
                      <a:pt x="774" y="4370"/>
                    </a:lnTo>
                    <a:cubicBezTo>
                      <a:pt x="762" y="4394"/>
                      <a:pt x="750" y="4430"/>
                      <a:pt x="750" y="4466"/>
                    </a:cubicBezTo>
                    <a:cubicBezTo>
                      <a:pt x="750" y="4573"/>
                      <a:pt x="846" y="4656"/>
                      <a:pt x="941" y="4656"/>
                    </a:cubicBezTo>
                    <a:lnTo>
                      <a:pt x="6001" y="4656"/>
                    </a:lnTo>
                    <a:cubicBezTo>
                      <a:pt x="6108" y="4656"/>
                      <a:pt x="6204" y="4573"/>
                      <a:pt x="6204" y="4466"/>
                    </a:cubicBezTo>
                    <a:cubicBezTo>
                      <a:pt x="6204" y="4430"/>
                      <a:pt x="6192" y="4394"/>
                      <a:pt x="6168" y="4370"/>
                    </a:cubicBezTo>
                    <a:lnTo>
                      <a:pt x="4120" y="846"/>
                    </a:lnTo>
                    <a:cubicBezTo>
                      <a:pt x="4084" y="787"/>
                      <a:pt x="4025" y="751"/>
                      <a:pt x="3953" y="751"/>
                    </a:cubicBezTo>
                    <a:close/>
                    <a:moveTo>
                      <a:pt x="3953" y="251"/>
                    </a:moveTo>
                    <a:cubicBezTo>
                      <a:pt x="4203" y="251"/>
                      <a:pt x="4430" y="382"/>
                      <a:pt x="4549" y="596"/>
                    </a:cubicBezTo>
                    <a:lnTo>
                      <a:pt x="6608" y="4120"/>
                    </a:lnTo>
                    <a:cubicBezTo>
                      <a:pt x="6668" y="4227"/>
                      <a:pt x="6692" y="4347"/>
                      <a:pt x="6692" y="4466"/>
                    </a:cubicBezTo>
                    <a:cubicBezTo>
                      <a:pt x="6692" y="4847"/>
                      <a:pt x="6382" y="5156"/>
                      <a:pt x="6001" y="5156"/>
                    </a:cubicBezTo>
                    <a:lnTo>
                      <a:pt x="941" y="5156"/>
                    </a:lnTo>
                    <a:cubicBezTo>
                      <a:pt x="560" y="5156"/>
                      <a:pt x="250" y="4847"/>
                      <a:pt x="250" y="4466"/>
                    </a:cubicBezTo>
                    <a:cubicBezTo>
                      <a:pt x="250" y="4347"/>
                      <a:pt x="286" y="4227"/>
                      <a:pt x="346" y="4120"/>
                    </a:cubicBezTo>
                    <a:lnTo>
                      <a:pt x="2405" y="596"/>
                    </a:lnTo>
                    <a:cubicBezTo>
                      <a:pt x="2525" y="382"/>
                      <a:pt x="2751" y="251"/>
                      <a:pt x="3001" y="251"/>
                    </a:cubicBezTo>
                    <a:close/>
                    <a:moveTo>
                      <a:pt x="3001" y="1"/>
                    </a:moveTo>
                    <a:cubicBezTo>
                      <a:pt x="2667" y="1"/>
                      <a:pt x="2358" y="179"/>
                      <a:pt x="2191" y="465"/>
                    </a:cubicBezTo>
                    <a:lnTo>
                      <a:pt x="131" y="3989"/>
                    </a:lnTo>
                    <a:cubicBezTo>
                      <a:pt x="48" y="4132"/>
                      <a:pt x="0" y="4299"/>
                      <a:pt x="0" y="4466"/>
                    </a:cubicBezTo>
                    <a:cubicBezTo>
                      <a:pt x="0" y="4989"/>
                      <a:pt x="429" y="5406"/>
                      <a:pt x="941" y="5406"/>
                    </a:cubicBezTo>
                    <a:lnTo>
                      <a:pt x="6001" y="5406"/>
                    </a:lnTo>
                    <a:cubicBezTo>
                      <a:pt x="6525" y="5406"/>
                      <a:pt x="6942" y="4989"/>
                      <a:pt x="6942" y="4466"/>
                    </a:cubicBezTo>
                    <a:cubicBezTo>
                      <a:pt x="6942" y="4299"/>
                      <a:pt x="6906" y="4132"/>
                      <a:pt x="6823" y="3989"/>
                    </a:cubicBezTo>
                    <a:lnTo>
                      <a:pt x="4763" y="465"/>
                    </a:lnTo>
                    <a:cubicBezTo>
                      <a:pt x="4596" y="179"/>
                      <a:pt x="4287" y="1"/>
                      <a:pt x="3953"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5" name="Google Shape;4225;gd6373dda26_0_7166"/>
              <p:cNvSpPr/>
              <p:nvPr/>
            </p:nvSpPr>
            <p:spPr>
              <a:xfrm>
                <a:off x="4943475" y="2077775"/>
                <a:ext cx="18775" cy="248550"/>
              </a:xfrm>
              <a:custGeom>
                <a:rect b="b" l="l" r="r" t="t"/>
                <a:pathLst>
                  <a:path extrusionOk="0" h="9942" w="751">
                    <a:moveTo>
                      <a:pt x="381" y="0"/>
                    </a:moveTo>
                    <a:cubicBezTo>
                      <a:pt x="179" y="0"/>
                      <a:pt x="0" y="167"/>
                      <a:pt x="0" y="369"/>
                    </a:cubicBezTo>
                    <a:lnTo>
                      <a:pt x="0" y="9573"/>
                    </a:lnTo>
                    <a:cubicBezTo>
                      <a:pt x="0" y="9775"/>
                      <a:pt x="179" y="9942"/>
                      <a:pt x="381" y="9942"/>
                    </a:cubicBezTo>
                    <a:cubicBezTo>
                      <a:pt x="583" y="9942"/>
                      <a:pt x="750" y="9775"/>
                      <a:pt x="750" y="9573"/>
                    </a:cubicBezTo>
                    <a:lnTo>
                      <a:pt x="750" y="369"/>
                    </a:lnTo>
                    <a:cubicBezTo>
                      <a:pt x="750" y="167"/>
                      <a:pt x="583" y="0"/>
                      <a:pt x="38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6" name="Google Shape;4226;gd6373dda26_0_7166"/>
              <p:cNvSpPr/>
              <p:nvPr/>
            </p:nvSpPr>
            <p:spPr>
              <a:xfrm>
                <a:off x="4940475" y="2074500"/>
                <a:ext cx="25050" cy="255100"/>
              </a:xfrm>
              <a:custGeom>
                <a:rect b="b" l="l" r="r" t="t"/>
                <a:pathLst>
                  <a:path extrusionOk="0" h="10204" w="1002">
                    <a:moveTo>
                      <a:pt x="501" y="250"/>
                    </a:moveTo>
                    <a:cubicBezTo>
                      <a:pt x="632" y="250"/>
                      <a:pt x="751" y="357"/>
                      <a:pt x="751" y="500"/>
                    </a:cubicBezTo>
                    <a:lnTo>
                      <a:pt x="751" y="9704"/>
                    </a:lnTo>
                    <a:cubicBezTo>
                      <a:pt x="751" y="9847"/>
                      <a:pt x="632" y="9954"/>
                      <a:pt x="501" y="9954"/>
                    </a:cubicBezTo>
                    <a:cubicBezTo>
                      <a:pt x="358" y="9954"/>
                      <a:pt x="251" y="9847"/>
                      <a:pt x="251" y="9704"/>
                    </a:cubicBezTo>
                    <a:lnTo>
                      <a:pt x="251" y="500"/>
                    </a:lnTo>
                    <a:cubicBezTo>
                      <a:pt x="251" y="357"/>
                      <a:pt x="358" y="250"/>
                      <a:pt x="501" y="250"/>
                    </a:cubicBezTo>
                    <a:close/>
                    <a:moveTo>
                      <a:pt x="501" y="0"/>
                    </a:moveTo>
                    <a:cubicBezTo>
                      <a:pt x="227" y="0"/>
                      <a:pt x="1" y="226"/>
                      <a:pt x="1" y="500"/>
                    </a:cubicBezTo>
                    <a:lnTo>
                      <a:pt x="1" y="9704"/>
                    </a:lnTo>
                    <a:cubicBezTo>
                      <a:pt x="1" y="9978"/>
                      <a:pt x="227" y="10204"/>
                      <a:pt x="501" y="10204"/>
                    </a:cubicBezTo>
                    <a:cubicBezTo>
                      <a:pt x="775" y="10204"/>
                      <a:pt x="1001" y="9978"/>
                      <a:pt x="1001" y="9704"/>
                    </a:cubicBezTo>
                    <a:lnTo>
                      <a:pt x="1001" y="500"/>
                    </a:lnTo>
                    <a:cubicBezTo>
                      <a:pt x="1001" y="226"/>
                      <a:pt x="775" y="0"/>
                      <a:pt x="50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7" name="Google Shape;4227;gd6373dda26_0_7166"/>
              <p:cNvSpPr/>
              <p:nvPr/>
            </p:nvSpPr>
            <p:spPr>
              <a:xfrm>
                <a:off x="4953000" y="2237300"/>
                <a:ext cx="0" cy="60750"/>
              </a:xfrm>
              <a:custGeom>
                <a:rect b="b" l="l" r="r" t="t"/>
                <a:pathLst>
                  <a:path extrusionOk="0" h="2430" w="120000">
                    <a:moveTo>
                      <a:pt x="0" y="1"/>
                    </a:moveTo>
                    <a:lnTo>
                      <a:pt x="0" y="2430"/>
                    </a:lnTo>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8" name="Google Shape;4228;gd6373dda26_0_7166"/>
              <p:cNvSpPr/>
              <p:nvPr/>
            </p:nvSpPr>
            <p:spPr>
              <a:xfrm>
                <a:off x="4949725" y="2234325"/>
                <a:ext cx="6275" cy="66700"/>
              </a:xfrm>
              <a:custGeom>
                <a:rect b="b" l="l" r="r" t="t"/>
                <a:pathLst>
                  <a:path extrusionOk="0" h="2668" w="251">
                    <a:moveTo>
                      <a:pt x="131" y="1"/>
                    </a:moveTo>
                    <a:cubicBezTo>
                      <a:pt x="60" y="1"/>
                      <a:pt x="0" y="48"/>
                      <a:pt x="0" y="120"/>
                    </a:cubicBezTo>
                    <a:lnTo>
                      <a:pt x="0" y="2549"/>
                    </a:lnTo>
                    <a:cubicBezTo>
                      <a:pt x="0" y="2608"/>
                      <a:pt x="60" y="2668"/>
                      <a:pt x="131" y="2668"/>
                    </a:cubicBezTo>
                    <a:cubicBezTo>
                      <a:pt x="202" y="2668"/>
                      <a:pt x="250" y="2608"/>
                      <a:pt x="250" y="2549"/>
                    </a:cubicBezTo>
                    <a:lnTo>
                      <a:pt x="250" y="120"/>
                    </a:lnTo>
                    <a:cubicBezTo>
                      <a:pt x="250" y="48"/>
                      <a:pt x="202" y="1"/>
                      <a:pt x="131"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9" name="Google Shape;4229;gd6373dda26_0_7166"/>
              <p:cNvSpPr/>
              <p:nvPr/>
            </p:nvSpPr>
            <p:spPr>
              <a:xfrm>
                <a:off x="4953000" y="2087000"/>
                <a:ext cx="0" cy="115800"/>
              </a:xfrm>
              <a:custGeom>
                <a:rect b="b" l="l" r="r" t="t"/>
                <a:pathLst>
                  <a:path extrusionOk="0" h="4632" w="120000">
                    <a:moveTo>
                      <a:pt x="0" y="0"/>
                    </a:moveTo>
                    <a:lnTo>
                      <a:pt x="0" y="4632"/>
                    </a:lnTo>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0" name="Google Shape;4230;gd6373dda26_0_7166"/>
              <p:cNvSpPr/>
              <p:nvPr/>
            </p:nvSpPr>
            <p:spPr>
              <a:xfrm>
                <a:off x="4949725" y="2084025"/>
                <a:ext cx="6275" cy="121750"/>
              </a:xfrm>
              <a:custGeom>
                <a:rect b="b" l="l" r="r" t="t"/>
                <a:pathLst>
                  <a:path extrusionOk="0" h="4870" w="251">
                    <a:moveTo>
                      <a:pt x="131" y="0"/>
                    </a:moveTo>
                    <a:cubicBezTo>
                      <a:pt x="60" y="0"/>
                      <a:pt x="0" y="48"/>
                      <a:pt x="0" y="119"/>
                    </a:cubicBezTo>
                    <a:lnTo>
                      <a:pt x="0" y="4751"/>
                    </a:lnTo>
                    <a:cubicBezTo>
                      <a:pt x="0" y="4822"/>
                      <a:pt x="60" y="4870"/>
                      <a:pt x="131" y="4870"/>
                    </a:cubicBezTo>
                    <a:cubicBezTo>
                      <a:pt x="202" y="4870"/>
                      <a:pt x="250" y="4822"/>
                      <a:pt x="250" y="4751"/>
                    </a:cubicBezTo>
                    <a:lnTo>
                      <a:pt x="250" y="119"/>
                    </a:lnTo>
                    <a:cubicBezTo>
                      <a:pt x="250" y="48"/>
                      <a:pt x="202" y="0"/>
                      <a:pt x="13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1" name="Google Shape;4231;gd6373dda26_0_7166"/>
              <p:cNvSpPr/>
              <p:nvPr/>
            </p:nvSpPr>
            <p:spPr>
              <a:xfrm>
                <a:off x="4048400" y="2298025"/>
                <a:ext cx="167325" cy="128625"/>
              </a:xfrm>
              <a:custGeom>
                <a:rect b="b" l="l" r="r" t="t"/>
                <a:pathLst>
                  <a:path extrusionOk="0" h="5145" w="6693">
                    <a:moveTo>
                      <a:pt x="3823" y="739"/>
                    </a:moveTo>
                    <a:cubicBezTo>
                      <a:pt x="3847" y="739"/>
                      <a:pt x="3870" y="763"/>
                      <a:pt x="3882" y="775"/>
                    </a:cubicBezTo>
                    <a:lnTo>
                      <a:pt x="5942" y="4299"/>
                    </a:lnTo>
                    <a:cubicBezTo>
                      <a:pt x="5942" y="4311"/>
                      <a:pt x="5942" y="4323"/>
                      <a:pt x="5942" y="4335"/>
                    </a:cubicBezTo>
                    <a:cubicBezTo>
                      <a:pt x="5942" y="4370"/>
                      <a:pt x="5918" y="4406"/>
                      <a:pt x="5883" y="4406"/>
                    </a:cubicBezTo>
                    <a:lnTo>
                      <a:pt x="822" y="4406"/>
                    </a:lnTo>
                    <a:cubicBezTo>
                      <a:pt x="787" y="4406"/>
                      <a:pt x="751" y="4370"/>
                      <a:pt x="751" y="4335"/>
                    </a:cubicBezTo>
                    <a:cubicBezTo>
                      <a:pt x="751" y="4323"/>
                      <a:pt x="751" y="4311"/>
                      <a:pt x="763" y="4299"/>
                    </a:cubicBezTo>
                    <a:lnTo>
                      <a:pt x="2811" y="775"/>
                    </a:lnTo>
                    <a:cubicBezTo>
                      <a:pt x="2823" y="763"/>
                      <a:pt x="2847" y="739"/>
                      <a:pt x="2870" y="739"/>
                    </a:cubicBezTo>
                    <a:close/>
                    <a:moveTo>
                      <a:pt x="2870" y="1"/>
                    </a:moveTo>
                    <a:cubicBezTo>
                      <a:pt x="2585" y="1"/>
                      <a:pt x="2311" y="156"/>
                      <a:pt x="2168" y="406"/>
                    </a:cubicBezTo>
                    <a:lnTo>
                      <a:pt x="120" y="3918"/>
                    </a:lnTo>
                    <a:cubicBezTo>
                      <a:pt x="37" y="4049"/>
                      <a:pt x="1" y="4192"/>
                      <a:pt x="1" y="4335"/>
                    </a:cubicBezTo>
                    <a:cubicBezTo>
                      <a:pt x="1" y="4787"/>
                      <a:pt x="370" y="5144"/>
                      <a:pt x="822" y="5144"/>
                    </a:cubicBezTo>
                    <a:lnTo>
                      <a:pt x="5883" y="5144"/>
                    </a:lnTo>
                    <a:cubicBezTo>
                      <a:pt x="6323" y="5144"/>
                      <a:pt x="6692" y="4787"/>
                      <a:pt x="6692" y="4335"/>
                    </a:cubicBezTo>
                    <a:cubicBezTo>
                      <a:pt x="6692" y="4192"/>
                      <a:pt x="6657" y="4049"/>
                      <a:pt x="6585" y="3918"/>
                    </a:cubicBezTo>
                    <a:lnTo>
                      <a:pt x="4537" y="406"/>
                    </a:lnTo>
                    <a:cubicBezTo>
                      <a:pt x="4382" y="156"/>
                      <a:pt x="4120" y="1"/>
                      <a:pt x="3823" y="1"/>
                    </a:cubicBezTo>
                    <a:close/>
                  </a:path>
                </a:pathLst>
              </a:custGeom>
              <a:solidFill>
                <a:srgbClr val="F76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2" name="Google Shape;4232;gd6373dda26_0_7166"/>
              <p:cNvSpPr/>
              <p:nvPr/>
            </p:nvSpPr>
            <p:spPr>
              <a:xfrm>
                <a:off x="4045425" y="2294750"/>
                <a:ext cx="173575" cy="135175"/>
              </a:xfrm>
              <a:custGeom>
                <a:rect b="b" l="l" r="r" t="t"/>
                <a:pathLst>
                  <a:path extrusionOk="0" h="5407" w="6943">
                    <a:moveTo>
                      <a:pt x="3918" y="1001"/>
                    </a:moveTo>
                    <a:lnTo>
                      <a:pt x="5894" y="4406"/>
                    </a:lnTo>
                    <a:lnTo>
                      <a:pt x="1037" y="4406"/>
                    </a:lnTo>
                    <a:lnTo>
                      <a:pt x="3025" y="1001"/>
                    </a:lnTo>
                    <a:close/>
                    <a:moveTo>
                      <a:pt x="2989" y="751"/>
                    </a:moveTo>
                    <a:cubicBezTo>
                      <a:pt x="2918" y="751"/>
                      <a:pt x="2858" y="787"/>
                      <a:pt x="2823" y="846"/>
                    </a:cubicBezTo>
                    <a:lnTo>
                      <a:pt x="775" y="4370"/>
                    </a:lnTo>
                    <a:cubicBezTo>
                      <a:pt x="751" y="4406"/>
                      <a:pt x="751" y="4430"/>
                      <a:pt x="751" y="4466"/>
                    </a:cubicBezTo>
                    <a:cubicBezTo>
                      <a:pt x="751" y="4573"/>
                      <a:pt x="834" y="4656"/>
                      <a:pt x="941" y="4656"/>
                    </a:cubicBezTo>
                    <a:lnTo>
                      <a:pt x="6002" y="4656"/>
                    </a:lnTo>
                    <a:cubicBezTo>
                      <a:pt x="6109" y="4656"/>
                      <a:pt x="6192" y="4573"/>
                      <a:pt x="6192" y="4466"/>
                    </a:cubicBezTo>
                    <a:cubicBezTo>
                      <a:pt x="6192" y="4430"/>
                      <a:pt x="6180" y="4394"/>
                      <a:pt x="6168" y="4370"/>
                    </a:cubicBezTo>
                    <a:lnTo>
                      <a:pt x="4109" y="846"/>
                    </a:lnTo>
                    <a:cubicBezTo>
                      <a:pt x="4073" y="787"/>
                      <a:pt x="4013" y="751"/>
                      <a:pt x="3942" y="751"/>
                    </a:cubicBezTo>
                    <a:close/>
                    <a:moveTo>
                      <a:pt x="3942" y="251"/>
                    </a:moveTo>
                    <a:cubicBezTo>
                      <a:pt x="4192" y="251"/>
                      <a:pt x="4418" y="382"/>
                      <a:pt x="4537" y="596"/>
                    </a:cubicBezTo>
                    <a:lnTo>
                      <a:pt x="6597" y="4120"/>
                    </a:lnTo>
                    <a:cubicBezTo>
                      <a:pt x="6656" y="4227"/>
                      <a:pt x="6692" y="4347"/>
                      <a:pt x="6692" y="4466"/>
                    </a:cubicBezTo>
                    <a:cubicBezTo>
                      <a:pt x="6692" y="4847"/>
                      <a:pt x="6383" y="5156"/>
                      <a:pt x="6002" y="5156"/>
                    </a:cubicBezTo>
                    <a:lnTo>
                      <a:pt x="941" y="5156"/>
                    </a:lnTo>
                    <a:cubicBezTo>
                      <a:pt x="560" y="5156"/>
                      <a:pt x="251" y="4847"/>
                      <a:pt x="251" y="4466"/>
                    </a:cubicBezTo>
                    <a:cubicBezTo>
                      <a:pt x="251" y="4347"/>
                      <a:pt x="275" y="4227"/>
                      <a:pt x="346" y="4120"/>
                    </a:cubicBezTo>
                    <a:lnTo>
                      <a:pt x="2394" y="596"/>
                    </a:lnTo>
                    <a:cubicBezTo>
                      <a:pt x="2513" y="382"/>
                      <a:pt x="2751" y="251"/>
                      <a:pt x="2989" y="251"/>
                    </a:cubicBezTo>
                    <a:close/>
                    <a:moveTo>
                      <a:pt x="2989" y="1"/>
                    </a:moveTo>
                    <a:cubicBezTo>
                      <a:pt x="2656" y="1"/>
                      <a:pt x="2346" y="179"/>
                      <a:pt x="2180" y="465"/>
                    </a:cubicBezTo>
                    <a:lnTo>
                      <a:pt x="132" y="3989"/>
                    </a:lnTo>
                    <a:cubicBezTo>
                      <a:pt x="37" y="4132"/>
                      <a:pt x="1" y="4299"/>
                      <a:pt x="1" y="4466"/>
                    </a:cubicBezTo>
                    <a:cubicBezTo>
                      <a:pt x="1" y="4989"/>
                      <a:pt x="418" y="5406"/>
                      <a:pt x="941" y="5406"/>
                    </a:cubicBezTo>
                    <a:lnTo>
                      <a:pt x="6002" y="5406"/>
                    </a:lnTo>
                    <a:cubicBezTo>
                      <a:pt x="6514" y="5406"/>
                      <a:pt x="6942" y="4989"/>
                      <a:pt x="6942" y="4466"/>
                    </a:cubicBezTo>
                    <a:cubicBezTo>
                      <a:pt x="6942" y="4299"/>
                      <a:pt x="6895" y="4132"/>
                      <a:pt x="6811" y="3989"/>
                    </a:cubicBezTo>
                    <a:lnTo>
                      <a:pt x="4763" y="465"/>
                    </a:lnTo>
                    <a:cubicBezTo>
                      <a:pt x="4585" y="179"/>
                      <a:pt x="4275" y="1"/>
                      <a:pt x="3942"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3" name="Google Shape;4233;gd6373dda26_0_7166"/>
              <p:cNvSpPr/>
              <p:nvPr/>
            </p:nvSpPr>
            <p:spPr>
              <a:xfrm>
                <a:off x="4122825" y="2077775"/>
                <a:ext cx="18775" cy="248550"/>
              </a:xfrm>
              <a:custGeom>
                <a:rect b="b" l="l" r="r" t="t"/>
                <a:pathLst>
                  <a:path extrusionOk="0" h="9942" w="751">
                    <a:moveTo>
                      <a:pt x="370" y="0"/>
                    </a:moveTo>
                    <a:cubicBezTo>
                      <a:pt x="167" y="0"/>
                      <a:pt x="0" y="167"/>
                      <a:pt x="0" y="369"/>
                    </a:cubicBezTo>
                    <a:lnTo>
                      <a:pt x="0" y="9573"/>
                    </a:lnTo>
                    <a:cubicBezTo>
                      <a:pt x="0" y="9775"/>
                      <a:pt x="167" y="9942"/>
                      <a:pt x="370" y="9942"/>
                    </a:cubicBezTo>
                    <a:cubicBezTo>
                      <a:pt x="584" y="9942"/>
                      <a:pt x="751" y="9775"/>
                      <a:pt x="751" y="9573"/>
                    </a:cubicBezTo>
                    <a:lnTo>
                      <a:pt x="751" y="369"/>
                    </a:lnTo>
                    <a:cubicBezTo>
                      <a:pt x="751" y="167"/>
                      <a:pt x="584" y="0"/>
                      <a:pt x="37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4" name="Google Shape;4234;gd6373dda26_0_7166"/>
              <p:cNvSpPr/>
              <p:nvPr/>
            </p:nvSpPr>
            <p:spPr>
              <a:xfrm>
                <a:off x="4119550" y="2074500"/>
                <a:ext cx="25025" cy="255100"/>
              </a:xfrm>
              <a:custGeom>
                <a:rect b="b" l="l" r="r" t="t"/>
                <a:pathLst>
                  <a:path extrusionOk="0" h="10204" w="1001">
                    <a:moveTo>
                      <a:pt x="501" y="250"/>
                    </a:moveTo>
                    <a:cubicBezTo>
                      <a:pt x="643" y="250"/>
                      <a:pt x="751" y="357"/>
                      <a:pt x="751" y="500"/>
                    </a:cubicBezTo>
                    <a:lnTo>
                      <a:pt x="751" y="9704"/>
                    </a:lnTo>
                    <a:cubicBezTo>
                      <a:pt x="751" y="9847"/>
                      <a:pt x="643" y="9954"/>
                      <a:pt x="501" y="9954"/>
                    </a:cubicBezTo>
                    <a:cubicBezTo>
                      <a:pt x="370" y="9954"/>
                      <a:pt x="251" y="9847"/>
                      <a:pt x="251" y="9704"/>
                    </a:cubicBezTo>
                    <a:lnTo>
                      <a:pt x="251" y="500"/>
                    </a:lnTo>
                    <a:cubicBezTo>
                      <a:pt x="251" y="357"/>
                      <a:pt x="370" y="250"/>
                      <a:pt x="501" y="250"/>
                    </a:cubicBezTo>
                    <a:close/>
                    <a:moveTo>
                      <a:pt x="501" y="0"/>
                    </a:moveTo>
                    <a:cubicBezTo>
                      <a:pt x="227" y="0"/>
                      <a:pt x="1" y="226"/>
                      <a:pt x="1" y="500"/>
                    </a:cubicBezTo>
                    <a:lnTo>
                      <a:pt x="1" y="9704"/>
                    </a:lnTo>
                    <a:cubicBezTo>
                      <a:pt x="1" y="9978"/>
                      <a:pt x="227" y="10204"/>
                      <a:pt x="501" y="10204"/>
                    </a:cubicBezTo>
                    <a:cubicBezTo>
                      <a:pt x="774" y="10204"/>
                      <a:pt x="1001" y="9978"/>
                      <a:pt x="1001" y="9704"/>
                    </a:cubicBezTo>
                    <a:lnTo>
                      <a:pt x="1001" y="500"/>
                    </a:lnTo>
                    <a:cubicBezTo>
                      <a:pt x="1001" y="226"/>
                      <a:pt x="774" y="0"/>
                      <a:pt x="50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5" name="Google Shape;4235;gd6373dda26_0_7166"/>
              <p:cNvSpPr/>
              <p:nvPr/>
            </p:nvSpPr>
            <p:spPr>
              <a:xfrm>
                <a:off x="4132050" y="2237300"/>
                <a:ext cx="25" cy="60750"/>
              </a:xfrm>
              <a:custGeom>
                <a:rect b="b" l="l" r="r" t="t"/>
                <a:pathLst>
                  <a:path extrusionOk="0" h="2430" w="1">
                    <a:moveTo>
                      <a:pt x="1" y="1"/>
                    </a:moveTo>
                    <a:lnTo>
                      <a:pt x="1" y="2430"/>
                    </a:lnTo>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6" name="Google Shape;4236;gd6373dda26_0_7166"/>
              <p:cNvSpPr/>
              <p:nvPr/>
            </p:nvSpPr>
            <p:spPr>
              <a:xfrm>
                <a:off x="4129075" y="2234325"/>
                <a:ext cx="6275" cy="66700"/>
              </a:xfrm>
              <a:custGeom>
                <a:rect b="b" l="l" r="r" t="t"/>
                <a:pathLst>
                  <a:path extrusionOk="0" h="2668" w="251">
                    <a:moveTo>
                      <a:pt x="120" y="1"/>
                    </a:moveTo>
                    <a:cubicBezTo>
                      <a:pt x="48" y="1"/>
                      <a:pt x="1" y="48"/>
                      <a:pt x="1" y="120"/>
                    </a:cubicBezTo>
                    <a:lnTo>
                      <a:pt x="1" y="2549"/>
                    </a:lnTo>
                    <a:cubicBezTo>
                      <a:pt x="1" y="2608"/>
                      <a:pt x="48" y="2668"/>
                      <a:pt x="120" y="2668"/>
                    </a:cubicBezTo>
                    <a:cubicBezTo>
                      <a:pt x="191" y="2668"/>
                      <a:pt x="251" y="2608"/>
                      <a:pt x="251" y="2549"/>
                    </a:cubicBezTo>
                    <a:lnTo>
                      <a:pt x="251" y="120"/>
                    </a:lnTo>
                    <a:cubicBezTo>
                      <a:pt x="251" y="48"/>
                      <a:pt x="191" y="1"/>
                      <a:pt x="120"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7" name="Google Shape;4237;gd6373dda26_0_7166"/>
              <p:cNvSpPr/>
              <p:nvPr/>
            </p:nvSpPr>
            <p:spPr>
              <a:xfrm>
                <a:off x="4132050" y="2087000"/>
                <a:ext cx="25" cy="115800"/>
              </a:xfrm>
              <a:custGeom>
                <a:rect b="b" l="l" r="r" t="t"/>
                <a:pathLst>
                  <a:path extrusionOk="0" h="4632" w="1">
                    <a:moveTo>
                      <a:pt x="1" y="0"/>
                    </a:moveTo>
                    <a:lnTo>
                      <a:pt x="1" y="4632"/>
                    </a:lnTo>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8" name="Google Shape;4238;gd6373dda26_0_7166"/>
              <p:cNvSpPr/>
              <p:nvPr/>
            </p:nvSpPr>
            <p:spPr>
              <a:xfrm>
                <a:off x="4129075" y="2084025"/>
                <a:ext cx="6275" cy="121750"/>
              </a:xfrm>
              <a:custGeom>
                <a:rect b="b" l="l" r="r" t="t"/>
                <a:pathLst>
                  <a:path extrusionOk="0" h="4870" w="251">
                    <a:moveTo>
                      <a:pt x="120" y="0"/>
                    </a:moveTo>
                    <a:cubicBezTo>
                      <a:pt x="48" y="0"/>
                      <a:pt x="1" y="48"/>
                      <a:pt x="1" y="119"/>
                    </a:cubicBezTo>
                    <a:lnTo>
                      <a:pt x="1" y="4751"/>
                    </a:lnTo>
                    <a:cubicBezTo>
                      <a:pt x="1" y="4822"/>
                      <a:pt x="48" y="4870"/>
                      <a:pt x="120" y="4870"/>
                    </a:cubicBezTo>
                    <a:cubicBezTo>
                      <a:pt x="191" y="4870"/>
                      <a:pt x="251" y="4822"/>
                      <a:pt x="251" y="4751"/>
                    </a:cubicBezTo>
                    <a:lnTo>
                      <a:pt x="251" y="119"/>
                    </a:lnTo>
                    <a:cubicBezTo>
                      <a:pt x="251" y="48"/>
                      <a:pt x="191" y="0"/>
                      <a:pt x="120"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9" name="Google Shape;4239;gd6373dda26_0_7166"/>
              <p:cNvSpPr/>
              <p:nvPr/>
            </p:nvSpPr>
            <p:spPr>
              <a:xfrm>
                <a:off x="3227475" y="2298025"/>
                <a:ext cx="167600" cy="128625"/>
              </a:xfrm>
              <a:custGeom>
                <a:rect b="b" l="l" r="r" t="t"/>
                <a:pathLst>
                  <a:path extrusionOk="0" h="5145" w="6704">
                    <a:moveTo>
                      <a:pt x="3834" y="739"/>
                    </a:moveTo>
                    <a:cubicBezTo>
                      <a:pt x="3858" y="739"/>
                      <a:pt x="3882" y="763"/>
                      <a:pt x="3894" y="775"/>
                    </a:cubicBezTo>
                    <a:lnTo>
                      <a:pt x="5942" y="4299"/>
                    </a:lnTo>
                    <a:cubicBezTo>
                      <a:pt x="5942" y="4311"/>
                      <a:pt x="5954" y="4323"/>
                      <a:pt x="5954" y="4335"/>
                    </a:cubicBezTo>
                    <a:cubicBezTo>
                      <a:pt x="5954" y="4370"/>
                      <a:pt x="5918" y="4406"/>
                      <a:pt x="5882" y="4406"/>
                    </a:cubicBezTo>
                    <a:lnTo>
                      <a:pt x="822" y="4406"/>
                    </a:lnTo>
                    <a:cubicBezTo>
                      <a:pt x="786" y="4406"/>
                      <a:pt x="751" y="4370"/>
                      <a:pt x="751" y="4335"/>
                    </a:cubicBezTo>
                    <a:cubicBezTo>
                      <a:pt x="751" y="4323"/>
                      <a:pt x="762" y="4311"/>
                      <a:pt x="762" y="4299"/>
                    </a:cubicBezTo>
                    <a:lnTo>
                      <a:pt x="2810" y="775"/>
                    </a:lnTo>
                    <a:cubicBezTo>
                      <a:pt x="2822" y="763"/>
                      <a:pt x="2846" y="739"/>
                      <a:pt x="2870" y="739"/>
                    </a:cubicBezTo>
                    <a:close/>
                    <a:moveTo>
                      <a:pt x="2870" y="1"/>
                    </a:moveTo>
                    <a:cubicBezTo>
                      <a:pt x="2584" y="1"/>
                      <a:pt x="2310" y="156"/>
                      <a:pt x="2167" y="406"/>
                    </a:cubicBezTo>
                    <a:lnTo>
                      <a:pt x="120" y="3918"/>
                    </a:lnTo>
                    <a:cubicBezTo>
                      <a:pt x="48" y="4049"/>
                      <a:pt x="0" y="4192"/>
                      <a:pt x="0" y="4335"/>
                    </a:cubicBezTo>
                    <a:cubicBezTo>
                      <a:pt x="0" y="4787"/>
                      <a:pt x="370" y="5144"/>
                      <a:pt x="822" y="5144"/>
                    </a:cubicBezTo>
                    <a:lnTo>
                      <a:pt x="5882" y="5144"/>
                    </a:lnTo>
                    <a:cubicBezTo>
                      <a:pt x="6335" y="5144"/>
                      <a:pt x="6704" y="4787"/>
                      <a:pt x="6704" y="4335"/>
                    </a:cubicBezTo>
                    <a:cubicBezTo>
                      <a:pt x="6704" y="4192"/>
                      <a:pt x="6656" y="4049"/>
                      <a:pt x="6585" y="3918"/>
                    </a:cubicBezTo>
                    <a:lnTo>
                      <a:pt x="4537" y="406"/>
                    </a:lnTo>
                    <a:cubicBezTo>
                      <a:pt x="4394" y="156"/>
                      <a:pt x="4120" y="1"/>
                      <a:pt x="3834" y="1"/>
                    </a:cubicBezTo>
                    <a:close/>
                  </a:path>
                </a:pathLst>
              </a:custGeom>
              <a:solidFill>
                <a:srgbClr val="F76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0" name="Google Shape;4240;gd6373dda26_0_7166"/>
              <p:cNvSpPr/>
              <p:nvPr/>
            </p:nvSpPr>
            <p:spPr>
              <a:xfrm>
                <a:off x="3224500" y="2294750"/>
                <a:ext cx="173550" cy="135175"/>
              </a:xfrm>
              <a:custGeom>
                <a:rect b="b" l="l" r="r" t="t"/>
                <a:pathLst>
                  <a:path extrusionOk="0" h="5407" w="6942">
                    <a:moveTo>
                      <a:pt x="3918" y="1001"/>
                    </a:moveTo>
                    <a:lnTo>
                      <a:pt x="5906" y="4406"/>
                    </a:lnTo>
                    <a:lnTo>
                      <a:pt x="1036" y="4406"/>
                    </a:lnTo>
                    <a:lnTo>
                      <a:pt x="3025" y="1001"/>
                    </a:lnTo>
                    <a:close/>
                    <a:moveTo>
                      <a:pt x="2989" y="751"/>
                    </a:moveTo>
                    <a:cubicBezTo>
                      <a:pt x="2929" y="751"/>
                      <a:pt x="2858" y="787"/>
                      <a:pt x="2822" y="846"/>
                    </a:cubicBezTo>
                    <a:lnTo>
                      <a:pt x="774" y="4370"/>
                    </a:lnTo>
                    <a:cubicBezTo>
                      <a:pt x="762" y="4394"/>
                      <a:pt x="751" y="4430"/>
                      <a:pt x="751" y="4466"/>
                    </a:cubicBezTo>
                    <a:cubicBezTo>
                      <a:pt x="751" y="4573"/>
                      <a:pt x="834" y="4656"/>
                      <a:pt x="941" y="4656"/>
                    </a:cubicBezTo>
                    <a:lnTo>
                      <a:pt x="6001" y="4656"/>
                    </a:lnTo>
                    <a:cubicBezTo>
                      <a:pt x="6108" y="4656"/>
                      <a:pt x="6192" y="4573"/>
                      <a:pt x="6192" y="4466"/>
                    </a:cubicBezTo>
                    <a:cubicBezTo>
                      <a:pt x="6192" y="4430"/>
                      <a:pt x="6180" y="4394"/>
                      <a:pt x="6168" y="4370"/>
                    </a:cubicBezTo>
                    <a:lnTo>
                      <a:pt x="4120" y="846"/>
                    </a:lnTo>
                    <a:cubicBezTo>
                      <a:pt x="4084" y="787"/>
                      <a:pt x="4013" y="751"/>
                      <a:pt x="3953" y="751"/>
                    </a:cubicBezTo>
                    <a:close/>
                    <a:moveTo>
                      <a:pt x="3953" y="251"/>
                    </a:moveTo>
                    <a:cubicBezTo>
                      <a:pt x="4191" y="251"/>
                      <a:pt x="4418" y="382"/>
                      <a:pt x="4549" y="596"/>
                    </a:cubicBezTo>
                    <a:lnTo>
                      <a:pt x="6596" y="4120"/>
                    </a:lnTo>
                    <a:cubicBezTo>
                      <a:pt x="6656" y="4227"/>
                      <a:pt x="6692" y="4347"/>
                      <a:pt x="6692" y="4466"/>
                    </a:cubicBezTo>
                    <a:cubicBezTo>
                      <a:pt x="6692" y="4847"/>
                      <a:pt x="6382" y="5156"/>
                      <a:pt x="6001" y="5156"/>
                    </a:cubicBezTo>
                    <a:lnTo>
                      <a:pt x="941" y="5156"/>
                    </a:lnTo>
                    <a:cubicBezTo>
                      <a:pt x="560" y="5156"/>
                      <a:pt x="250" y="4847"/>
                      <a:pt x="250" y="4466"/>
                    </a:cubicBezTo>
                    <a:cubicBezTo>
                      <a:pt x="250" y="4347"/>
                      <a:pt x="286" y="4227"/>
                      <a:pt x="346" y="4120"/>
                    </a:cubicBezTo>
                    <a:lnTo>
                      <a:pt x="2394" y="596"/>
                    </a:lnTo>
                    <a:cubicBezTo>
                      <a:pt x="2525" y="382"/>
                      <a:pt x="2751" y="251"/>
                      <a:pt x="2989" y="251"/>
                    </a:cubicBezTo>
                    <a:close/>
                    <a:moveTo>
                      <a:pt x="2989" y="1"/>
                    </a:moveTo>
                    <a:cubicBezTo>
                      <a:pt x="2656" y="1"/>
                      <a:pt x="2346" y="179"/>
                      <a:pt x="2179" y="465"/>
                    </a:cubicBezTo>
                    <a:lnTo>
                      <a:pt x="131" y="3989"/>
                    </a:lnTo>
                    <a:cubicBezTo>
                      <a:pt x="48" y="4132"/>
                      <a:pt x="0" y="4299"/>
                      <a:pt x="0" y="4466"/>
                    </a:cubicBezTo>
                    <a:cubicBezTo>
                      <a:pt x="0" y="4989"/>
                      <a:pt x="417" y="5406"/>
                      <a:pt x="941" y="5406"/>
                    </a:cubicBezTo>
                    <a:lnTo>
                      <a:pt x="6001" y="5406"/>
                    </a:lnTo>
                    <a:cubicBezTo>
                      <a:pt x="6525" y="5406"/>
                      <a:pt x="6942" y="4989"/>
                      <a:pt x="6942" y="4466"/>
                    </a:cubicBezTo>
                    <a:cubicBezTo>
                      <a:pt x="6942" y="4299"/>
                      <a:pt x="6894" y="4132"/>
                      <a:pt x="6811" y="3989"/>
                    </a:cubicBezTo>
                    <a:lnTo>
                      <a:pt x="4763" y="465"/>
                    </a:lnTo>
                    <a:cubicBezTo>
                      <a:pt x="4596" y="179"/>
                      <a:pt x="4287" y="1"/>
                      <a:pt x="3953"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1" name="Google Shape;4241;gd6373dda26_0_7166"/>
              <p:cNvSpPr/>
              <p:nvPr/>
            </p:nvSpPr>
            <p:spPr>
              <a:xfrm>
                <a:off x="3301900" y="2077775"/>
                <a:ext cx="18775" cy="248550"/>
              </a:xfrm>
              <a:custGeom>
                <a:rect b="b" l="l" r="r" t="t"/>
                <a:pathLst>
                  <a:path extrusionOk="0" h="9942" w="751">
                    <a:moveTo>
                      <a:pt x="381" y="0"/>
                    </a:moveTo>
                    <a:cubicBezTo>
                      <a:pt x="167" y="0"/>
                      <a:pt x="0" y="167"/>
                      <a:pt x="0" y="369"/>
                    </a:cubicBezTo>
                    <a:lnTo>
                      <a:pt x="0" y="9573"/>
                    </a:lnTo>
                    <a:cubicBezTo>
                      <a:pt x="0" y="9775"/>
                      <a:pt x="167" y="9942"/>
                      <a:pt x="381" y="9942"/>
                    </a:cubicBezTo>
                    <a:cubicBezTo>
                      <a:pt x="583" y="9942"/>
                      <a:pt x="750" y="9775"/>
                      <a:pt x="750" y="9573"/>
                    </a:cubicBezTo>
                    <a:lnTo>
                      <a:pt x="750" y="369"/>
                    </a:lnTo>
                    <a:cubicBezTo>
                      <a:pt x="750" y="167"/>
                      <a:pt x="583" y="0"/>
                      <a:pt x="38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2" name="Google Shape;4242;gd6373dda26_0_7166"/>
              <p:cNvSpPr/>
              <p:nvPr/>
            </p:nvSpPr>
            <p:spPr>
              <a:xfrm>
                <a:off x="3298900" y="2074500"/>
                <a:ext cx="24750" cy="255100"/>
              </a:xfrm>
              <a:custGeom>
                <a:rect b="b" l="l" r="r" t="t"/>
                <a:pathLst>
                  <a:path extrusionOk="0" h="10204" w="990">
                    <a:moveTo>
                      <a:pt x="501" y="250"/>
                    </a:moveTo>
                    <a:cubicBezTo>
                      <a:pt x="632" y="250"/>
                      <a:pt x="739" y="357"/>
                      <a:pt x="739" y="500"/>
                    </a:cubicBezTo>
                    <a:lnTo>
                      <a:pt x="739" y="9704"/>
                    </a:lnTo>
                    <a:cubicBezTo>
                      <a:pt x="739" y="9847"/>
                      <a:pt x="632" y="9954"/>
                      <a:pt x="501" y="9954"/>
                    </a:cubicBezTo>
                    <a:cubicBezTo>
                      <a:pt x="358" y="9954"/>
                      <a:pt x="251" y="9847"/>
                      <a:pt x="251" y="9704"/>
                    </a:cubicBezTo>
                    <a:lnTo>
                      <a:pt x="251" y="500"/>
                    </a:lnTo>
                    <a:cubicBezTo>
                      <a:pt x="251" y="357"/>
                      <a:pt x="358" y="250"/>
                      <a:pt x="501" y="250"/>
                    </a:cubicBezTo>
                    <a:close/>
                    <a:moveTo>
                      <a:pt x="501" y="0"/>
                    </a:moveTo>
                    <a:cubicBezTo>
                      <a:pt x="215" y="0"/>
                      <a:pt x="1" y="226"/>
                      <a:pt x="1" y="500"/>
                    </a:cubicBezTo>
                    <a:lnTo>
                      <a:pt x="1" y="9704"/>
                    </a:lnTo>
                    <a:cubicBezTo>
                      <a:pt x="1" y="9978"/>
                      <a:pt x="215" y="10204"/>
                      <a:pt x="501" y="10204"/>
                    </a:cubicBezTo>
                    <a:cubicBezTo>
                      <a:pt x="775" y="10204"/>
                      <a:pt x="989" y="9978"/>
                      <a:pt x="989" y="9704"/>
                    </a:cubicBezTo>
                    <a:lnTo>
                      <a:pt x="989" y="500"/>
                    </a:lnTo>
                    <a:cubicBezTo>
                      <a:pt x="989" y="226"/>
                      <a:pt x="775" y="0"/>
                      <a:pt x="50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3" name="Google Shape;4243;gd6373dda26_0_7166"/>
              <p:cNvSpPr/>
              <p:nvPr/>
            </p:nvSpPr>
            <p:spPr>
              <a:xfrm>
                <a:off x="3311125" y="2237300"/>
                <a:ext cx="25" cy="60750"/>
              </a:xfrm>
              <a:custGeom>
                <a:rect b="b" l="l" r="r" t="t"/>
                <a:pathLst>
                  <a:path extrusionOk="0" h="2430" w="1">
                    <a:moveTo>
                      <a:pt x="0" y="1"/>
                    </a:moveTo>
                    <a:lnTo>
                      <a:pt x="0" y="2430"/>
                    </a:lnTo>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4" name="Google Shape;4244;gd6373dda26_0_7166"/>
              <p:cNvSpPr/>
              <p:nvPr/>
            </p:nvSpPr>
            <p:spPr>
              <a:xfrm>
                <a:off x="3308150" y="2234325"/>
                <a:ext cx="6275" cy="66700"/>
              </a:xfrm>
              <a:custGeom>
                <a:rect b="b" l="l" r="r" t="t"/>
                <a:pathLst>
                  <a:path extrusionOk="0" h="2668" w="251">
                    <a:moveTo>
                      <a:pt x="119" y="1"/>
                    </a:moveTo>
                    <a:cubicBezTo>
                      <a:pt x="60" y="1"/>
                      <a:pt x="0" y="48"/>
                      <a:pt x="0" y="120"/>
                    </a:cubicBezTo>
                    <a:lnTo>
                      <a:pt x="0" y="2549"/>
                    </a:lnTo>
                    <a:cubicBezTo>
                      <a:pt x="0" y="2608"/>
                      <a:pt x="60" y="2668"/>
                      <a:pt x="119" y="2668"/>
                    </a:cubicBezTo>
                    <a:cubicBezTo>
                      <a:pt x="191" y="2668"/>
                      <a:pt x="250" y="2608"/>
                      <a:pt x="250" y="2549"/>
                    </a:cubicBezTo>
                    <a:lnTo>
                      <a:pt x="250" y="120"/>
                    </a:lnTo>
                    <a:cubicBezTo>
                      <a:pt x="250" y="48"/>
                      <a:pt x="191" y="1"/>
                      <a:pt x="119"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5" name="Google Shape;4245;gd6373dda26_0_7166"/>
              <p:cNvSpPr/>
              <p:nvPr/>
            </p:nvSpPr>
            <p:spPr>
              <a:xfrm>
                <a:off x="3311125" y="2087000"/>
                <a:ext cx="25" cy="115800"/>
              </a:xfrm>
              <a:custGeom>
                <a:rect b="b" l="l" r="r" t="t"/>
                <a:pathLst>
                  <a:path extrusionOk="0" h="4632" w="1">
                    <a:moveTo>
                      <a:pt x="0" y="0"/>
                    </a:moveTo>
                    <a:lnTo>
                      <a:pt x="0" y="4632"/>
                    </a:lnTo>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6" name="Google Shape;4246;gd6373dda26_0_7166"/>
              <p:cNvSpPr/>
              <p:nvPr/>
            </p:nvSpPr>
            <p:spPr>
              <a:xfrm>
                <a:off x="3308150" y="2084025"/>
                <a:ext cx="6275" cy="121750"/>
              </a:xfrm>
              <a:custGeom>
                <a:rect b="b" l="l" r="r" t="t"/>
                <a:pathLst>
                  <a:path extrusionOk="0" h="4870" w="251">
                    <a:moveTo>
                      <a:pt x="119" y="0"/>
                    </a:moveTo>
                    <a:cubicBezTo>
                      <a:pt x="60" y="0"/>
                      <a:pt x="0" y="48"/>
                      <a:pt x="0" y="119"/>
                    </a:cubicBezTo>
                    <a:lnTo>
                      <a:pt x="0" y="4751"/>
                    </a:lnTo>
                    <a:cubicBezTo>
                      <a:pt x="0" y="4822"/>
                      <a:pt x="60" y="4870"/>
                      <a:pt x="119" y="4870"/>
                    </a:cubicBezTo>
                    <a:cubicBezTo>
                      <a:pt x="191" y="4870"/>
                      <a:pt x="250" y="4822"/>
                      <a:pt x="250" y="4751"/>
                    </a:cubicBezTo>
                    <a:lnTo>
                      <a:pt x="250" y="119"/>
                    </a:lnTo>
                    <a:cubicBezTo>
                      <a:pt x="250" y="48"/>
                      <a:pt x="191" y="0"/>
                      <a:pt x="119"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7" name="Google Shape;4247;gd6373dda26_0_7166"/>
              <p:cNvSpPr/>
              <p:nvPr/>
            </p:nvSpPr>
            <p:spPr>
              <a:xfrm>
                <a:off x="2406825" y="2298025"/>
                <a:ext cx="167325" cy="128625"/>
              </a:xfrm>
              <a:custGeom>
                <a:rect b="b" l="l" r="r" t="t"/>
                <a:pathLst>
                  <a:path extrusionOk="0" h="5145" w="6693">
                    <a:moveTo>
                      <a:pt x="3823" y="739"/>
                    </a:moveTo>
                    <a:cubicBezTo>
                      <a:pt x="3847" y="739"/>
                      <a:pt x="3870" y="763"/>
                      <a:pt x="3882" y="775"/>
                    </a:cubicBezTo>
                    <a:lnTo>
                      <a:pt x="5930" y="4299"/>
                    </a:lnTo>
                    <a:cubicBezTo>
                      <a:pt x="5942" y="4311"/>
                      <a:pt x="5942" y="4323"/>
                      <a:pt x="5942" y="4335"/>
                    </a:cubicBezTo>
                    <a:cubicBezTo>
                      <a:pt x="5942" y="4370"/>
                      <a:pt x="5906" y="4406"/>
                      <a:pt x="5871" y="4406"/>
                    </a:cubicBezTo>
                    <a:lnTo>
                      <a:pt x="811" y="4406"/>
                    </a:lnTo>
                    <a:cubicBezTo>
                      <a:pt x="775" y="4406"/>
                      <a:pt x="751" y="4370"/>
                      <a:pt x="751" y="4335"/>
                    </a:cubicBezTo>
                    <a:cubicBezTo>
                      <a:pt x="751" y="4323"/>
                      <a:pt x="751" y="4311"/>
                      <a:pt x="751" y="4299"/>
                    </a:cubicBezTo>
                    <a:lnTo>
                      <a:pt x="2811" y="775"/>
                    </a:lnTo>
                    <a:cubicBezTo>
                      <a:pt x="2823" y="763"/>
                      <a:pt x="2847" y="739"/>
                      <a:pt x="2870" y="739"/>
                    </a:cubicBezTo>
                    <a:close/>
                    <a:moveTo>
                      <a:pt x="2870" y="1"/>
                    </a:moveTo>
                    <a:cubicBezTo>
                      <a:pt x="2573" y="1"/>
                      <a:pt x="2311" y="156"/>
                      <a:pt x="2156" y="406"/>
                    </a:cubicBezTo>
                    <a:lnTo>
                      <a:pt x="108" y="3918"/>
                    </a:lnTo>
                    <a:cubicBezTo>
                      <a:pt x="37" y="4049"/>
                      <a:pt x="1" y="4192"/>
                      <a:pt x="1" y="4335"/>
                    </a:cubicBezTo>
                    <a:cubicBezTo>
                      <a:pt x="1" y="4787"/>
                      <a:pt x="370" y="5144"/>
                      <a:pt x="811" y="5144"/>
                    </a:cubicBezTo>
                    <a:lnTo>
                      <a:pt x="5871" y="5144"/>
                    </a:lnTo>
                    <a:cubicBezTo>
                      <a:pt x="6323" y="5144"/>
                      <a:pt x="6692" y="4787"/>
                      <a:pt x="6692" y="4335"/>
                    </a:cubicBezTo>
                    <a:cubicBezTo>
                      <a:pt x="6692" y="4192"/>
                      <a:pt x="6657" y="4049"/>
                      <a:pt x="6585" y="3918"/>
                    </a:cubicBezTo>
                    <a:lnTo>
                      <a:pt x="4525" y="406"/>
                    </a:lnTo>
                    <a:cubicBezTo>
                      <a:pt x="4382" y="156"/>
                      <a:pt x="4109" y="1"/>
                      <a:pt x="3823" y="1"/>
                    </a:cubicBezTo>
                    <a:close/>
                  </a:path>
                </a:pathLst>
              </a:custGeom>
              <a:solidFill>
                <a:srgbClr val="F76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8" name="Google Shape;4248;gd6373dda26_0_7166"/>
              <p:cNvSpPr/>
              <p:nvPr/>
            </p:nvSpPr>
            <p:spPr>
              <a:xfrm>
                <a:off x="2403550" y="2294750"/>
                <a:ext cx="173575" cy="135175"/>
              </a:xfrm>
              <a:custGeom>
                <a:rect b="b" l="l" r="r" t="t"/>
                <a:pathLst>
                  <a:path extrusionOk="0" h="5407" w="6943">
                    <a:moveTo>
                      <a:pt x="3918" y="1001"/>
                    </a:moveTo>
                    <a:lnTo>
                      <a:pt x="5906" y="4406"/>
                    </a:lnTo>
                    <a:lnTo>
                      <a:pt x="1049" y="4406"/>
                    </a:lnTo>
                    <a:lnTo>
                      <a:pt x="3025" y="1001"/>
                    </a:lnTo>
                    <a:close/>
                    <a:moveTo>
                      <a:pt x="3001" y="751"/>
                    </a:moveTo>
                    <a:cubicBezTo>
                      <a:pt x="2930" y="751"/>
                      <a:pt x="2870" y="787"/>
                      <a:pt x="2835" y="846"/>
                    </a:cubicBezTo>
                    <a:lnTo>
                      <a:pt x="775" y="4370"/>
                    </a:lnTo>
                    <a:cubicBezTo>
                      <a:pt x="763" y="4394"/>
                      <a:pt x="751" y="4430"/>
                      <a:pt x="751" y="4466"/>
                    </a:cubicBezTo>
                    <a:cubicBezTo>
                      <a:pt x="751" y="4573"/>
                      <a:pt x="834" y="4656"/>
                      <a:pt x="942" y="4656"/>
                    </a:cubicBezTo>
                    <a:lnTo>
                      <a:pt x="6002" y="4656"/>
                    </a:lnTo>
                    <a:cubicBezTo>
                      <a:pt x="6109" y="4656"/>
                      <a:pt x="6192" y="4573"/>
                      <a:pt x="6192" y="4466"/>
                    </a:cubicBezTo>
                    <a:cubicBezTo>
                      <a:pt x="6192" y="4430"/>
                      <a:pt x="6192" y="4394"/>
                      <a:pt x="6168" y="4370"/>
                    </a:cubicBezTo>
                    <a:lnTo>
                      <a:pt x="4121" y="846"/>
                    </a:lnTo>
                    <a:cubicBezTo>
                      <a:pt x="4085" y="787"/>
                      <a:pt x="4025" y="751"/>
                      <a:pt x="3954" y="751"/>
                    </a:cubicBezTo>
                    <a:close/>
                    <a:moveTo>
                      <a:pt x="3954" y="251"/>
                    </a:moveTo>
                    <a:cubicBezTo>
                      <a:pt x="4204" y="251"/>
                      <a:pt x="4430" y="382"/>
                      <a:pt x="4549" y="596"/>
                    </a:cubicBezTo>
                    <a:lnTo>
                      <a:pt x="6597" y="4120"/>
                    </a:lnTo>
                    <a:cubicBezTo>
                      <a:pt x="6668" y="4227"/>
                      <a:pt x="6692" y="4347"/>
                      <a:pt x="6692" y="4466"/>
                    </a:cubicBezTo>
                    <a:cubicBezTo>
                      <a:pt x="6692" y="4847"/>
                      <a:pt x="6383" y="5156"/>
                      <a:pt x="6002" y="5156"/>
                    </a:cubicBezTo>
                    <a:lnTo>
                      <a:pt x="942" y="5156"/>
                    </a:lnTo>
                    <a:cubicBezTo>
                      <a:pt x="561" y="5156"/>
                      <a:pt x="251" y="4847"/>
                      <a:pt x="251" y="4466"/>
                    </a:cubicBezTo>
                    <a:cubicBezTo>
                      <a:pt x="251" y="4347"/>
                      <a:pt x="287" y="4227"/>
                      <a:pt x="346" y="4120"/>
                    </a:cubicBezTo>
                    <a:lnTo>
                      <a:pt x="2406" y="596"/>
                    </a:lnTo>
                    <a:cubicBezTo>
                      <a:pt x="2525" y="382"/>
                      <a:pt x="2751" y="251"/>
                      <a:pt x="3001" y="251"/>
                    </a:cubicBezTo>
                    <a:close/>
                    <a:moveTo>
                      <a:pt x="3001" y="1"/>
                    </a:moveTo>
                    <a:cubicBezTo>
                      <a:pt x="2668" y="1"/>
                      <a:pt x="2358" y="179"/>
                      <a:pt x="2180" y="465"/>
                    </a:cubicBezTo>
                    <a:lnTo>
                      <a:pt x="132" y="3989"/>
                    </a:lnTo>
                    <a:cubicBezTo>
                      <a:pt x="49" y="4132"/>
                      <a:pt x="1" y="4299"/>
                      <a:pt x="1" y="4466"/>
                    </a:cubicBezTo>
                    <a:cubicBezTo>
                      <a:pt x="1" y="4989"/>
                      <a:pt x="430" y="5406"/>
                      <a:pt x="942" y="5406"/>
                    </a:cubicBezTo>
                    <a:lnTo>
                      <a:pt x="6002" y="5406"/>
                    </a:lnTo>
                    <a:cubicBezTo>
                      <a:pt x="6526" y="5406"/>
                      <a:pt x="6942" y="4989"/>
                      <a:pt x="6942" y="4466"/>
                    </a:cubicBezTo>
                    <a:cubicBezTo>
                      <a:pt x="6942" y="4299"/>
                      <a:pt x="6907" y="4132"/>
                      <a:pt x="6823" y="3989"/>
                    </a:cubicBezTo>
                    <a:lnTo>
                      <a:pt x="4763" y="465"/>
                    </a:lnTo>
                    <a:cubicBezTo>
                      <a:pt x="4597" y="179"/>
                      <a:pt x="4287" y="1"/>
                      <a:pt x="3954"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9" name="Google Shape;4249;gd6373dda26_0_7166"/>
              <p:cNvSpPr/>
              <p:nvPr/>
            </p:nvSpPr>
            <p:spPr>
              <a:xfrm>
                <a:off x="2480950" y="2077775"/>
                <a:ext cx="18775" cy="248550"/>
              </a:xfrm>
              <a:custGeom>
                <a:rect b="b" l="l" r="r" t="t"/>
                <a:pathLst>
                  <a:path extrusionOk="0" h="9942" w="751">
                    <a:moveTo>
                      <a:pt x="382" y="0"/>
                    </a:moveTo>
                    <a:cubicBezTo>
                      <a:pt x="167" y="0"/>
                      <a:pt x="1" y="167"/>
                      <a:pt x="1" y="369"/>
                    </a:cubicBezTo>
                    <a:lnTo>
                      <a:pt x="1" y="9573"/>
                    </a:lnTo>
                    <a:cubicBezTo>
                      <a:pt x="1" y="9775"/>
                      <a:pt x="167" y="9942"/>
                      <a:pt x="382" y="9942"/>
                    </a:cubicBezTo>
                    <a:cubicBezTo>
                      <a:pt x="584" y="9942"/>
                      <a:pt x="751" y="9775"/>
                      <a:pt x="751" y="9573"/>
                    </a:cubicBezTo>
                    <a:lnTo>
                      <a:pt x="751" y="369"/>
                    </a:lnTo>
                    <a:cubicBezTo>
                      <a:pt x="751" y="167"/>
                      <a:pt x="584" y="0"/>
                      <a:pt x="38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0" name="Google Shape;4250;gd6373dda26_0_7166"/>
              <p:cNvSpPr/>
              <p:nvPr/>
            </p:nvSpPr>
            <p:spPr>
              <a:xfrm>
                <a:off x="2477975" y="2074500"/>
                <a:ext cx="25025" cy="255100"/>
              </a:xfrm>
              <a:custGeom>
                <a:rect b="b" l="l" r="r" t="t"/>
                <a:pathLst>
                  <a:path extrusionOk="0" h="10204" w="1001">
                    <a:moveTo>
                      <a:pt x="501" y="250"/>
                    </a:moveTo>
                    <a:cubicBezTo>
                      <a:pt x="632" y="250"/>
                      <a:pt x="751" y="357"/>
                      <a:pt x="751" y="500"/>
                    </a:cubicBezTo>
                    <a:lnTo>
                      <a:pt x="751" y="9704"/>
                    </a:lnTo>
                    <a:cubicBezTo>
                      <a:pt x="751" y="9847"/>
                      <a:pt x="632" y="9954"/>
                      <a:pt x="501" y="9954"/>
                    </a:cubicBezTo>
                    <a:cubicBezTo>
                      <a:pt x="358" y="9954"/>
                      <a:pt x="251" y="9847"/>
                      <a:pt x="251" y="9704"/>
                    </a:cubicBezTo>
                    <a:lnTo>
                      <a:pt x="251" y="500"/>
                    </a:lnTo>
                    <a:cubicBezTo>
                      <a:pt x="251" y="357"/>
                      <a:pt x="358" y="250"/>
                      <a:pt x="501" y="250"/>
                    </a:cubicBezTo>
                    <a:close/>
                    <a:moveTo>
                      <a:pt x="501" y="0"/>
                    </a:moveTo>
                    <a:cubicBezTo>
                      <a:pt x="227" y="0"/>
                      <a:pt x="1" y="226"/>
                      <a:pt x="1" y="500"/>
                    </a:cubicBezTo>
                    <a:lnTo>
                      <a:pt x="1" y="9704"/>
                    </a:lnTo>
                    <a:cubicBezTo>
                      <a:pt x="1" y="9978"/>
                      <a:pt x="227" y="10204"/>
                      <a:pt x="501" y="10204"/>
                    </a:cubicBezTo>
                    <a:cubicBezTo>
                      <a:pt x="774" y="10204"/>
                      <a:pt x="1001" y="9978"/>
                      <a:pt x="1001" y="9704"/>
                    </a:cubicBezTo>
                    <a:lnTo>
                      <a:pt x="1001" y="500"/>
                    </a:lnTo>
                    <a:cubicBezTo>
                      <a:pt x="1001" y="226"/>
                      <a:pt x="774" y="0"/>
                      <a:pt x="50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1" name="Google Shape;4251;gd6373dda26_0_7166"/>
              <p:cNvSpPr/>
              <p:nvPr/>
            </p:nvSpPr>
            <p:spPr>
              <a:xfrm>
                <a:off x="2490475" y="2237300"/>
                <a:ext cx="25" cy="60750"/>
              </a:xfrm>
              <a:custGeom>
                <a:rect b="b" l="l" r="r" t="t"/>
                <a:pathLst>
                  <a:path extrusionOk="0" h="2430" w="1">
                    <a:moveTo>
                      <a:pt x="1" y="1"/>
                    </a:moveTo>
                    <a:lnTo>
                      <a:pt x="1" y="2430"/>
                    </a:lnTo>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2" name="Google Shape;4252;gd6373dda26_0_7166"/>
              <p:cNvSpPr/>
              <p:nvPr/>
            </p:nvSpPr>
            <p:spPr>
              <a:xfrm>
                <a:off x="2487200" y="2234325"/>
                <a:ext cx="6275" cy="66700"/>
              </a:xfrm>
              <a:custGeom>
                <a:rect b="b" l="l" r="r" t="t"/>
                <a:pathLst>
                  <a:path extrusionOk="0" h="2668" w="251">
                    <a:moveTo>
                      <a:pt x="132" y="1"/>
                    </a:moveTo>
                    <a:cubicBezTo>
                      <a:pt x="60" y="1"/>
                      <a:pt x="1" y="48"/>
                      <a:pt x="1" y="120"/>
                    </a:cubicBezTo>
                    <a:lnTo>
                      <a:pt x="1" y="2549"/>
                    </a:lnTo>
                    <a:cubicBezTo>
                      <a:pt x="1" y="2608"/>
                      <a:pt x="60" y="2668"/>
                      <a:pt x="132" y="2668"/>
                    </a:cubicBezTo>
                    <a:cubicBezTo>
                      <a:pt x="203" y="2668"/>
                      <a:pt x="251" y="2608"/>
                      <a:pt x="251" y="2549"/>
                    </a:cubicBezTo>
                    <a:lnTo>
                      <a:pt x="251" y="120"/>
                    </a:lnTo>
                    <a:cubicBezTo>
                      <a:pt x="251" y="48"/>
                      <a:pt x="203" y="1"/>
                      <a:pt x="132"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3" name="Google Shape;4253;gd6373dda26_0_7166"/>
              <p:cNvSpPr/>
              <p:nvPr/>
            </p:nvSpPr>
            <p:spPr>
              <a:xfrm>
                <a:off x="2490475" y="2087000"/>
                <a:ext cx="25" cy="115800"/>
              </a:xfrm>
              <a:custGeom>
                <a:rect b="b" l="l" r="r" t="t"/>
                <a:pathLst>
                  <a:path extrusionOk="0" h="4632" w="1">
                    <a:moveTo>
                      <a:pt x="1" y="0"/>
                    </a:moveTo>
                    <a:lnTo>
                      <a:pt x="1" y="4632"/>
                    </a:lnTo>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4" name="Google Shape;4254;gd6373dda26_0_7166"/>
              <p:cNvSpPr/>
              <p:nvPr/>
            </p:nvSpPr>
            <p:spPr>
              <a:xfrm>
                <a:off x="2487200" y="2084025"/>
                <a:ext cx="6275" cy="121750"/>
              </a:xfrm>
              <a:custGeom>
                <a:rect b="b" l="l" r="r" t="t"/>
                <a:pathLst>
                  <a:path extrusionOk="0" h="4870" w="251">
                    <a:moveTo>
                      <a:pt x="132" y="0"/>
                    </a:moveTo>
                    <a:cubicBezTo>
                      <a:pt x="60" y="0"/>
                      <a:pt x="1" y="48"/>
                      <a:pt x="1" y="119"/>
                    </a:cubicBezTo>
                    <a:lnTo>
                      <a:pt x="1" y="4751"/>
                    </a:lnTo>
                    <a:cubicBezTo>
                      <a:pt x="1" y="4822"/>
                      <a:pt x="60" y="4870"/>
                      <a:pt x="132" y="4870"/>
                    </a:cubicBezTo>
                    <a:cubicBezTo>
                      <a:pt x="203" y="4870"/>
                      <a:pt x="251" y="4822"/>
                      <a:pt x="251" y="4751"/>
                    </a:cubicBezTo>
                    <a:lnTo>
                      <a:pt x="251" y="119"/>
                    </a:lnTo>
                    <a:cubicBezTo>
                      <a:pt x="251" y="48"/>
                      <a:pt x="203" y="0"/>
                      <a:pt x="132"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5" name="Google Shape;4255;gd6373dda26_0_7166"/>
              <p:cNvSpPr/>
              <p:nvPr/>
            </p:nvSpPr>
            <p:spPr>
              <a:xfrm>
                <a:off x="2258000" y="2979375"/>
                <a:ext cx="527175" cy="445000"/>
              </a:xfrm>
              <a:custGeom>
                <a:rect b="b" l="l" r="r" t="t"/>
                <a:pathLst>
                  <a:path extrusionOk="0" h="17800" w="21087">
                    <a:moveTo>
                      <a:pt x="2299" y="0"/>
                    </a:moveTo>
                    <a:cubicBezTo>
                      <a:pt x="1037" y="0"/>
                      <a:pt x="1" y="1036"/>
                      <a:pt x="1" y="2298"/>
                    </a:cubicBezTo>
                    <a:lnTo>
                      <a:pt x="1" y="15502"/>
                    </a:lnTo>
                    <a:cubicBezTo>
                      <a:pt x="1" y="16776"/>
                      <a:pt x="1037" y="17800"/>
                      <a:pt x="2299" y="17800"/>
                    </a:cubicBezTo>
                    <a:lnTo>
                      <a:pt x="18789" y="17800"/>
                    </a:lnTo>
                    <a:cubicBezTo>
                      <a:pt x="20051" y="17800"/>
                      <a:pt x="21087" y="16776"/>
                      <a:pt x="21087" y="15502"/>
                    </a:cubicBezTo>
                    <a:lnTo>
                      <a:pt x="21087" y="2298"/>
                    </a:lnTo>
                    <a:cubicBezTo>
                      <a:pt x="21087" y="1036"/>
                      <a:pt x="20051" y="0"/>
                      <a:pt x="1878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6" name="Google Shape;4256;gd6373dda26_0_7166"/>
              <p:cNvSpPr/>
              <p:nvPr/>
            </p:nvSpPr>
            <p:spPr>
              <a:xfrm>
                <a:off x="2255025" y="2976400"/>
                <a:ext cx="533125" cy="451250"/>
              </a:xfrm>
              <a:custGeom>
                <a:rect b="b" l="l" r="r" t="t"/>
                <a:pathLst>
                  <a:path extrusionOk="0" h="18050" w="21325">
                    <a:moveTo>
                      <a:pt x="18908" y="250"/>
                    </a:moveTo>
                    <a:cubicBezTo>
                      <a:pt x="20099" y="250"/>
                      <a:pt x="21075" y="1226"/>
                      <a:pt x="21075" y="2417"/>
                    </a:cubicBezTo>
                    <a:lnTo>
                      <a:pt x="21075" y="15621"/>
                    </a:lnTo>
                    <a:cubicBezTo>
                      <a:pt x="21075" y="16824"/>
                      <a:pt x="20099" y="17800"/>
                      <a:pt x="18908" y="17800"/>
                    </a:cubicBezTo>
                    <a:lnTo>
                      <a:pt x="2418" y="17800"/>
                    </a:lnTo>
                    <a:cubicBezTo>
                      <a:pt x="1227" y="17800"/>
                      <a:pt x="251" y="16824"/>
                      <a:pt x="251" y="15621"/>
                    </a:cubicBezTo>
                    <a:lnTo>
                      <a:pt x="251" y="2417"/>
                    </a:lnTo>
                    <a:cubicBezTo>
                      <a:pt x="251" y="1226"/>
                      <a:pt x="1227" y="250"/>
                      <a:pt x="2418" y="250"/>
                    </a:cubicBezTo>
                    <a:close/>
                    <a:moveTo>
                      <a:pt x="2418" y="0"/>
                    </a:moveTo>
                    <a:cubicBezTo>
                      <a:pt x="1084" y="0"/>
                      <a:pt x="1" y="1084"/>
                      <a:pt x="1" y="2417"/>
                    </a:cubicBezTo>
                    <a:lnTo>
                      <a:pt x="1" y="15621"/>
                    </a:lnTo>
                    <a:cubicBezTo>
                      <a:pt x="1" y="16966"/>
                      <a:pt x="1084" y="18050"/>
                      <a:pt x="2418" y="18050"/>
                    </a:cubicBezTo>
                    <a:lnTo>
                      <a:pt x="18908" y="18050"/>
                    </a:lnTo>
                    <a:cubicBezTo>
                      <a:pt x="20241" y="18050"/>
                      <a:pt x="21325" y="16966"/>
                      <a:pt x="21325" y="15621"/>
                    </a:cubicBezTo>
                    <a:lnTo>
                      <a:pt x="21325" y="2417"/>
                    </a:lnTo>
                    <a:cubicBezTo>
                      <a:pt x="21325" y="1084"/>
                      <a:pt x="20241" y="0"/>
                      <a:pt x="18908"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7" name="Google Shape;4257;gd6373dda26_0_7166"/>
              <p:cNvSpPr/>
              <p:nvPr/>
            </p:nvSpPr>
            <p:spPr>
              <a:xfrm>
                <a:off x="2235975" y="2866850"/>
                <a:ext cx="571225" cy="482825"/>
              </a:xfrm>
              <a:custGeom>
                <a:rect b="b" l="l" r="r" t="t"/>
                <a:pathLst>
                  <a:path extrusionOk="0" h="19313" w="22849">
                    <a:moveTo>
                      <a:pt x="2489" y="1"/>
                    </a:moveTo>
                    <a:cubicBezTo>
                      <a:pt x="1108" y="1"/>
                      <a:pt x="1" y="1120"/>
                      <a:pt x="1" y="2501"/>
                    </a:cubicBezTo>
                    <a:lnTo>
                      <a:pt x="1" y="16812"/>
                    </a:lnTo>
                    <a:cubicBezTo>
                      <a:pt x="1" y="18193"/>
                      <a:pt x="1108" y="19312"/>
                      <a:pt x="2489" y="19312"/>
                    </a:cubicBezTo>
                    <a:lnTo>
                      <a:pt x="20360" y="19312"/>
                    </a:lnTo>
                    <a:cubicBezTo>
                      <a:pt x="21742" y="19312"/>
                      <a:pt x="22849" y="18193"/>
                      <a:pt x="22849" y="16812"/>
                    </a:cubicBezTo>
                    <a:lnTo>
                      <a:pt x="22849" y="2501"/>
                    </a:lnTo>
                    <a:cubicBezTo>
                      <a:pt x="22849" y="1120"/>
                      <a:pt x="21742" y="1"/>
                      <a:pt x="2036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8" name="Google Shape;4258;gd6373dda26_0_7166"/>
              <p:cNvSpPr/>
              <p:nvPr/>
            </p:nvSpPr>
            <p:spPr>
              <a:xfrm>
                <a:off x="2232700" y="2863875"/>
                <a:ext cx="577775" cy="488775"/>
              </a:xfrm>
              <a:custGeom>
                <a:rect b="b" l="l" r="r" t="t"/>
                <a:pathLst>
                  <a:path extrusionOk="0" h="19551" w="23111">
                    <a:moveTo>
                      <a:pt x="20491" y="251"/>
                    </a:moveTo>
                    <a:cubicBezTo>
                      <a:pt x="21801" y="251"/>
                      <a:pt x="22861" y="1310"/>
                      <a:pt x="22861" y="2608"/>
                    </a:cubicBezTo>
                    <a:lnTo>
                      <a:pt x="22861" y="16931"/>
                    </a:lnTo>
                    <a:cubicBezTo>
                      <a:pt x="22861" y="18241"/>
                      <a:pt x="21801" y="19300"/>
                      <a:pt x="20491" y="19300"/>
                    </a:cubicBezTo>
                    <a:lnTo>
                      <a:pt x="2620" y="19300"/>
                    </a:lnTo>
                    <a:cubicBezTo>
                      <a:pt x="1310" y="19300"/>
                      <a:pt x="251" y="18241"/>
                      <a:pt x="251" y="16931"/>
                    </a:cubicBezTo>
                    <a:lnTo>
                      <a:pt x="251" y="2608"/>
                    </a:lnTo>
                    <a:cubicBezTo>
                      <a:pt x="251" y="1310"/>
                      <a:pt x="1310" y="251"/>
                      <a:pt x="2620" y="251"/>
                    </a:cubicBezTo>
                    <a:close/>
                    <a:moveTo>
                      <a:pt x="2620" y="0"/>
                    </a:moveTo>
                    <a:cubicBezTo>
                      <a:pt x="1180" y="0"/>
                      <a:pt x="1" y="1167"/>
                      <a:pt x="1" y="2620"/>
                    </a:cubicBezTo>
                    <a:lnTo>
                      <a:pt x="1" y="16931"/>
                    </a:lnTo>
                    <a:cubicBezTo>
                      <a:pt x="1" y="18384"/>
                      <a:pt x="1180" y="19551"/>
                      <a:pt x="2620" y="19551"/>
                    </a:cubicBezTo>
                    <a:lnTo>
                      <a:pt x="20491" y="19551"/>
                    </a:lnTo>
                    <a:cubicBezTo>
                      <a:pt x="21932" y="19551"/>
                      <a:pt x="23111" y="18384"/>
                      <a:pt x="23111" y="16931"/>
                    </a:cubicBezTo>
                    <a:lnTo>
                      <a:pt x="23111" y="2620"/>
                    </a:lnTo>
                    <a:cubicBezTo>
                      <a:pt x="23111" y="1167"/>
                      <a:pt x="21932" y="0"/>
                      <a:pt x="2049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9" name="Google Shape;4259;gd6373dda26_0_7166"/>
              <p:cNvSpPr/>
              <p:nvPr/>
            </p:nvSpPr>
            <p:spPr>
              <a:xfrm>
                <a:off x="2235975" y="3245775"/>
                <a:ext cx="571225" cy="103900"/>
              </a:xfrm>
              <a:custGeom>
                <a:rect b="b" l="l" r="r" t="t"/>
                <a:pathLst>
                  <a:path extrusionOk="0" h="4156" w="22849">
                    <a:moveTo>
                      <a:pt x="1" y="0"/>
                    </a:moveTo>
                    <a:lnTo>
                      <a:pt x="1" y="1655"/>
                    </a:lnTo>
                    <a:cubicBezTo>
                      <a:pt x="1" y="3036"/>
                      <a:pt x="1108" y="4155"/>
                      <a:pt x="2489" y="4155"/>
                    </a:cubicBezTo>
                    <a:lnTo>
                      <a:pt x="20360" y="4155"/>
                    </a:lnTo>
                    <a:cubicBezTo>
                      <a:pt x="21742" y="4155"/>
                      <a:pt x="22849" y="3036"/>
                      <a:pt x="22849" y="1655"/>
                    </a:cubicBezTo>
                    <a:lnTo>
                      <a:pt x="22849" y="0"/>
                    </a:lnTo>
                    <a:cubicBezTo>
                      <a:pt x="22849" y="1369"/>
                      <a:pt x="21742" y="2489"/>
                      <a:pt x="20360" y="2489"/>
                    </a:cubicBezTo>
                    <a:lnTo>
                      <a:pt x="2489" y="2489"/>
                    </a:lnTo>
                    <a:cubicBezTo>
                      <a:pt x="1108" y="2489"/>
                      <a:pt x="1" y="1369"/>
                      <a:pt x="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0" name="Google Shape;4260;gd6373dda26_0_7166"/>
              <p:cNvSpPr/>
              <p:nvPr/>
            </p:nvSpPr>
            <p:spPr>
              <a:xfrm>
                <a:off x="2232700" y="3242500"/>
                <a:ext cx="577775" cy="110150"/>
              </a:xfrm>
              <a:custGeom>
                <a:rect b="b" l="l" r="r" t="t"/>
                <a:pathLst>
                  <a:path extrusionOk="0" h="4406" w="23111">
                    <a:moveTo>
                      <a:pt x="22861" y="1238"/>
                    </a:moveTo>
                    <a:lnTo>
                      <a:pt x="22861" y="1786"/>
                    </a:lnTo>
                    <a:cubicBezTo>
                      <a:pt x="22861" y="3096"/>
                      <a:pt x="21801" y="4155"/>
                      <a:pt x="20491" y="4155"/>
                    </a:cubicBezTo>
                    <a:lnTo>
                      <a:pt x="2620" y="4155"/>
                    </a:lnTo>
                    <a:cubicBezTo>
                      <a:pt x="1310" y="4155"/>
                      <a:pt x="251" y="3096"/>
                      <a:pt x="251" y="1786"/>
                    </a:cubicBezTo>
                    <a:lnTo>
                      <a:pt x="251" y="1238"/>
                    </a:lnTo>
                    <a:cubicBezTo>
                      <a:pt x="668" y="2131"/>
                      <a:pt x="1572" y="2751"/>
                      <a:pt x="2620" y="2751"/>
                    </a:cubicBezTo>
                    <a:lnTo>
                      <a:pt x="20491" y="2751"/>
                    </a:lnTo>
                    <a:cubicBezTo>
                      <a:pt x="21539" y="2751"/>
                      <a:pt x="22444" y="2131"/>
                      <a:pt x="22861" y="1238"/>
                    </a:cubicBezTo>
                    <a:close/>
                    <a:moveTo>
                      <a:pt x="132" y="0"/>
                    </a:moveTo>
                    <a:cubicBezTo>
                      <a:pt x="60" y="0"/>
                      <a:pt x="1" y="60"/>
                      <a:pt x="1" y="131"/>
                    </a:cubicBezTo>
                    <a:lnTo>
                      <a:pt x="1" y="1786"/>
                    </a:lnTo>
                    <a:cubicBezTo>
                      <a:pt x="1" y="3239"/>
                      <a:pt x="1180" y="4406"/>
                      <a:pt x="2620" y="4406"/>
                    </a:cubicBezTo>
                    <a:lnTo>
                      <a:pt x="20491" y="4406"/>
                    </a:lnTo>
                    <a:cubicBezTo>
                      <a:pt x="21932" y="4406"/>
                      <a:pt x="23111" y="3239"/>
                      <a:pt x="23111" y="1786"/>
                    </a:cubicBezTo>
                    <a:lnTo>
                      <a:pt x="23111" y="131"/>
                    </a:lnTo>
                    <a:cubicBezTo>
                      <a:pt x="23111" y="60"/>
                      <a:pt x="23051" y="0"/>
                      <a:pt x="22980" y="0"/>
                    </a:cubicBezTo>
                    <a:cubicBezTo>
                      <a:pt x="22920" y="0"/>
                      <a:pt x="22861" y="60"/>
                      <a:pt x="22861" y="131"/>
                    </a:cubicBezTo>
                    <a:cubicBezTo>
                      <a:pt x="22861" y="1429"/>
                      <a:pt x="21801" y="2501"/>
                      <a:pt x="20491" y="2501"/>
                    </a:cubicBezTo>
                    <a:lnTo>
                      <a:pt x="2620" y="2501"/>
                    </a:lnTo>
                    <a:cubicBezTo>
                      <a:pt x="1310" y="2501"/>
                      <a:pt x="251" y="1429"/>
                      <a:pt x="251" y="131"/>
                    </a:cubicBezTo>
                    <a:cubicBezTo>
                      <a:pt x="251" y="60"/>
                      <a:pt x="191" y="0"/>
                      <a:pt x="132"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1" name="Google Shape;4261;gd6373dda26_0_7166"/>
              <p:cNvSpPr/>
              <p:nvPr/>
            </p:nvSpPr>
            <p:spPr>
              <a:xfrm>
                <a:off x="2235975" y="3371075"/>
                <a:ext cx="571225" cy="53300"/>
              </a:xfrm>
              <a:custGeom>
                <a:rect b="b" l="l" r="r" t="t"/>
                <a:pathLst>
                  <a:path extrusionOk="0" h="2132" w="22849">
                    <a:moveTo>
                      <a:pt x="1072" y="1"/>
                    </a:moveTo>
                    <a:cubicBezTo>
                      <a:pt x="477" y="1"/>
                      <a:pt x="1" y="489"/>
                      <a:pt x="1" y="1084"/>
                    </a:cubicBezTo>
                    <a:lnTo>
                      <a:pt x="1" y="2132"/>
                    </a:lnTo>
                    <a:lnTo>
                      <a:pt x="22849" y="2132"/>
                    </a:lnTo>
                    <a:lnTo>
                      <a:pt x="22849" y="1084"/>
                    </a:lnTo>
                    <a:cubicBezTo>
                      <a:pt x="22849" y="489"/>
                      <a:pt x="22373" y="1"/>
                      <a:pt x="21777"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2" name="Google Shape;4262;gd6373dda26_0_7166"/>
              <p:cNvSpPr/>
              <p:nvPr/>
            </p:nvSpPr>
            <p:spPr>
              <a:xfrm>
                <a:off x="2232700" y="3368100"/>
                <a:ext cx="577775" cy="59550"/>
              </a:xfrm>
              <a:custGeom>
                <a:rect b="b" l="l" r="r" t="t"/>
                <a:pathLst>
                  <a:path extrusionOk="0" h="2382" w="23111">
                    <a:moveTo>
                      <a:pt x="21908" y="251"/>
                    </a:moveTo>
                    <a:cubicBezTo>
                      <a:pt x="22432" y="251"/>
                      <a:pt x="22861" y="679"/>
                      <a:pt x="22861" y="1203"/>
                    </a:cubicBezTo>
                    <a:lnTo>
                      <a:pt x="22861" y="2132"/>
                    </a:lnTo>
                    <a:lnTo>
                      <a:pt x="251" y="2132"/>
                    </a:lnTo>
                    <a:lnTo>
                      <a:pt x="251" y="1203"/>
                    </a:lnTo>
                    <a:cubicBezTo>
                      <a:pt x="251" y="679"/>
                      <a:pt x="679" y="251"/>
                      <a:pt x="1203" y="251"/>
                    </a:cubicBezTo>
                    <a:close/>
                    <a:moveTo>
                      <a:pt x="1203" y="1"/>
                    </a:moveTo>
                    <a:cubicBezTo>
                      <a:pt x="548" y="1"/>
                      <a:pt x="1" y="536"/>
                      <a:pt x="1" y="1203"/>
                    </a:cubicBezTo>
                    <a:lnTo>
                      <a:pt x="1" y="2251"/>
                    </a:lnTo>
                    <a:cubicBezTo>
                      <a:pt x="1" y="2322"/>
                      <a:pt x="60" y="2382"/>
                      <a:pt x="132" y="2382"/>
                    </a:cubicBezTo>
                    <a:lnTo>
                      <a:pt x="22980" y="2382"/>
                    </a:lnTo>
                    <a:cubicBezTo>
                      <a:pt x="23051" y="2382"/>
                      <a:pt x="23111" y="2322"/>
                      <a:pt x="23111" y="2251"/>
                    </a:cubicBezTo>
                    <a:lnTo>
                      <a:pt x="23111" y="1203"/>
                    </a:lnTo>
                    <a:cubicBezTo>
                      <a:pt x="23111" y="536"/>
                      <a:pt x="22575" y="1"/>
                      <a:pt x="21908"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3" name="Google Shape;4263;gd6373dda26_0_7166"/>
              <p:cNvSpPr/>
              <p:nvPr/>
            </p:nvSpPr>
            <p:spPr>
              <a:xfrm>
                <a:off x="4658300" y="2979375"/>
                <a:ext cx="526875" cy="445000"/>
              </a:xfrm>
              <a:custGeom>
                <a:rect b="b" l="l" r="r" t="t"/>
                <a:pathLst>
                  <a:path extrusionOk="0" h="17800" w="21075">
                    <a:moveTo>
                      <a:pt x="2299" y="0"/>
                    </a:moveTo>
                    <a:cubicBezTo>
                      <a:pt x="1025" y="0"/>
                      <a:pt x="1" y="1036"/>
                      <a:pt x="1" y="2298"/>
                    </a:cubicBezTo>
                    <a:lnTo>
                      <a:pt x="1" y="15502"/>
                    </a:lnTo>
                    <a:cubicBezTo>
                      <a:pt x="1" y="16776"/>
                      <a:pt x="1025" y="17800"/>
                      <a:pt x="2299" y="17800"/>
                    </a:cubicBezTo>
                    <a:lnTo>
                      <a:pt x="18777" y="17800"/>
                    </a:lnTo>
                    <a:cubicBezTo>
                      <a:pt x="20051" y="17800"/>
                      <a:pt x="21075" y="16776"/>
                      <a:pt x="21075" y="15502"/>
                    </a:cubicBezTo>
                    <a:lnTo>
                      <a:pt x="21075" y="2298"/>
                    </a:lnTo>
                    <a:cubicBezTo>
                      <a:pt x="21075" y="1036"/>
                      <a:pt x="20051" y="0"/>
                      <a:pt x="1877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4" name="Google Shape;4264;gd6373dda26_0_7166"/>
              <p:cNvSpPr/>
              <p:nvPr/>
            </p:nvSpPr>
            <p:spPr>
              <a:xfrm>
                <a:off x="4655025" y="2976400"/>
                <a:ext cx="533425" cy="451250"/>
              </a:xfrm>
              <a:custGeom>
                <a:rect b="b" l="l" r="r" t="t"/>
                <a:pathLst>
                  <a:path extrusionOk="0" h="18050" w="21337">
                    <a:moveTo>
                      <a:pt x="18908" y="250"/>
                    </a:moveTo>
                    <a:cubicBezTo>
                      <a:pt x="20111" y="250"/>
                      <a:pt x="21087" y="1226"/>
                      <a:pt x="21087" y="2417"/>
                    </a:cubicBezTo>
                    <a:lnTo>
                      <a:pt x="21087" y="15621"/>
                    </a:lnTo>
                    <a:cubicBezTo>
                      <a:pt x="21087" y="16824"/>
                      <a:pt x="20111" y="17800"/>
                      <a:pt x="18908" y="17800"/>
                    </a:cubicBezTo>
                    <a:lnTo>
                      <a:pt x="2430" y="17800"/>
                    </a:lnTo>
                    <a:cubicBezTo>
                      <a:pt x="1227" y="17800"/>
                      <a:pt x="251" y="16824"/>
                      <a:pt x="251" y="15621"/>
                    </a:cubicBezTo>
                    <a:lnTo>
                      <a:pt x="251" y="2417"/>
                    </a:lnTo>
                    <a:cubicBezTo>
                      <a:pt x="251" y="1226"/>
                      <a:pt x="1227" y="250"/>
                      <a:pt x="2430" y="250"/>
                    </a:cubicBezTo>
                    <a:close/>
                    <a:moveTo>
                      <a:pt x="2430" y="0"/>
                    </a:moveTo>
                    <a:cubicBezTo>
                      <a:pt x="1096" y="0"/>
                      <a:pt x="1" y="1084"/>
                      <a:pt x="1" y="2417"/>
                    </a:cubicBezTo>
                    <a:lnTo>
                      <a:pt x="1" y="15621"/>
                    </a:lnTo>
                    <a:cubicBezTo>
                      <a:pt x="1" y="16966"/>
                      <a:pt x="1096" y="18050"/>
                      <a:pt x="2430" y="18050"/>
                    </a:cubicBezTo>
                    <a:lnTo>
                      <a:pt x="18908" y="18050"/>
                    </a:lnTo>
                    <a:cubicBezTo>
                      <a:pt x="20253" y="18050"/>
                      <a:pt x="21337" y="16966"/>
                      <a:pt x="21337" y="15621"/>
                    </a:cubicBezTo>
                    <a:lnTo>
                      <a:pt x="21337" y="2417"/>
                    </a:lnTo>
                    <a:cubicBezTo>
                      <a:pt x="21337" y="1084"/>
                      <a:pt x="20253" y="0"/>
                      <a:pt x="18908"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5" name="Google Shape;4265;gd6373dda26_0_7166"/>
              <p:cNvSpPr/>
              <p:nvPr/>
            </p:nvSpPr>
            <p:spPr>
              <a:xfrm>
                <a:off x="4635975" y="2866850"/>
                <a:ext cx="571525" cy="482825"/>
              </a:xfrm>
              <a:custGeom>
                <a:rect b="b" l="l" r="r" t="t"/>
                <a:pathLst>
                  <a:path extrusionOk="0" h="19313" w="22861">
                    <a:moveTo>
                      <a:pt x="2501" y="1"/>
                    </a:moveTo>
                    <a:cubicBezTo>
                      <a:pt x="1120" y="1"/>
                      <a:pt x="1" y="1120"/>
                      <a:pt x="1" y="2501"/>
                    </a:cubicBezTo>
                    <a:lnTo>
                      <a:pt x="1" y="16812"/>
                    </a:lnTo>
                    <a:cubicBezTo>
                      <a:pt x="1" y="18193"/>
                      <a:pt x="1120" y="19312"/>
                      <a:pt x="2501" y="19312"/>
                    </a:cubicBezTo>
                    <a:lnTo>
                      <a:pt x="20372" y="19312"/>
                    </a:lnTo>
                    <a:cubicBezTo>
                      <a:pt x="21742" y="19312"/>
                      <a:pt x="22861" y="18193"/>
                      <a:pt x="22861" y="16812"/>
                    </a:cubicBezTo>
                    <a:lnTo>
                      <a:pt x="22861" y="2501"/>
                    </a:lnTo>
                    <a:cubicBezTo>
                      <a:pt x="22861" y="1120"/>
                      <a:pt x="21742" y="1"/>
                      <a:pt x="2037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6" name="Google Shape;4266;gd6373dda26_0_7166"/>
              <p:cNvSpPr/>
              <p:nvPr/>
            </p:nvSpPr>
            <p:spPr>
              <a:xfrm>
                <a:off x="4633000" y="2863875"/>
                <a:ext cx="577775" cy="488775"/>
              </a:xfrm>
              <a:custGeom>
                <a:rect b="b" l="l" r="r" t="t"/>
                <a:pathLst>
                  <a:path extrusionOk="0" h="19551" w="23111">
                    <a:moveTo>
                      <a:pt x="20491" y="251"/>
                    </a:moveTo>
                    <a:cubicBezTo>
                      <a:pt x="21789" y="251"/>
                      <a:pt x="22861" y="1310"/>
                      <a:pt x="22861" y="2608"/>
                    </a:cubicBezTo>
                    <a:lnTo>
                      <a:pt x="22861" y="16931"/>
                    </a:lnTo>
                    <a:cubicBezTo>
                      <a:pt x="22861" y="18241"/>
                      <a:pt x="21789" y="19300"/>
                      <a:pt x="20491" y="19300"/>
                    </a:cubicBezTo>
                    <a:lnTo>
                      <a:pt x="2620" y="19300"/>
                    </a:lnTo>
                    <a:cubicBezTo>
                      <a:pt x="1310" y="19300"/>
                      <a:pt x="251" y="18241"/>
                      <a:pt x="251" y="16931"/>
                    </a:cubicBezTo>
                    <a:lnTo>
                      <a:pt x="251" y="2608"/>
                    </a:lnTo>
                    <a:cubicBezTo>
                      <a:pt x="251" y="1310"/>
                      <a:pt x="1310" y="251"/>
                      <a:pt x="2620" y="251"/>
                    </a:cubicBezTo>
                    <a:close/>
                    <a:moveTo>
                      <a:pt x="2620" y="0"/>
                    </a:moveTo>
                    <a:cubicBezTo>
                      <a:pt x="1168" y="0"/>
                      <a:pt x="1" y="1167"/>
                      <a:pt x="1" y="2620"/>
                    </a:cubicBezTo>
                    <a:lnTo>
                      <a:pt x="1" y="16931"/>
                    </a:lnTo>
                    <a:cubicBezTo>
                      <a:pt x="1" y="18384"/>
                      <a:pt x="1168" y="19551"/>
                      <a:pt x="2620" y="19551"/>
                    </a:cubicBezTo>
                    <a:lnTo>
                      <a:pt x="20491" y="19551"/>
                    </a:lnTo>
                    <a:cubicBezTo>
                      <a:pt x="21932" y="19551"/>
                      <a:pt x="23111" y="18384"/>
                      <a:pt x="23111" y="16931"/>
                    </a:cubicBezTo>
                    <a:lnTo>
                      <a:pt x="23111" y="2620"/>
                    </a:lnTo>
                    <a:cubicBezTo>
                      <a:pt x="23111" y="1167"/>
                      <a:pt x="21932" y="0"/>
                      <a:pt x="2049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7" name="Google Shape;4267;gd6373dda26_0_7166"/>
              <p:cNvSpPr/>
              <p:nvPr/>
            </p:nvSpPr>
            <p:spPr>
              <a:xfrm>
                <a:off x="4635975" y="3245775"/>
                <a:ext cx="571525" cy="103900"/>
              </a:xfrm>
              <a:custGeom>
                <a:rect b="b" l="l" r="r" t="t"/>
                <a:pathLst>
                  <a:path extrusionOk="0" h="4156" w="22861">
                    <a:moveTo>
                      <a:pt x="1" y="0"/>
                    </a:moveTo>
                    <a:lnTo>
                      <a:pt x="1" y="1655"/>
                    </a:lnTo>
                    <a:cubicBezTo>
                      <a:pt x="1" y="3036"/>
                      <a:pt x="1120" y="4155"/>
                      <a:pt x="2501" y="4155"/>
                    </a:cubicBezTo>
                    <a:lnTo>
                      <a:pt x="20372" y="4155"/>
                    </a:lnTo>
                    <a:cubicBezTo>
                      <a:pt x="21742" y="4155"/>
                      <a:pt x="22861" y="3036"/>
                      <a:pt x="22861" y="1655"/>
                    </a:cubicBezTo>
                    <a:lnTo>
                      <a:pt x="22861" y="0"/>
                    </a:lnTo>
                    <a:cubicBezTo>
                      <a:pt x="22861" y="1369"/>
                      <a:pt x="21742" y="2489"/>
                      <a:pt x="20372" y="2489"/>
                    </a:cubicBezTo>
                    <a:lnTo>
                      <a:pt x="2501" y="2489"/>
                    </a:lnTo>
                    <a:cubicBezTo>
                      <a:pt x="1120" y="2489"/>
                      <a:pt x="1" y="1369"/>
                      <a:pt x="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8" name="Google Shape;4268;gd6373dda26_0_7166"/>
              <p:cNvSpPr/>
              <p:nvPr/>
            </p:nvSpPr>
            <p:spPr>
              <a:xfrm>
                <a:off x="4633000" y="3242500"/>
                <a:ext cx="577775" cy="110150"/>
              </a:xfrm>
              <a:custGeom>
                <a:rect b="b" l="l" r="r" t="t"/>
                <a:pathLst>
                  <a:path extrusionOk="0" h="4406" w="23111">
                    <a:moveTo>
                      <a:pt x="22861" y="1238"/>
                    </a:moveTo>
                    <a:lnTo>
                      <a:pt x="22861" y="1786"/>
                    </a:lnTo>
                    <a:cubicBezTo>
                      <a:pt x="22861" y="3096"/>
                      <a:pt x="21789" y="4155"/>
                      <a:pt x="20491" y="4155"/>
                    </a:cubicBezTo>
                    <a:lnTo>
                      <a:pt x="2620" y="4155"/>
                    </a:lnTo>
                    <a:cubicBezTo>
                      <a:pt x="1310" y="4155"/>
                      <a:pt x="251" y="3096"/>
                      <a:pt x="251" y="1786"/>
                    </a:cubicBezTo>
                    <a:lnTo>
                      <a:pt x="251" y="1238"/>
                    </a:lnTo>
                    <a:cubicBezTo>
                      <a:pt x="668" y="2131"/>
                      <a:pt x="1572" y="2751"/>
                      <a:pt x="2620" y="2751"/>
                    </a:cubicBezTo>
                    <a:lnTo>
                      <a:pt x="20491" y="2751"/>
                    </a:lnTo>
                    <a:cubicBezTo>
                      <a:pt x="21539" y="2751"/>
                      <a:pt x="22432" y="2131"/>
                      <a:pt x="22861" y="1238"/>
                    </a:cubicBezTo>
                    <a:close/>
                    <a:moveTo>
                      <a:pt x="120" y="0"/>
                    </a:moveTo>
                    <a:cubicBezTo>
                      <a:pt x="48" y="0"/>
                      <a:pt x="1" y="60"/>
                      <a:pt x="1" y="131"/>
                    </a:cubicBezTo>
                    <a:lnTo>
                      <a:pt x="1" y="1786"/>
                    </a:lnTo>
                    <a:cubicBezTo>
                      <a:pt x="1" y="3239"/>
                      <a:pt x="1168" y="4406"/>
                      <a:pt x="2620" y="4406"/>
                    </a:cubicBezTo>
                    <a:lnTo>
                      <a:pt x="20491" y="4406"/>
                    </a:lnTo>
                    <a:cubicBezTo>
                      <a:pt x="21932" y="4406"/>
                      <a:pt x="23111" y="3239"/>
                      <a:pt x="23111" y="1786"/>
                    </a:cubicBezTo>
                    <a:lnTo>
                      <a:pt x="23111" y="131"/>
                    </a:lnTo>
                    <a:cubicBezTo>
                      <a:pt x="23111" y="60"/>
                      <a:pt x="23051" y="0"/>
                      <a:pt x="22980" y="0"/>
                    </a:cubicBezTo>
                    <a:cubicBezTo>
                      <a:pt x="22908" y="0"/>
                      <a:pt x="22861" y="60"/>
                      <a:pt x="22861" y="131"/>
                    </a:cubicBezTo>
                    <a:cubicBezTo>
                      <a:pt x="22861" y="1429"/>
                      <a:pt x="21789" y="2501"/>
                      <a:pt x="20491" y="2501"/>
                    </a:cubicBezTo>
                    <a:lnTo>
                      <a:pt x="2608" y="2501"/>
                    </a:lnTo>
                    <a:cubicBezTo>
                      <a:pt x="1310" y="2501"/>
                      <a:pt x="251" y="1429"/>
                      <a:pt x="251" y="131"/>
                    </a:cubicBezTo>
                    <a:cubicBezTo>
                      <a:pt x="251" y="60"/>
                      <a:pt x="191" y="0"/>
                      <a:pt x="120"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9" name="Google Shape;4269;gd6373dda26_0_7166"/>
              <p:cNvSpPr/>
              <p:nvPr/>
            </p:nvSpPr>
            <p:spPr>
              <a:xfrm>
                <a:off x="4635975" y="3371075"/>
                <a:ext cx="571525" cy="53300"/>
              </a:xfrm>
              <a:custGeom>
                <a:rect b="b" l="l" r="r" t="t"/>
                <a:pathLst>
                  <a:path extrusionOk="0" h="2132" w="22861">
                    <a:moveTo>
                      <a:pt x="1084" y="1"/>
                    </a:moveTo>
                    <a:cubicBezTo>
                      <a:pt x="489" y="1"/>
                      <a:pt x="1" y="489"/>
                      <a:pt x="1" y="1084"/>
                    </a:cubicBezTo>
                    <a:lnTo>
                      <a:pt x="1" y="2132"/>
                    </a:lnTo>
                    <a:lnTo>
                      <a:pt x="22861" y="2132"/>
                    </a:lnTo>
                    <a:lnTo>
                      <a:pt x="22861" y="1084"/>
                    </a:lnTo>
                    <a:cubicBezTo>
                      <a:pt x="22861" y="489"/>
                      <a:pt x="22373" y="1"/>
                      <a:pt x="21777"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0" name="Google Shape;4270;gd6373dda26_0_7166"/>
              <p:cNvSpPr/>
              <p:nvPr/>
            </p:nvSpPr>
            <p:spPr>
              <a:xfrm>
                <a:off x="4633000" y="3368100"/>
                <a:ext cx="577775" cy="59550"/>
              </a:xfrm>
              <a:custGeom>
                <a:rect b="b" l="l" r="r" t="t"/>
                <a:pathLst>
                  <a:path extrusionOk="0" h="2382" w="23111">
                    <a:moveTo>
                      <a:pt x="21896" y="251"/>
                    </a:moveTo>
                    <a:cubicBezTo>
                      <a:pt x="22432" y="251"/>
                      <a:pt x="22861" y="679"/>
                      <a:pt x="22861" y="1203"/>
                    </a:cubicBezTo>
                    <a:lnTo>
                      <a:pt x="22861" y="2132"/>
                    </a:lnTo>
                    <a:lnTo>
                      <a:pt x="251" y="2132"/>
                    </a:lnTo>
                    <a:lnTo>
                      <a:pt x="251" y="1203"/>
                    </a:lnTo>
                    <a:cubicBezTo>
                      <a:pt x="251" y="679"/>
                      <a:pt x="679" y="251"/>
                      <a:pt x="1203" y="251"/>
                    </a:cubicBezTo>
                    <a:close/>
                    <a:moveTo>
                      <a:pt x="1203" y="1"/>
                    </a:moveTo>
                    <a:cubicBezTo>
                      <a:pt x="537" y="1"/>
                      <a:pt x="1" y="536"/>
                      <a:pt x="1" y="1203"/>
                    </a:cubicBezTo>
                    <a:lnTo>
                      <a:pt x="1" y="2251"/>
                    </a:lnTo>
                    <a:cubicBezTo>
                      <a:pt x="1" y="2322"/>
                      <a:pt x="48" y="2382"/>
                      <a:pt x="120" y="2382"/>
                    </a:cubicBezTo>
                    <a:lnTo>
                      <a:pt x="22980" y="2382"/>
                    </a:lnTo>
                    <a:cubicBezTo>
                      <a:pt x="23051" y="2382"/>
                      <a:pt x="23111" y="2322"/>
                      <a:pt x="23111" y="2251"/>
                    </a:cubicBezTo>
                    <a:lnTo>
                      <a:pt x="23111" y="1203"/>
                    </a:lnTo>
                    <a:cubicBezTo>
                      <a:pt x="23111" y="536"/>
                      <a:pt x="22563" y="1"/>
                      <a:pt x="21896"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1" name="Google Shape;4271;gd6373dda26_0_7166"/>
              <p:cNvSpPr/>
              <p:nvPr/>
            </p:nvSpPr>
            <p:spPr>
              <a:xfrm>
                <a:off x="3868625" y="2979375"/>
                <a:ext cx="526875" cy="445000"/>
              </a:xfrm>
              <a:custGeom>
                <a:rect b="b" l="l" r="r" t="t"/>
                <a:pathLst>
                  <a:path extrusionOk="0" h="17800" w="21075">
                    <a:moveTo>
                      <a:pt x="2298" y="0"/>
                    </a:moveTo>
                    <a:cubicBezTo>
                      <a:pt x="1024" y="0"/>
                      <a:pt x="1" y="1036"/>
                      <a:pt x="1" y="2298"/>
                    </a:cubicBezTo>
                    <a:lnTo>
                      <a:pt x="1" y="15502"/>
                    </a:lnTo>
                    <a:cubicBezTo>
                      <a:pt x="1" y="16776"/>
                      <a:pt x="1024" y="17800"/>
                      <a:pt x="2298" y="17800"/>
                    </a:cubicBezTo>
                    <a:lnTo>
                      <a:pt x="18777" y="17800"/>
                    </a:lnTo>
                    <a:cubicBezTo>
                      <a:pt x="20051" y="17800"/>
                      <a:pt x="21075" y="16776"/>
                      <a:pt x="21075" y="15502"/>
                    </a:cubicBezTo>
                    <a:lnTo>
                      <a:pt x="21075" y="2298"/>
                    </a:lnTo>
                    <a:cubicBezTo>
                      <a:pt x="21075" y="1036"/>
                      <a:pt x="20051" y="0"/>
                      <a:pt x="1877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2" name="Google Shape;4272;gd6373dda26_0_7166"/>
              <p:cNvSpPr/>
              <p:nvPr/>
            </p:nvSpPr>
            <p:spPr>
              <a:xfrm>
                <a:off x="3865350" y="2976400"/>
                <a:ext cx="533425" cy="451250"/>
              </a:xfrm>
              <a:custGeom>
                <a:rect b="b" l="l" r="r" t="t"/>
                <a:pathLst>
                  <a:path extrusionOk="0" h="18050" w="21337">
                    <a:moveTo>
                      <a:pt x="18908" y="250"/>
                    </a:moveTo>
                    <a:cubicBezTo>
                      <a:pt x="20110" y="250"/>
                      <a:pt x="21087" y="1226"/>
                      <a:pt x="21087" y="2417"/>
                    </a:cubicBezTo>
                    <a:lnTo>
                      <a:pt x="21087" y="15621"/>
                    </a:lnTo>
                    <a:cubicBezTo>
                      <a:pt x="21087" y="16824"/>
                      <a:pt x="20110" y="17800"/>
                      <a:pt x="18908" y="17800"/>
                    </a:cubicBezTo>
                    <a:lnTo>
                      <a:pt x="2429" y="17800"/>
                    </a:lnTo>
                    <a:cubicBezTo>
                      <a:pt x="1227" y="17800"/>
                      <a:pt x="251" y="16824"/>
                      <a:pt x="251" y="15621"/>
                    </a:cubicBezTo>
                    <a:lnTo>
                      <a:pt x="251" y="2417"/>
                    </a:lnTo>
                    <a:cubicBezTo>
                      <a:pt x="251" y="1226"/>
                      <a:pt x="1227" y="250"/>
                      <a:pt x="2429" y="250"/>
                    </a:cubicBezTo>
                    <a:close/>
                    <a:moveTo>
                      <a:pt x="2429" y="0"/>
                    </a:moveTo>
                    <a:cubicBezTo>
                      <a:pt x="1096" y="0"/>
                      <a:pt x="1" y="1084"/>
                      <a:pt x="1" y="2417"/>
                    </a:cubicBezTo>
                    <a:lnTo>
                      <a:pt x="1" y="15621"/>
                    </a:lnTo>
                    <a:cubicBezTo>
                      <a:pt x="1" y="16966"/>
                      <a:pt x="1096" y="18050"/>
                      <a:pt x="2429" y="18050"/>
                    </a:cubicBezTo>
                    <a:lnTo>
                      <a:pt x="18908" y="18050"/>
                    </a:lnTo>
                    <a:cubicBezTo>
                      <a:pt x="20253" y="18050"/>
                      <a:pt x="21337" y="16966"/>
                      <a:pt x="21337" y="15621"/>
                    </a:cubicBezTo>
                    <a:lnTo>
                      <a:pt x="21337" y="2417"/>
                    </a:lnTo>
                    <a:cubicBezTo>
                      <a:pt x="21337" y="1084"/>
                      <a:pt x="20253" y="0"/>
                      <a:pt x="18908"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3" name="Google Shape;4273;gd6373dda26_0_7166"/>
              <p:cNvSpPr/>
              <p:nvPr/>
            </p:nvSpPr>
            <p:spPr>
              <a:xfrm>
                <a:off x="3846300" y="2866850"/>
                <a:ext cx="571525" cy="482825"/>
              </a:xfrm>
              <a:custGeom>
                <a:rect b="b" l="l" r="r" t="t"/>
                <a:pathLst>
                  <a:path extrusionOk="0" h="19313" w="22861">
                    <a:moveTo>
                      <a:pt x="2501" y="1"/>
                    </a:moveTo>
                    <a:cubicBezTo>
                      <a:pt x="1120" y="1"/>
                      <a:pt x="1" y="1120"/>
                      <a:pt x="1" y="2501"/>
                    </a:cubicBezTo>
                    <a:lnTo>
                      <a:pt x="1" y="16812"/>
                    </a:lnTo>
                    <a:cubicBezTo>
                      <a:pt x="1" y="18193"/>
                      <a:pt x="1120" y="19312"/>
                      <a:pt x="2501" y="19312"/>
                    </a:cubicBezTo>
                    <a:lnTo>
                      <a:pt x="20372" y="19312"/>
                    </a:lnTo>
                    <a:cubicBezTo>
                      <a:pt x="21741" y="19312"/>
                      <a:pt x="22861" y="18193"/>
                      <a:pt x="22861" y="16812"/>
                    </a:cubicBezTo>
                    <a:lnTo>
                      <a:pt x="22861" y="2501"/>
                    </a:lnTo>
                    <a:cubicBezTo>
                      <a:pt x="22861" y="1120"/>
                      <a:pt x="21741" y="1"/>
                      <a:pt x="2037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4" name="Google Shape;4274;gd6373dda26_0_7166"/>
              <p:cNvSpPr/>
              <p:nvPr/>
            </p:nvSpPr>
            <p:spPr>
              <a:xfrm>
                <a:off x="3843325" y="2863875"/>
                <a:ext cx="577775" cy="488775"/>
              </a:xfrm>
              <a:custGeom>
                <a:rect b="b" l="l" r="r" t="t"/>
                <a:pathLst>
                  <a:path extrusionOk="0" h="19551" w="23111">
                    <a:moveTo>
                      <a:pt x="20491" y="251"/>
                    </a:moveTo>
                    <a:cubicBezTo>
                      <a:pt x="21789" y="251"/>
                      <a:pt x="22861" y="1310"/>
                      <a:pt x="22861" y="2608"/>
                    </a:cubicBezTo>
                    <a:lnTo>
                      <a:pt x="22861" y="16931"/>
                    </a:lnTo>
                    <a:cubicBezTo>
                      <a:pt x="22861" y="18241"/>
                      <a:pt x="21789" y="19300"/>
                      <a:pt x="20491" y="19300"/>
                    </a:cubicBezTo>
                    <a:lnTo>
                      <a:pt x="2620" y="19300"/>
                    </a:lnTo>
                    <a:cubicBezTo>
                      <a:pt x="1310" y="19300"/>
                      <a:pt x="251" y="18241"/>
                      <a:pt x="251" y="16931"/>
                    </a:cubicBezTo>
                    <a:lnTo>
                      <a:pt x="251" y="2608"/>
                    </a:lnTo>
                    <a:cubicBezTo>
                      <a:pt x="251" y="1310"/>
                      <a:pt x="1310" y="251"/>
                      <a:pt x="2620" y="251"/>
                    </a:cubicBezTo>
                    <a:close/>
                    <a:moveTo>
                      <a:pt x="2620" y="0"/>
                    </a:moveTo>
                    <a:cubicBezTo>
                      <a:pt x="1167" y="0"/>
                      <a:pt x="1" y="1167"/>
                      <a:pt x="1" y="2620"/>
                    </a:cubicBezTo>
                    <a:lnTo>
                      <a:pt x="1" y="16931"/>
                    </a:lnTo>
                    <a:cubicBezTo>
                      <a:pt x="1" y="18384"/>
                      <a:pt x="1167" y="19551"/>
                      <a:pt x="2620" y="19551"/>
                    </a:cubicBezTo>
                    <a:lnTo>
                      <a:pt x="20491" y="19551"/>
                    </a:lnTo>
                    <a:cubicBezTo>
                      <a:pt x="21932" y="19551"/>
                      <a:pt x="23111" y="18384"/>
                      <a:pt x="23111" y="16931"/>
                    </a:cubicBezTo>
                    <a:lnTo>
                      <a:pt x="23111" y="2620"/>
                    </a:lnTo>
                    <a:cubicBezTo>
                      <a:pt x="23111" y="1167"/>
                      <a:pt x="21932" y="0"/>
                      <a:pt x="2049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5" name="Google Shape;4275;gd6373dda26_0_7166"/>
              <p:cNvSpPr/>
              <p:nvPr/>
            </p:nvSpPr>
            <p:spPr>
              <a:xfrm>
                <a:off x="3846300" y="3245775"/>
                <a:ext cx="571525" cy="103900"/>
              </a:xfrm>
              <a:custGeom>
                <a:rect b="b" l="l" r="r" t="t"/>
                <a:pathLst>
                  <a:path extrusionOk="0" h="4156" w="22861">
                    <a:moveTo>
                      <a:pt x="1" y="0"/>
                    </a:moveTo>
                    <a:lnTo>
                      <a:pt x="1" y="1655"/>
                    </a:lnTo>
                    <a:cubicBezTo>
                      <a:pt x="1" y="3036"/>
                      <a:pt x="1120" y="4155"/>
                      <a:pt x="2501" y="4155"/>
                    </a:cubicBezTo>
                    <a:lnTo>
                      <a:pt x="20372" y="4155"/>
                    </a:lnTo>
                    <a:cubicBezTo>
                      <a:pt x="21741" y="4155"/>
                      <a:pt x="22861" y="3036"/>
                      <a:pt x="22861" y="1655"/>
                    </a:cubicBezTo>
                    <a:lnTo>
                      <a:pt x="22861" y="0"/>
                    </a:lnTo>
                    <a:cubicBezTo>
                      <a:pt x="22861" y="1369"/>
                      <a:pt x="21741" y="2489"/>
                      <a:pt x="20372" y="2489"/>
                    </a:cubicBezTo>
                    <a:lnTo>
                      <a:pt x="2501" y="2489"/>
                    </a:lnTo>
                    <a:cubicBezTo>
                      <a:pt x="1120" y="2489"/>
                      <a:pt x="1" y="1369"/>
                      <a:pt x="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6" name="Google Shape;4276;gd6373dda26_0_7166"/>
              <p:cNvSpPr/>
              <p:nvPr/>
            </p:nvSpPr>
            <p:spPr>
              <a:xfrm>
                <a:off x="3843325" y="3242500"/>
                <a:ext cx="577775" cy="110150"/>
              </a:xfrm>
              <a:custGeom>
                <a:rect b="b" l="l" r="r" t="t"/>
                <a:pathLst>
                  <a:path extrusionOk="0" h="4406" w="23111">
                    <a:moveTo>
                      <a:pt x="22861" y="1238"/>
                    </a:moveTo>
                    <a:lnTo>
                      <a:pt x="22861" y="1786"/>
                    </a:lnTo>
                    <a:cubicBezTo>
                      <a:pt x="22861" y="3096"/>
                      <a:pt x="21789" y="4155"/>
                      <a:pt x="20491" y="4155"/>
                    </a:cubicBezTo>
                    <a:lnTo>
                      <a:pt x="2620" y="4155"/>
                    </a:lnTo>
                    <a:cubicBezTo>
                      <a:pt x="1310" y="4155"/>
                      <a:pt x="251" y="3096"/>
                      <a:pt x="251" y="1786"/>
                    </a:cubicBezTo>
                    <a:lnTo>
                      <a:pt x="251" y="1238"/>
                    </a:lnTo>
                    <a:cubicBezTo>
                      <a:pt x="667" y="2131"/>
                      <a:pt x="1572" y="2751"/>
                      <a:pt x="2620" y="2751"/>
                    </a:cubicBezTo>
                    <a:lnTo>
                      <a:pt x="20491" y="2751"/>
                    </a:lnTo>
                    <a:cubicBezTo>
                      <a:pt x="21539" y="2751"/>
                      <a:pt x="22432" y="2131"/>
                      <a:pt x="22861" y="1238"/>
                    </a:cubicBezTo>
                    <a:close/>
                    <a:moveTo>
                      <a:pt x="120" y="0"/>
                    </a:moveTo>
                    <a:cubicBezTo>
                      <a:pt x="48" y="0"/>
                      <a:pt x="1" y="60"/>
                      <a:pt x="1" y="131"/>
                    </a:cubicBezTo>
                    <a:lnTo>
                      <a:pt x="1" y="1786"/>
                    </a:lnTo>
                    <a:cubicBezTo>
                      <a:pt x="1" y="3239"/>
                      <a:pt x="1167" y="4406"/>
                      <a:pt x="2620" y="4406"/>
                    </a:cubicBezTo>
                    <a:lnTo>
                      <a:pt x="20491" y="4406"/>
                    </a:lnTo>
                    <a:cubicBezTo>
                      <a:pt x="21932" y="4406"/>
                      <a:pt x="23111" y="3239"/>
                      <a:pt x="23111" y="1786"/>
                    </a:cubicBezTo>
                    <a:lnTo>
                      <a:pt x="23111" y="131"/>
                    </a:lnTo>
                    <a:cubicBezTo>
                      <a:pt x="23111" y="60"/>
                      <a:pt x="23051" y="0"/>
                      <a:pt x="22980" y="0"/>
                    </a:cubicBezTo>
                    <a:cubicBezTo>
                      <a:pt x="22908" y="0"/>
                      <a:pt x="22861" y="60"/>
                      <a:pt x="22861" y="131"/>
                    </a:cubicBezTo>
                    <a:cubicBezTo>
                      <a:pt x="22861" y="1429"/>
                      <a:pt x="21789" y="2501"/>
                      <a:pt x="20491" y="2501"/>
                    </a:cubicBezTo>
                    <a:lnTo>
                      <a:pt x="2620" y="2501"/>
                    </a:lnTo>
                    <a:cubicBezTo>
                      <a:pt x="1310" y="2501"/>
                      <a:pt x="251" y="1429"/>
                      <a:pt x="251" y="131"/>
                    </a:cubicBezTo>
                    <a:cubicBezTo>
                      <a:pt x="251" y="60"/>
                      <a:pt x="191" y="0"/>
                      <a:pt x="120"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7" name="Google Shape;4277;gd6373dda26_0_7166"/>
              <p:cNvSpPr/>
              <p:nvPr/>
            </p:nvSpPr>
            <p:spPr>
              <a:xfrm>
                <a:off x="3846300" y="2866850"/>
                <a:ext cx="571525" cy="482825"/>
              </a:xfrm>
              <a:custGeom>
                <a:rect b="b" l="l" r="r" t="t"/>
                <a:pathLst>
                  <a:path extrusionOk="0" h="19313" w="22861">
                    <a:moveTo>
                      <a:pt x="2501" y="1"/>
                    </a:moveTo>
                    <a:cubicBezTo>
                      <a:pt x="1120" y="1"/>
                      <a:pt x="1" y="1120"/>
                      <a:pt x="1" y="2501"/>
                    </a:cubicBezTo>
                    <a:lnTo>
                      <a:pt x="1" y="2644"/>
                    </a:lnTo>
                    <a:cubicBezTo>
                      <a:pt x="2358" y="4501"/>
                      <a:pt x="4668" y="6370"/>
                      <a:pt x="6942" y="8252"/>
                    </a:cubicBezTo>
                    <a:cubicBezTo>
                      <a:pt x="7573" y="8764"/>
                      <a:pt x="7585" y="9728"/>
                      <a:pt x="6966" y="10264"/>
                    </a:cubicBezTo>
                    <a:cubicBezTo>
                      <a:pt x="4584" y="12323"/>
                      <a:pt x="2275" y="14383"/>
                      <a:pt x="1" y="16455"/>
                    </a:cubicBezTo>
                    <a:lnTo>
                      <a:pt x="1" y="16812"/>
                    </a:lnTo>
                    <a:cubicBezTo>
                      <a:pt x="1" y="18193"/>
                      <a:pt x="1120" y="19312"/>
                      <a:pt x="2501" y="19312"/>
                    </a:cubicBezTo>
                    <a:lnTo>
                      <a:pt x="3168" y="19312"/>
                    </a:lnTo>
                    <a:cubicBezTo>
                      <a:pt x="5573" y="17122"/>
                      <a:pt x="8037" y="14931"/>
                      <a:pt x="10561" y="12764"/>
                    </a:cubicBezTo>
                    <a:cubicBezTo>
                      <a:pt x="10811" y="12550"/>
                      <a:pt x="11121" y="12443"/>
                      <a:pt x="11431" y="12443"/>
                    </a:cubicBezTo>
                    <a:cubicBezTo>
                      <a:pt x="11740" y="12443"/>
                      <a:pt x="12050" y="12550"/>
                      <a:pt x="12300" y="12764"/>
                    </a:cubicBezTo>
                    <a:cubicBezTo>
                      <a:pt x="14824" y="14931"/>
                      <a:pt x="17288" y="17122"/>
                      <a:pt x="19705" y="19312"/>
                    </a:cubicBezTo>
                    <a:lnTo>
                      <a:pt x="20372" y="19312"/>
                    </a:lnTo>
                    <a:cubicBezTo>
                      <a:pt x="21741" y="19312"/>
                      <a:pt x="22861" y="18193"/>
                      <a:pt x="22861" y="16812"/>
                    </a:cubicBezTo>
                    <a:lnTo>
                      <a:pt x="22861" y="16455"/>
                    </a:lnTo>
                    <a:cubicBezTo>
                      <a:pt x="20598" y="14383"/>
                      <a:pt x="18277" y="12323"/>
                      <a:pt x="15907" y="10276"/>
                    </a:cubicBezTo>
                    <a:cubicBezTo>
                      <a:pt x="15288" y="9728"/>
                      <a:pt x="15288" y="8775"/>
                      <a:pt x="15919" y="8252"/>
                    </a:cubicBezTo>
                    <a:cubicBezTo>
                      <a:pt x="18193" y="6370"/>
                      <a:pt x="20515" y="4501"/>
                      <a:pt x="22861" y="2644"/>
                    </a:cubicBezTo>
                    <a:lnTo>
                      <a:pt x="22861" y="2501"/>
                    </a:lnTo>
                    <a:cubicBezTo>
                      <a:pt x="22861" y="1120"/>
                      <a:pt x="21741" y="1"/>
                      <a:pt x="20372" y="1"/>
                    </a:cubicBezTo>
                    <a:lnTo>
                      <a:pt x="19360" y="1"/>
                    </a:lnTo>
                    <a:cubicBezTo>
                      <a:pt x="16967" y="1906"/>
                      <a:pt x="14598" y="3822"/>
                      <a:pt x="12276" y="5763"/>
                    </a:cubicBezTo>
                    <a:cubicBezTo>
                      <a:pt x="12032" y="5966"/>
                      <a:pt x="11731" y="6067"/>
                      <a:pt x="11431" y="6067"/>
                    </a:cubicBezTo>
                    <a:cubicBezTo>
                      <a:pt x="11130" y="6067"/>
                      <a:pt x="10829" y="5966"/>
                      <a:pt x="10585" y="5763"/>
                    </a:cubicBezTo>
                    <a:cubicBezTo>
                      <a:pt x="8264" y="3822"/>
                      <a:pt x="5906" y="1906"/>
                      <a:pt x="3501" y="1"/>
                    </a:cubicBezTo>
                    <a:close/>
                  </a:path>
                </a:pathLst>
              </a:custGeom>
              <a:solidFill>
                <a:srgbClr val="F76F70"/>
              </a:solidFill>
              <a:ln cap="rnd" cmpd="sng" w="9525">
                <a:solidFill>
                  <a:srgbClr val="38345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8" name="Google Shape;4278;gd6373dda26_0_7166"/>
              <p:cNvSpPr/>
              <p:nvPr/>
            </p:nvSpPr>
            <p:spPr>
              <a:xfrm>
                <a:off x="3846300" y="3371075"/>
                <a:ext cx="571525" cy="53300"/>
              </a:xfrm>
              <a:custGeom>
                <a:rect b="b" l="l" r="r" t="t"/>
                <a:pathLst>
                  <a:path extrusionOk="0" h="2132" w="22861">
                    <a:moveTo>
                      <a:pt x="1084" y="1"/>
                    </a:moveTo>
                    <a:cubicBezTo>
                      <a:pt x="489" y="1"/>
                      <a:pt x="1" y="489"/>
                      <a:pt x="1" y="1084"/>
                    </a:cubicBezTo>
                    <a:lnTo>
                      <a:pt x="1" y="2132"/>
                    </a:lnTo>
                    <a:lnTo>
                      <a:pt x="22861" y="2132"/>
                    </a:lnTo>
                    <a:lnTo>
                      <a:pt x="22861" y="1084"/>
                    </a:lnTo>
                    <a:cubicBezTo>
                      <a:pt x="22861" y="489"/>
                      <a:pt x="22384" y="1"/>
                      <a:pt x="21777"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9" name="Google Shape;4279;gd6373dda26_0_7166"/>
              <p:cNvSpPr/>
              <p:nvPr/>
            </p:nvSpPr>
            <p:spPr>
              <a:xfrm>
                <a:off x="3843325" y="3368100"/>
                <a:ext cx="577775" cy="59550"/>
              </a:xfrm>
              <a:custGeom>
                <a:rect b="b" l="l" r="r" t="t"/>
                <a:pathLst>
                  <a:path extrusionOk="0" h="2382" w="23111">
                    <a:moveTo>
                      <a:pt x="21896" y="251"/>
                    </a:moveTo>
                    <a:cubicBezTo>
                      <a:pt x="22432" y="251"/>
                      <a:pt x="22861" y="679"/>
                      <a:pt x="22861" y="1203"/>
                    </a:cubicBezTo>
                    <a:lnTo>
                      <a:pt x="22861" y="2132"/>
                    </a:lnTo>
                    <a:lnTo>
                      <a:pt x="251" y="2132"/>
                    </a:lnTo>
                    <a:lnTo>
                      <a:pt x="251" y="1203"/>
                    </a:lnTo>
                    <a:cubicBezTo>
                      <a:pt x="251" y="679"/>
                      <a:pt x="679" y="251"/>
                      <a:pt x="1203" y="251"/>
                    </a:cubicBezTo>
                    <a:close/>
                    <a:moveTo>
                      <a:pt x="1203" y="1"/>
                    </a:moveTo>
                    <a:cubicBezTo>
                      <a:pt x="536" y="1"/>
                      <a:pt x="1" y="536"/>
                      <a:pt x="1" y="1203"/>
                    </a:cubicBezTo>
                    <a:lnTo>
                      <a:pt x="1" y="2251"/>
                    </a:lnTo>
                    <a:cubicBezTo>
                      <a:pt x="1" y="2322"/>
                      <a:pt x="48" y="2382"/>
                      <a:pt x="120" y="2382"/>
                    </a:cubicBezTo>
                    <a:lnTo>
                      <a:pt x="22980" y="2382"/>
                    </a:lnTo>
                    <a:cubicBezTo>
                      <a:pt x="23051" y="2382"/>
                      <a:pt x="23111" y="2322"/>
                      <a:pt x="23111" y="2251"/>
                    </a:cubicBezTo>
                    <a:lnTo>
                      <a:pt x="23111" y="1203"/>
                    </a:lnTo>
                    <a:cubicBezTo>
                      <a:pt x="23111" y="536"/>
                      <a:pt x="22563" y="1"/>
                      <a:pt x="21896"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0" name="Google Shape;4280;gd6373dda26_0_7166"/>
              <p:cNvSpPr/>
              <p:nvPr/>
            </p:nvSpPr>
            <p:spPr>
              <a:xfrm>
                <a:off x="3047700" y="2979375"/>
                <a:ext cx="527175" cy="445000"/>
              </a:xfrm>
              <a:custGeom>
                <a:rect b="b" l="l" r="r" t="t"/>
                <a:pathLst>
                  <a:path extrusionOk="0" h="17800" w="21087">
                    <a:moveTo>
                      <a:pt x="2298" y="0"/>
                    </a:moveTo>
                    <a:cubicBezTo>
                      <a:pt x="1036" y="0"/>
                      <a:pt x="0" y="1036"/>
                      <a:pt x="0" y="2298"/>
                    </a:cubicBezTo>
                    <a:lnTo>
                      <a:pt x="0" y="15502"/>
                    </a:lnTo>
                    <a:cubicBezTo>
                      <a:pt x="0" y="16776"/>
                      <a:pt x="1036" y="17800"/>
                      <a:pt x="2298" y="17800"/>
                    </a:cubicBezTo>
                    <a:lnTo>
                      <a:pt x="18788" y="17800"/>
                    </a:lnTo>
                    <a:cubicBezTo>
                      <a:pt x="20050" y="17800"/>
                      <a:pt x="21086" y="16776"/>
                      <a:pt x="21086" y="15502"/>
                    </a:cubicBezTo>
                    <a:lnTo>
                      <a:pt x="21086" y="2298"/>
                    </a:lnTo>
                    <a:cubicBezTo>
                      <a:pt x="21086" y="1036"/>
                      <a:pt x="20050" y="0"/>
                      <a:pt x="1878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1" name="Google Shape;4281;gd6373dda26_0_7166"/>
              <p:cNvSpPr/>
              <p:nvPr/>
            </p:nvSpPr>
            <p:spPr>
              <a:xfrm>
                <a:off x="3044725" y="2976400"/>
                <a:ext cx="533125" cy="451250"/>
              </a:xfrm>
              <a:custGeom>
                <a:rect b="b" l="l" r="r" t="t"/>
                <a:pathLst>
                  <a:path extrusionOk="0" h="18050" w="21325">
                    <a:moveTo>
                      <a:pt x="18907" y="250"/>
                    </a:moveTo>
                    <a:cubicBezTo>
                      <a:pt x="20098" y="250"/>
                      <a:pt x="21074" y="1226"/>
                      <a:pt x="21074" y="2417"/>
                    </a:cubicBezTo>
                    <a:lnTo>
                      <a:pt x="21074" y="15621"/>
                    </a:lnTo>
                    <a:cubicBezTo>
                      <a:pt x="21074" y="16824"/>
                      <a:pt x="20098" y="17800"/>
                      <a:pt x="18907" y="17800"/>
                    </a:cubicBezTo>
                    <a:lnTo>
                      <a:pt x="2417" y="17800"/>
                    </a:lnTo>
                    <a:cubicBezTo>
                      <a:pt x="1226" y="17800"/>
                      <a:pt x="250" y="16824"/>
                      <a:pt x="250" y="15621"/>
                    </a:cubicBezTo>
                    <a:lnTo>
                      <a:pt x="250" y="2417"/>
                    </a:lnTo>
                    <a:cubicBezTo>
                      <a:pt x="250" y="1226"/>
                      <a:pt x="1226" y="250"/>
                      <a:pt x="2417" y="250"/>
                    </a:cubicBezTo>
                    <a:close/>
                    <a:moveTo>
                      <a:pt x="2417" y="0"/>
                    </a:moveTo>
                    <a:cubicBezTo>
                      <a:pt x="1084" y="0"/>
                      <a:pt x="0" y="1084"/>
                      <a:pt x="0" y="2417"/>
                    </a:cubicBezTo>
                    <a:lnTo>
                      <a:pt x="0" y="15621"/>
                    </a:lnTo>
                    <a:cubicBezTo>
                      <a:pt x="0" y="16966"/>
                      <a:pt x="1084" y="18050"/>
                      <a:pt x="2417" y="18050"/>
                    </a:cubicBezTo>
                    <a:lnTo>
                      <a:pt x="18907" y="18050"/>
                    </a:lnTo>
                    <a:cubicBezTo>
                      <a:pt x="20241" y="18050"/>
                      <a:pt x="21324" y="16966"/>
                      <a:pt x="21324" y="15621"/>
                    </a:cubicBezTo>
                    <a:lnTo>
                      <a:pt x="21324" y="2417"/>
                    </a:lnTo>
                    <a:cubicBezTo>
                      <a:pt x="21324" y="1084"/>
                      <a:pt x="20241" y="0"/>
                      <a:pt x="18907"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2" name="Google Shape;4282;gd6373dda26_0_7166"/>
              <p:cNvSpPr/>
              <p:nvPr/>
            </p:nvSpPr>
            <p:spPr>
              <a:xfrm>
                <a:off x="3025675" y="2866850"/>
                <a:ext cx="571225" cy="482825"/>
              </a:xfrm>
              <a:custGeom>
                <a:rect b="b" l="l" r="r" t="t"/>
                <a:pathLst>
                  <a:path extrusionOk="0" h="19313" w="22849">
                    <a:moveTo>
                      <a:pt x="2488" y="1"/>
                    </a:moveTo>
                    <a:cubicBezTo>
                      <a:pt x="1107" y="1"/>
                      <a:pt x="0" y="1120"/>
                      <a:pt x="0" y="2501"/>
                    </a:cubicBezTo>
                    <a:lnTo>
                      <a:pt x="0" y="16812"/>
                    </a:lnTo>
                    <a:cubicBezTo>
                      <a:pt x="0" y="18193"/>
                      <a:pt x="1107" y="19312"/>
                      <a:pt x="2488" y="19312"/>
                    </a:cubicBezTo>
                    <a:lnTo>
                      <a:pt x="20360" y="19312"/>
                    </a:lnTo>
                    <a:cubicBezTo>
                      <a:pt x="21741" y="19312"/>
                      <a:pt x="22848" y="18193"/>
                      <a:pt x="22848" y="16812"/>
                    </a:cubicBezTo>
                    <a:lnTo>
                      <a:pt x="22848" y="2501"/>
                    </a:lnTo>
                    <a:cubicBezTo>
                      <a:pt x="22848" y="1120"/>
                      <a:pt x="21741" y="1"/>
                      <a:pt x="2036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3" name="Google Shape;4283;gd6373dda26_0_7166"/>
              <p:cNvSpPr/>
              <p:nvPr/>
            </p:nvSpPr>
            <p:spPr>
              <a:xfrm>
                <a:off x="3022400" y="2863875"/>
                <a:ext cx="577775" cy="488775"/>
              </a:xfrm>
              <a:custGeom>
                <a:rect b="b" l="l" r="r" t="t"/>
                <a:pathLst>
                  <a:path extrusionOk="0" h="19551" w="23111">
                    <a:moveTo>
                      <a:pt x="20491" y="251"/>
                    </a:moveTo>
                    <a:cubicBezTo>
                      <a:pt x="21800" y="251"/>
                      <a:pt x="22860" y="1310"/>
                      <a:pt x="22860" y="2608"/>
                    </a:cubicBezTo>
                    <a:lnTo>
                      <a:pt x="22860" y="16931"/>
                    </a:lnTo>
                    <a:cubicBezTo>
                      <a:pt x="22860" y="18241"/>
                      <a:pt x="21800" y="19300"/>
                      <a:pt x="20491" y="19300"/>
                    </a:cubicBezTo>
                    <a:lnTo>
                      <a:pt x="2619" y="19300"/>
                    </a:lnTo>
                    <a:cubicBezTo>
                      <a:pt x="1310" y="19300"/>
                      <a:pt x="250" y="18241"/>
                      <a:pt x="250" y="16931"/>
                    </a:cubicBezTo>
                    <a:lnTo>
                      <a:pt x="250" y="2608"/>
                    </a:lnTo>
                    <a:cubicBezTo>
                      <a:pt x="250" y="1310"/>
                      <a:pt x="1310" y="251"/>
                      <a:pt x="2619" y="251"/>
                    </a:cubicBezTo>
                    <a:close/>
                    <a:moveTo>
                      <a:pt x="2619" y="0"/>
                    </a:moveTo>
                    <a:cubicBezTo>
                      <a:pt x="1179" y="0"/>
                      <a:pt x="0" y="1167"/>
                      <a:pt x="0" y="2620"/>
                    </a:cubicBezTo>
                    <a:lnTo>
                      <a:pt x="0" y="16931"/>
                    </a:lnTo>
                    <a:cubicBezTo>
                      <a:pt x="0" y="18384"/>
                      <a:pt x="1179" y="19551"/>
                      <a:pt x="2619" y="19551"/>
                    </a:cubicBezTo>
                    <a:lnTo>
                      <a:pt x="20491" y="19551"/>
                    </a:lnTo>
                    <a:cubicBezTo>
                      <a:pt x="21931" y="19551"/>
                      <a:pt x="23110" y="18384"/>
                      <a:pt x="23110" y="16931"/>
                    </a:cubicBezTo>
                    <a:lnTo>
                      <a:pt x="23110" y="2620"/>
                    </a:lnTo>
                    <a:cubicBezTo>
                      <a:pt x="23110" y="1167"/>
                      <a:pt x="21931" y="0"/>
                      <a:pt x="2049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4" name="Google Shape;4284;gd6373dda26_0_7166"/>
              <p:cNvSpPr/>
              <p:nvPr/>
            </p:nvSpPr>
            <p:spPr>
              <a:xfrm>
                <a:off x="3025675" y="3245775"/>
                <a:ext cx="571225" cy="103900"/>
              </a:xfrm>
              <a:custGeom>
                <a:rect b="b" l="l" r="r" t="t"/>
                <a:pathLst>
                  <a:path extrusionOk="0" h="4156" w="22849">
                    <a:moveTo>
                      <a:pt x="0" y="0"/>
                    </a:moveTo>
                    <a:lnTo>
                      <a:pt x="0" y="1655"/>
                    </a:lnTo>
                    <a:cubicBezTo>
                      <a:pt x="0" y="3036"/>
                      <a:pt x="1107" y="4155"/>
                      <a:pt x="2488" y="4155"/>
                    </a:cubicBezTo>
                    <a:lnTo>
                      <a:pt x="20360" y="4155"/>
                    </a:lnTo>
                    <a:cubicBezTo>
                      <a:pt x="21741" y="4155"/>
                      <a:pt x="22848" y="3036"/>
                      <a:pt x="22848" y="1655"/>
                    </a:cubicBezTo>
                    <a:lnTo>
                      <a:pt x="22848" y="0"/>
                    </a:lnTo>
                    <a:cubicBezTo>
                      <a:pt x="22848" y="1369"/>
                      <a:pt x="21741" y="2489"/>
                      <a:pt x="20360" y="2489"/>
                    </a:cubicBezTo>
                    <a:lnTo>
                      <a:pt x="2488" y="2489"/>
                    </a:lnTo>
                    <a:cubicBezTo>
                      <a:pt x="1107" y="2489"/>
                      <a:pt x="0" y="1369"/>
                      <a:pt x="0"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5" name="Google Shape;4285;gd6373dda26_0_7166"/>
              <p:cNvSpPr/>
              <p:nvPr/>
            </p:nvSpPr>
            <p:spPr>
              <a:xfrm>
                <a:off x="3022400" y="3242500"/>
                <a:ext cx="577775" cy="110150"/>
              </a:xfrm>
              <a:custGeom>
                <a:rect b="b" l="l" r="r" t="t"/>
                <a:pathLst>
                  <a:path extrusionOk="0" h="4406" w="23111">
                    <a:moveTo>
                      <a:pt x="22860" y="1238"/>
                    </a:moveTo>
                    <a:lnTo>
                      <a:pt x="22860" y="1786"/>
                    </a:lnTo>
                    <a:cubicBezTo>
                      <a:pt x="22860" y="3096"/>
                      <a:pt x="21800" y="4155"/>
                      <a:pt x="20491" y="4155"/>
                    </a:cubicBezTo>
                    <a:lnTo>
                      <a:pt x="2619" y="4155"/>
                    </a:lnTo>
                    <a:cubicBezTo>
                      <a:pt x="1310" y="4155"/>
                      <a:pt x="250" y="3096"/>
                      <a:pt x="250" y="1786"/>
                    </a:cubicBezTo>
                    <a:lnTo>
                      <a:pt x="250" y="1238"/>
                    </a:lnTo>
                    <a:cubicBezTo>
                      <a:pt x="667" y="2131"/>
                      <a:pt x="1572" y="2751"/>
                      <a:pt x="2619" y="2751"/>
                    </a:cubicBezTo>
                    <a:lnTo>
                      <a:pt x="20491" y="2751"/>
                    </a:lnTo>
                    <a:cubicBezTo>
                      <a:pt x="21538" y="2751"/>
                      <a:pt x="22443" y="2131"/>
                      <a:pt x="22860" y="1238"/>
                    </a:cubicBezTo>
                    <a:close/>
                    <a:moveTo>
                      <a:pt x="131" y="0"/>
                    </a:moveTo>
                    <a:cubicBezTo>
                      <a:pt x="60" y="0"/>
                      <a:pt x="0" y="60"/>
                      <a:pt x="0" y="131"/>
                    </a:cubicBezTo>
                    <a:lnTo>
                      <a:pt x="0" y="1786"/>
                    </a:lnTo>
                    <a:cubicBezTo>
                      <a:pt x="0" y="3239"/>
                      <a:pt x="1179" y="4406"/>
                      <a:pt x="2619" y="4406"/>
                    </a:cubicBezTo>
                    <a:lnTo>
                      <a:pt x="20491" y="4406"/>
                    </a:lnTo>
                    <a:cubicBezTo>
                      <a:pt x="21931" y="4406"/>
                      <a:pt x="23110" y="3239"/>
                      <a:pt x="23110" y="1786"/>
                    </a:cubicBezTo>
                    <a:lnTo>
                      <a:pt x="23110" y="131"/>
                    </a:lnTo>
                    <a:cubicBezTo>
                      <a:pt x="23110" y="60"/>
                      <a:pt x="23051" y="0"/>
                      <a:pt x="22979" y="0"/>
                    </a:cubicBezTo>
                    <a:cubicBezTo>
                      <a:pt x="22920" y="0"/>
                      <a:pt x="22860" y="60"/>
                      <a:pt x="22860" y="131"/>
                    </a:cubicBezTo>
                    <a:cubicBezTo>
                      <a:pt x="22860" y="1429"/>
                      <a:pt x="21800" y="2501"/>
                      <a:pt x="20491" y="2501"/>
                    </a:cubicBezTo>
                    <a:lnTo>
                      <a:pt x="2619" y="2501"/>
                    </a:lnTo>
                    <a:cubicBezTo>
                      <a:pt x="1310" y="2501"/>
                      <a:pt x="250" y="1429"/>
                      <a:pt x="250" y="131"/>
                    </a:cubicBezTo>
                    <a:cubicBezTo>
                      <a:pt x="250" y="60"/>
                      <a:pt x="191" y="0"/>
                      <a:pt x="13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6" name="Google Shape;4286;gd6373dda26_0_7166"/>
              <p:cNvSpPr/>
              <p:nvPr/>
            </p:nvSpPr>
            <p:spPr>
              <a:xfrm>
                <a:off x="3025675" y="2866850"/>
                <a:ext cx="571225" cy="482825"/>
              </a:xfrm>
              <a:custGeom>
                <a:rect b="b" l="l" r="r" t="t"/>
                <a:pathLst>
                  <a:path extrusionOk="0" h="19313" w="22849">
                    <a:moveTo>
                      <a:pt x="2488" y="1"/>
                    </a:moveTo>
                    <a:cubicBezTo>
                      <a:pt x="1107" y="1"/>
                      <a:pt x="0" y="1120"/>
                      <a:pt x="0" y="2501"/>
                    </a:cubicBezTo>
                    <a:lnTo>
                      <a:pt x="0" y="2644"/>
                    </a:lnTo>
                    <a:cubicBezTo>
                      <a:pt x="2346" y="4501"/>
                      <a:pt x="4655" y="6370"/>
                      <a:pt x="6941" y="8252"/>
                    </a:cubicBezTo>
                    <a:cubicBezTo>
                      <a:pt x="7572" y="8764"/>
                      <a:pt x="7572" y="9728"/>
                      <a:pt x="6953" y="10264"/>
                    </a:cubicBezTo>
                    <a:cubicBezTo>
                      <a:pt x="4584" y="12323"/>
                      <a:pt x="2262" y="14383"/>
                      <a:pt x="0" y="16455"/>
                    </a:cubicBezTo>
                    <a:lnTo>
                      <a:pt x="0" y="16812"/>
                    </a:lnTo>
                    <a:cubicBezTo>
                      <a:pt x="0" y="18193"/>
                      <a:pt x="1107" y="19312"/>
                      <a:pt x="2488" y="19312"/>
                    </a:cubicBezTo>
                    <a:lnTo>
                      <a:pt x="3155" y="19312"/>
                    </a:lnTo>
                    <a:cubicBezTo>
                      <a:pt x="5560" y="17122"/>
                      <a:pt x="8037" y="14931"/>
                      <a:pt x="10561" y="12764"/>
                    </a:cubicBezTo>
                    <a:cubicBezTo>
                      <a:pt x="10805" y="12550"/>
                      <a:pt x="11115" y="12443"/>
                      <a:pt x="11424" y="12443"/>
                    </a:cubicBezTo>
                    <a:cubicBezTo>
                      <a:pt x="11734" y="12443"/>
                      <a:pt x="12043" y="12550"/>
                      <a:pt x="12287" y="12764"/>
                    </a:cubicBezTo>
                    <a:cubicBezTo>
                      <a:pt x="14811" y="14931"/>
                      <a:pt x="17288" y="17122"/>
                      <a:pt x="19693" y="19312"/>
                    </a:cubicBezTo>
                    <a:lnTo>
                      <a:pt x="20360" y="19312"/>
                    </a:lnTo>
                    <a:cubicBezTo>
                      <a:pt x="21741" y="19312"/>
                      <a:pt x="22848" y="18193"/>
                      <a:pt x="22848" y="16812"/>
                    </a:cubicBezTo>
                    <a:lnTo>
                      <a:pt x="22848" y="16455"/>
                    </a:lnTo>
                    <a:cubicBezTo>
                      <a:pt x="20586" y="14383"/>
                      <a:pt x="18264" y="12323"/>
                      <a:pt x="15895" y="10276"/>
                    </a:cubicBezTo>
                    <a:cubicBezTo>
                      <a:pt x="15276" y="9728"/>
                      <a:pt x="15276" y="8775"/>
                      <a:pt x="15907" y="8252"/>
                    </a:cubicBezTo>
                    <a:cubicBezTo>
                      <a:pt x="18193" y="6370"/>
                      <a:pt x="20503" y="4501"/>
                      <a:pt x="22848" y="2644"/>
                    </a:cubicBezTo>
                    <a:lnTo>
                      <a:pt x="22848" y="2501"/>
                    </a:lnTo>
                    <a:cubicBezTo>
                      <a:pt x="22848" y="1120"/>
                      <a:pt x="21741" y="1"/>
                      <a:pt x="20360" y="1"/>
                    </a:cubicBezTo>
                    <a:lnTo>
                      <a:pt x="19348" y="1"/>
                    </a:lnTo>
                    <a:cubicBezTo>
                      <a:pt x="16955" y="1906"/>
                      <a:pt x="14597" y="3822"/>
                      <a:pt x="12275" y="5763"/>
                    </a:cubicBezTo>
                    <a:cubicBezTo>
                      <a:pt x="12025" y="5966"/>
                      <a:pt x="11725" y="6067"/>
                      <a:pt x="11424" y="6067"/>
                    </a:cubicBezTo>
                    <a:cubicBezTo>
                      <a:pt x="11123" y="6067"/>
                      <a:pt x="10823" y="5966"/>
                      <a:pt x="10573" y="5763"/>
                    </a:cubicBezTo>
                    <a:cubicBezTo>
                      <a:pt x="8251" y="3822"/>
                      <a:pt x="5894" y="1906"/>
                      <a:pt x="3500" y="1"/>
                    </a:cubicBezTo>
                    <a:close/>
                  </a:path>
                </a:pathLst>
              </a:custGeom>
              <a:solidFill>
                <a:srgbClr val="F76F70"/>
              </a:solidFill>
              <a:ln cap="rnd" cmpd="sng" w="9525">
                <a:solidFill>
                  <a:srgbClr val="38345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7" name="Google Shape;4287;gd6373dda26_0_7166"/>
              <p:cNvSpPr/>
              <p:nvPr/>
            </p:nvSpPr>
            <p:spPr>
              <a:xfrm>
                <a:off x="3025675" y="3371075"/>
                <a:ext cx="571225" cy="53300"/>
              </a:xfrm>
              <a:custGeom>
                <a:rect b="b" l="l" r="r" t="t"/>
                <a:pathLst>
                  <a:path extrusionOk="0" h="2132" w="22849">
                    <a:moveTo>
                      <a:pt x="1072" y="1"/>
                    </a:moveTo>
                    <a:cubicBezTo>
                      <a:pt x="476" y="1"/>
                      <a:pt x="0" y="489"/>
                      <a:pt x="0" y="1084"/>
                    </a:cubicBezTo>
                    <a:lnTo>
                      <a:pt x="0" y="2132"/>
                    </a:lnTo>
                    <a:lnTo>
                      <a:pt x="22848" y="2132"/>
                    </a:lnTo>
                    <a:lnTo>
                      <a:pt x="22848" y="1084"/>
                    </a:lnTo>
                    <a:cubicBezTo>
                      <a:pt x="22848" y="489"/>
                      <a:pt x="22372" y="1"/>
                      <a:pt x="21777"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8" name="Google Shape;4288;gd6373dda26_0_7166"/>
              <p:cNvSpPr/>
              <p:nvPr/>
            </p:nvSpPr>
            <p:spPr>
              <a:xfrm>
                <a:off x="3022400" y="3368100"/>
                <a:ext cx="577775" cy="59550"/>
              </a:xfrm>
              <a:custGeom>
                <a:rect b="b" l="l" r="r" t="t"/>
                <a:pathLst>
                  <a:path extrusionOk="0" h="2382" w="23111">
                    <a:moveTo>
                      <a:pt x="21908" y="251"/>
                    </a:moveTo>
                    <a:cubicBezTo>
                      <a:pt x="22431" y="251"/>
                      <a:pt x="22860" y="679"/>
                      <a:pt x="22860" y="1203"/>
                    </a:cubicBezTo>
                    <a:lnTo>
                      <a:pt x="22860" y="2132"/>
                    </a:lnTo>
                    <a:lnTo>
                      <a:pt x="250" y="2132"/>
                    </a:lnTo>
                    <a:lnTo>
                      <a:pt x="250" y="1203"/>
                    </a:lnTo>
                    <a:cubicBezTo>
                      <a:pt x="250" y="679"/>
                      <a:pt x="679" y="251"/>
                      <a:pt x="1203" y="251"/>
                    </a:cubicBezTo>
                    <a:close/>
                    <a:moveTo>
                      <a:pt x="1203" y="1"/>
                    </a:moveTo>
                    <a:cubicBezTo>
                      <a:pt x="548" y="1"/>
                      <a:pt x="0" y="536"/>
                      <a:pt x="0" y="1203"/>
                    </a:cubicBezTo>
                    <a:lnTo>
                      <a:pt x="0" y="2251"/>
                    </a:lnTo>
                    <a:cubicBezTo>
                      <a:pt x="0" y="2322"/>
                      <a:pt x="60" y="2382"/>
                      <a:pt x="131" y="2382"/>
                    </a:cubicBezTo>
                    <a:lnTo>
                      <a:pt x="22979" y="2382"/>
                    </a:lnTo>
                    <a:cubicBezTo>
                      <a:pt x="23051" y="2382"/>
                      <a:pt x="23110" y="2322"/>
                      <a:pt x="23110" y="2251"/>
                    </a:cubicBezTo>
                    <a:lnTo>
                      <a:pt x="23110" y="1203"/>
                    </a:lnTo>
                    <a:cubicBezTo>
                      <a:pt x="23110" y="536"/>
                      <a:pt x="22574" y="1"/>
                      <a:pt x="21908"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9" name="Google Shape;4289;gd6373dda26_0_7166"/>
              <p:cNvSpPr/>
              <p:nvPr/>
            </p:nvSpPr>
            <p:spPr>
              <a:xfrm>
                <a:off x="1976425" y="3424350"/>
                <a:ext cx="3490650" cy="74150"/>
              </a:xfrm>
              <a:custGeom>
                <a:rect b="b" l="l" r="r" t="t"/>
                <a:pathLst>
                  <a:path extrusionOk="0" h="2966" w="139626">
                    <a:moveTo>
                      <a:pt x="1" y="1"/>
                    </a:moveTo>
                    <a:lnTo>
                      <a:pt x="1" y="2966"/>
                    </a:lnTo>
                    <a:lnTo>
                      <a:pt x="139625" y="2966"/>
                    </a:lnTo>
                    <a:lnTo>
                      <a:pt x="13962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0" name="Google Shape;4290;gd6373dda26_0_7166"/>
              <p:cNvSpPr/>
              <p:nvPr/>
            </p:nvSpPr>
            <p:spPr>
              <a:xfrm>
                <a:off x="1973150" y="3421375"/>
                <a:ext cx="3496900" cy="80400"/>
              </a:xfrm>
              <a:custGeom>
                <a:rect b="b" l="l" r="r" t="t"/>
                <a:pathLst>
                  <a:path extrusionOk="0" h="3216" w="139876">
                    <a:moveTo>
                      <a:pt x="139625" y="251"/>
                    </a:moveTo>
                    <a:lnTo>
                      <a:pt x="139625" y="2966"/>
                    </a:lnTo>
                    <a:lnTo>
                      <a:pt x="251" y="2966"/>
                    </a:lnTo>
                    <a:lnTo>
                      <a:pt x="251" y="251"/>
                    </a:lnTo>
                    <a:close/>
                    <a:moveTo>
                      <a:pt x="132" y="1"/>
                    </a:moveTo>
                    <a:cubicBezTo>
                      <a:pt x="60" y="1"/>
                      <a:pt x="1" y="60"/>
                      <a:pt x="1" y="120"/>
                    </a:cubicBezTo>
                    <a:lnTo>
                      <a:pt x="1" y="3085"/>
                    </a:lnTo>
                    <a:cubicBezTo>
                      <a:pt x="1" y="3156"/>
                      <a:pt x="60" y="3216"/>
                      <a:pt x="132" y="3216"/>
                    </a:cubicBezTo>
                    <a:lnTo>
                      <a:pt x="139756" y="3216"/>
                    </a:lnTo>
                    <a:cubicBezTo>
                      <a:pt x="139828" y="3216"/>
                      <a:pt x="139875" y="3156"/>
                      <a:pt x="139875" y="3085"/>
                    </a:cubicBezTo>
                    <a:lnTo>
                      <a:pt x="139875" y="120"/>
                    </a:lnTo>
                    <a:cubicBezTo>
                      <a:pt x="139875" y="60"/>
                      <a:pt x="139828" y="1"/>
                      <a:pt x="139756"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1" name="Google Shape;4291;gd6373dda26_0_7166"/>
              <p:cNvSpPr/>
              <p:nvPr/>
            </p:nvSpPr>
            <p:spPr>
              <a:xfrm>
                <a:off x="5425375" y="3424350"/>
                <a:ext cx="41700" cy="74150"/>
              </a:xfrm>
              <a:custGeom>
                <a:rect b="b" l="l" r="r" t="t"/>
                <a:pathLst>
                  <a:path extrusionOk="0" h="2966" w="1668">
                    <a:moveTo>
                      <a:pt x="1227" y="1"/>
                    </a:moveTo>
                    <a:lnTo>
                      <a:pt x="0" y="2966"/>
                    </a:lnTo>
                    <a:lnTo>
                      <a:pt x="1667" y="2966"/>
                    </a:lnTo>
                    <a:lnTo>
                      <a:pt x="1667" y="1"/>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2" name="Google Shape;4292;gd6373dda26_0_7166"/>
              <p:cNvSpPr/>
              <p:nvPr/>
            </p:nvSpPr>
            <p:spPr>
              <a:xfrm>
                <a:off x="5422100" y="3421375"/>
                <a:ext cx="47950" cy="80400"/>
              </a:xfrm>
              <a:custGeom>
                <a:rect b="b" l="l" r="r" t="t"/>
                <a:pathLst>
                  <a:path extrusionOk="0" h="3216" w="1918">
                    <a:moveTo>
                      <a:pt x="1667" y="251"/>
                    </a:moveTo>
                    <a:lnTo>
                      <a:pt x="1667" y="2966"/>
                    </a:lnTo>
                    <a:lnTo>
                      <a:pt x="322" y="2966"/>
                    </a:lnTo>
                    <a:lnTo>
                      <a:pt x="1441" y="251"/>
                    </a:lnTo>
                    <a:close/>
                    <a:moveTo>
                      <a:pt x="1358" y="1"/>
                    </a:moveTo>
                    <a:cubicBezTo>
                      <a:pt x="1310" y="1"/>
                      <a:pt x="1262" y="37"/>
                      <a:pt x="1239" y="72"/>
                    </a:cubicBezTo>
                    <a:lnTo>
                      <a:pt x="12" y="3037"/>
                    </a:lnTo>
                    <a:cubicBezTo>
                      <a:pt x="0" y="3073"/>
                      <a:pt x="0" y="3120"/>
                      <a:pt x="24" y="3156"/>
                    </a:cubicBezTo>
                    <a:cubicBezTo>
                      <a:pt x="48" y="3192"/>
                      <a:pt x="96" y="3216"/>
                      <a:pt x="131" y="3216"/>
                    </a:cubicBezTo>
                    <a:lnTo>
                      <a:pt x="1798" y="3216"/>
                    </a:lnTo>
                    <a:cubicBezTo>
                      <a:pt x="1870" y="3216"/>
                      <a:pt x="1917" y="3156"/>
                      <a:pt x="1917" y="3085"/>
                    </a:cubicBezTo>
                    <a:lnTo>
                      <a:pt x="1917" y="120"/>
                    </a:lnTo>
                    <a:cubicBezTo>
                      <a:pt x="1917" y="60"/>
                      <a:pt x="1870" y="1"/>
                      <a:pt x="1798"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3" name="Google Shape;4293;gd6373dda26_0_7166"/>
              <p:cNvSpPr/>
              <p:nvPr/>
            </p:nvSpPr>
            <p:spPr>
              <a:xfrm>
                <a:off x="1976425" y="3424350"/>
                <a:ext cx="41700" cy="74150"/>
              </a:xfrm>
              <a:custGeom>
                <a:rect b="b" l="l" r="r" t="t"/>
                <a:pathLst>
                  <a:path extrusionOk="0" h="2966" w="1668">
                    <a:moveTo>
                      <a:pt x="1" y="1"/>
                    </a:moveTo>
                    <a:lnTo>
                      <a:pt x="1" y="2966"/>
                    </a:lnTo>
                    <a:lnTo>
                      <a:pt x="441" y="2966"/>
                    </a:lnTo>
                    <a:lnTo>
                      <a:pt x="1667" y="1"/>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4" name="Google Shape;4294;gd6373dda26_0_7166"/>
              <p:cNvSpPr/>
              <p:nvPr/>
            </p:nvSpPr>
            <p:spPr>
              <a:xfrm>
                <a:off x="1973150" y="3421375"/>
                <a:ext cx="48250" cy="80400"/>
              </a:xfrm>
              <a:custGeom>
                <a:rect b="b" l="l" r="r" t="t"/>
                <a:pathLst>
                  <a:path extrusionOk="0" h="3216" w="1930">
                    <a:moveTo>
                      <a:pt x="1608" y="251"/>
                    </a:moveTo>
                    <a:lnTo>
                      <a:pt x="489" y="2966"/>
                    </a:lnTo>
                    <a:lnTo>
                      <a:pt x="251" y="2966"/>
                    </a:lnTo>
                    <a:lnTo>
                      <a:pt x="251" y="251"/>
                    </a:lnTo>
                    <a:close/>
                    <a:moveTo>
                      <a:pt x="132" y="1"/>
                    </a:moveTo>
                    <a:cubicBezTo>
                      <a:pt x="60" y="1"/>
                      <a:pt x="1" y="60"/>
                      <a:pt x="1" y="120"/>
                    </a:cubicBezTo>
                    <a:lnTo>
                      <a:pt x="1" y="3085"/>
                    </a:lnTo>
                    <a:cubicBezTo>
                      <a:pt x="1" y="3156"/>
                      <a:pt x="60" y="3216"/>
                      <a:pt x="132" y="3216"/>
                    </a:cubicBezTo>
                    <a:lnTo>
                      <a:pt x="572" y="3216"/>
                    </a:lnTo>
                    <a:cubicBezTo>
                      <a:pt x="620" y="3216"/>
                      <a:pt x="667" y="3180"/>
                      <a:pt x="691" y="3132"/>
                    </a:cubicBezTo>
                    <a:lnTo>
                      <a:pt x="1906" y="168"/>
                    </a:lnTo>
                    <a:cubicBezTo>
                      <a:pt x="1929" y="132"/>
                      <a:pt x="1917" y="96"/>
                      <a:pt x="1894" y="60"/>
                    </a:cubicBezTo>
                    <a:cubicBezTo>
                      <a:pt x="1870" y="25"/>
                      <a:pt x="1834" y="1"/>
                      <a:pt x="1798"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5" name="Google Shape;4295;gd6373dda26_0_7166"/>
              <p:cNvSpPr/>
              <p:nvPr/>
            </p:nvSpPr>
            <p:spPr>
              <a:xfrm>
                <a:off x="1818675" y="3800000"/>
                <a:ext cx="3865375" cy="5975"/>
              </a:xfrm>
              <a:custGeom>
                <a:rect b="b" l="l" r="r" t="t"/>
                <a:pathLst>
                  <a:path extrusionOk="0" h="239" w="154615">
                    <a:moveTo>
                      <a:pt x="0" y="1"/>
                    </a:moveTo>
                    <a:lnTo>
                      <a:pt x="0" y="239"/>
                    </a:lnTo>
                    <a:lnTo>
                      <a:pt x="154615" y="239"/>
                    </a:lnTo>
                    <a:lnTo>
                      <a:pt x="154615" y="1"/>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96" name="Google Shape;4296;gd6373dda26_0_7166"/>
            <p:cNvGrpSpPr/>
            <p:nvPr/>
          </p:nvGrpSpPr>
          <p:grpSpPr>
            <a:xfrm>
              <a:off x="5426514" y="2212817"/>
              <a:ext cx="1159192" cy="1592917"/>
              <a:chOff x="6128425" y="2474250"/>
              <a:chExt cx="968900" cy="1331425"/>
            </a:xfrm>
          </p:grpSpPr>
          <p:sp>
            <p:nvSpPr>
              <p:cNvPr id="4297" name="Google Shape;4297;gd6373dda26_0_7166"/>
              <p:cNvSpPr/>
              <p:nvPr/>
            </p:nvSpPr>
            <p:spPr>
              <a:xfrm>
                <a:off x="6131700" y="2869925"/>
                <a:ext cx="156600" cy="171675"/>
              </a:xfrm>
              <a:custGeom>
                <a:rect b="b" l="l" r="r" t="t"/>
                <a:pathLst>
                  <a:path extrusionOk="0" h="6867" w="6264">
                    <a:moveTo>
                      <a:pt x="337" y="0"/>
                    </a:moveTo>
                    <a:cubicBezTo>
                      <a:pt x="203" y="0"/>
                      <a:pt x="71" y="93"/>
                      <a:pt x="36" y="247"/>
                    </a:cubicBezTo>
                    <a:cubicBezTo>
                      <a:pt x="1" y="366"/>
                      <a:pt x="36" y="485"/>
                      <a:pt x="120" y="568"/>
                    </a:cubicBezTo>
                    <a:lnTo>
                      <a:pt x="1572" y="2021"/>
                    </a:lnTo>
                    <a:cubicBezTo>
                      <a:pt x="1572" y="2021"/>
                      <a:pt x="1013" y="4545"/>
                      <a:pt x="1727" y="5343"/>
                    </a:cubicBezTo>
                    <a:cubicBezTo>
                      <a:pt x="2453" y="6140"/>
                      <a:pt x="4430" y="6450"/>
                      <a:pt x="4430" y="6450"/>
                    </a:cubicBezTo>
                    <a:lnTo>
                      <a:pt x="4704" y="6867"/>
                    </a:lnTo>
                    <a:lnTo>
                      <a:pt x="6263" y="4569"/>
                    </a:lnTo>
                    <a:lnTo>
                      <a:pt x="3894" y="2187"/>
                    </a:lnTo>
                    <a:lnTo>
                      <a:pt x="489" y="44"/>
                    </a:lnTo>
                    <a:cubicBezTo>
                      <a:pt x="442" y="14"/>
                      <a:pt x="390" y="0"/>
                      <a:pt x="33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8" name="Google Shape;4298;gd6373dda26_0_7166"/>
              <p:cNvSpPr/>
              <p:nvPr/>
            </p:nvSpPr>
            <p:spPr>
              <a:xfrm>
                <a:off x="6128425" y="2866725"/>
                <a:ext cx="163450" cy="177850"/>
              </a:xfrm>
              <a:custGeom>
                <a:rect b="b" l="l" r="r" t="t"/>
                <a:pathLst>
                  <a:path extrusionOk="0" h="7114" w="6538">
                    <a:moveTo>
                      <a:pt x="467" y="1"/>
                    </a:moveTo>
                    <a:cubicBezTo>
                      <a:pt x="415" y="1"/>
                      <a:pt x="363" y="10"/>
                      <a:pt x="310" y="29"/>
                    </a:cubicBezTo>
                    <a:cubicBezTo>
                      <a:pt x="179" y="89"/>
                      <a:pt x="84" y="196"/>
                      <a:pt x="48" y="339"/>
                    </a:cubicBezTo>
                    <a:cubicBezTo>
                      <a:pt x="1" y="506"/>
                      <a:pt x="48" y="672"/>
                      <a:pt x="167" y="791"/>
                    </a:cubicBezTo>
                    <a:lnTo>
                      <a:pt x="1572" y="2184"/>
                    </a:lnTo>
                    <a:cubicBezTo>
                      <a:pt x="1489" y="2613"/>
                      <a:pt x="1072" y="4780"/>
                      <a:pt x="1775" y="5554"/>
                    </a:cubicBezTo>
                    <a:cubicBezTo>
                      <a:pt x="2453" y="6304"/>
                      <a:pt x="4156" y="6637"/>
                      <a:pt x="4489" y="6697"/>
                    </a:cubicBezTo>
                    <a:lnTo>
                      <a:pt x="4728" y="7066"/>
                    </a:lnTo>
                    <a:cubicBezTo>
                      <a:pt x="4751" y="7102"/>
                      <a:pt x="4787" y="7114"/>
                      <a:pt x="4835" y="7114"/>
                    </a:cubicBezTo>
                    <a:cubicBezTo>
                      <a:pt x="4870" y="7114"/>
                      <a:pt x="4906" y="7102"/>
                      <a:pt x="4930" y="7066"/>
                    </a:cubicBezTo>
                    <a:lnTo>
                      <a:pt x="6502" y="4768"/>
                    </a:lnTo>
                    <a:cubicBezTo>
                      <a:pt x="6537" y="4720"/>
                      <a:pt x="6525" y="4637"/>
                      <a:pt x="6466" y="4601"/>
                    </a:cubicBezTo>
                    <a:cubicBezTo>
                      <a:pt x="6443" y="4583"/>
                      <a:pt x="6419" y="4575"/>
                      <a:pt x="6395" y="4575"/>
                    </a:cubicBezTo>
                    <a:cubicBezTo>
                      <a:pt x="6357" y="4575"/>
                      <a:pt x="6321" y="4596"/>
                      <a:pt x="6299" y="4625"/>
                    </a:cubicBezTo>
                    <a:lnTo>
                      <a:pt x="4835" y="6768"/>
                    </a:lnTo>
                    <a:lnTo>
                      <a:pt x="4668" y="6506"/>
                    </a:lnTo>
                    <a:cubicBezTo>
                      <a:pt x="4644" y="6483"/>
                      <a:pt x="4609" y="6459"/>
                      <a:pt x="4573" y="6459"/>
                    </a:cubicBezTo>
                    <a:cubicBezTo>
                      <a:pt x="4561" y="6459"/>
                      <a:pt x="2632" y="6137"/>
                      <a:pt x="1953" y="5387"/>
                    </a:cubicBezTo>
                    <a:cubicBezTo>
                      <a:pt x="1287" y="4649"/>
                      <a:pt x="1822" y="2196"/>
                      <a:pt x="1822" y="2172"/>
                    </a:cubicBezTo>
                    <a:cubicBezTo>
                      <a:pt x="1834" y="2137"/>
                      <a:pt x="1822" y="2089"/>
                      <a:pt x="1799" y="2053"/>
                    </a:cubicBezTo>
                    <a:lnTo>
                      <a:pt x="334" y="613"/>
                    </a:lnTo>
                    <a:cubicBezTo>
                      <a:pt x="287" y="553"/>
                      <a:pt x="263" y="482"/>
                      <a:pt x="287" y="398"/>
                    </a:cubicBezTo>
                    <a:cubicBezTo>
                      <a:pt x="298" y="339"/>
                      <a:pt x="346" y="291"/>
                      <a:pt x="406" y="267"/>
                    </a:cubicBezTo>
                    <a:cubicBezTo>
                      <a:pt x="424" y="258"/>
                      <a:pt x="444" y="255"/>
                      <a:pt x="464" y="255"/>
                    </a:cubicBezTo>
                    <a:cubicBezTo>
                      <a:pt x="497" y="255"/>
                      <a:pt x="531" y="265"/>
                      <a:pt x="560" y="279"/>
                    </a:cubicBezTo>
                    <a:lnTo>
                      <a:pt x="3966" y="2411"/>
                    </a:lnTo>
                    <a:cubicBezTo>
                      <a:pt x="3987" y="2428"/>
                      <a:pt x="4011" y="2436"/>
                      <a:pt x="4034" y="2436"/>
                    </a:cubicBezTo>
                    <a:cubicBezTo>
                      <a:pt x="4073" y="2436"/>
                      <a:pt x="4110" y="2413"/>
                      <a:pt x="4132" y="2375"/>
                    </a:cubicBezTo>
                    <a:cubicBezTo>
                      <a:pt x="4168" y="2315"/>
                      <a:pt x="4156" y="2244"/>
                      <a:pt x="4097" y="2208"/>
                    </a:cubicBezTo>
                    <a:lnTo>
                      <a:pt x="691" y="65"/>
                    </a:lnTo>
                    <a:cubicBezTo>
                      <a:pt x="620" y="22"/>
                      <a:pt x="544" y="1"/>
                      <a:pt x="467"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9" name="Google Shape;4299;gd6373dda26_0_7166"/>
              <p:cNvSpPr/>
              <p:nvPr/>
            </p:nvSpPr>
            <p:spPr>
              <a:xfrm>
                <a:off x="6165650" y="2938000"/>
                <a:ext cx="47650" cy="86050"/>
              </a:xfrm>
              <a:custGeom>
                <a:rect b="b" l="l" r="r" t="t"/>
                <a:pathLst>
                  <a:path extrusionOk="0" h="3442" w="1906">
                    <a:moveTo>
                      <a:pt x="202" y="0"/>
                    </a:moveTo>
                    <a:lnTo>
                      <a:pt x="12" y="1048"/>
                    </a:lnTo>
                    <a:cubicBezTo>
                      <a:pt x="0" y="1667"/>
                      <a:pt x="83" y="2286"/>
                      <a:pt x="369" y="2620"/>
                    </a:cubicBezTo>
                    <a:cubicBezTo>
                      <a:pt x="714" y="3001"/>
                      <a:pt x="1334" y="3262"/>
                      <a:pt x="1905" y="3441"/>
                    </a:cubicBezTo>
                    <a:cubicBezTo>
                      <a:pt x="1262" y="2560"/>
                      <a:pt x="1155" y="1596"/>
                      <a:pt x="1298" y="643"/>
                    </a:cubicBezTo>
                    <a:lnTo>
                      <a:pt x="202" y="0"/>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0" name="Google Shape;4300;gd6373dda26_0_7166"/>
              <p:cNvSpPr/>
              <p:nvPr/>
            </p:nvSpPr>
            <p:spPr>
              <a:xfrm>
                <a:off x="6162375" y="2934975"/>
                <a:ext cx="54200" cy="92325"/>
              </a:xfrm>
              <a:custGeom>
                <a:rect b="b" l="l" r="r" t="t"/>
                <a:pathLst>
                  <a:path extrusionOk="0" h="3693" w="2168">
                    <a:moveTo>
                      <a:pt x="417" y="324"/>
                    </a:moveTo>
                    <a:lnTo>
                      <a:pt x="1298" y="824"/>
                    </a:lnTo>
                    <a:cubicBezTo>
                      <a:pt x="1167" y="1788"/>
                      <a:pt x="1310" y="2610"/>
                      <a:pt x="1727" y="3336"/>
                    </a:cubicBezTo>
                    <a:cubicBezTo>
                      <a:pt x="1203" y="3133"/>
                      <a:pt x="822" y="2907"/>
                      <a:pt x="595" y="2657"/>
                    </a:cubicBezTo>
                    <a:cubicBezTo>
                      <a:pt x="369" y="2407"/>
                      <a:pt x="250" y="1895"/>
                      <a:pt x="262" y="1181"/>
                    </a:cubicBezTo>
                    <a:lnTo>
                      <a:pt x="417" y="324"/>
                    </a:lnTo>
                    <a:close/>
                    <a:moveTo>
                      <a:pt x="324" y="0"/>
                    </a:moveTo>
                    <a:cubicBezTo>
                      <a:pt x="306" y="0"/>
                      <a:pt x="289" y="4"/>
                      <a:pt x="274" y="14"/>
                    </a:cubicBezTo>
                    <a:cubicBezTo>
                      <a:pt x="238" y="26"/>
                      <a:pt x="214" y="62"/>
                      <a:pt x="203" y="97"/>
                    </a:cubicBezTo>
                    <a:lnTo>
                      <a:pt x="24" y="1145"/>
                    </a:lnTo>
                    <a:cubicBezTo>
                      <a:pt x="12" y="1157"/>
                      <a:pt x="12" y="1157"/>
                      <a:pt x="12" y="1169"/>
                    </a:cubicBezTo>
                    <a:cubicBezTo>
                      <a:pt x="0" y="1967"/>
                      <a:pt x="143" y="2514"/>
                      <a:pt x="417" y="2824"/>
                    </a:cubicBezTo>
                    <a:cubicBezTo>
                      <a:pt x="714" y="3157"/>
                      <a:pt x="1238" y="3443"/>
                      <a:pt x="1988" y="3681"/>
                    </a:cubicBezTo>
                    <a:cubicBezTo>
                      <a:pt x="2012" y="3693"/>
                      <a:pt x="2024" y="3693"/>
                      <a:pt x="2036" y="3693"/>
                    </a:cubicBezTo>
                    <a:cubicBezTo>
                      <a:pt x="2072" y="3693"/>
                      <a:pt x="2108" y="3669"/>
                      <a:pt x="2131" y="3645"/>
                    </a:cubicBezTo>
                    <a:cubicBezTo>
                      <a:pt x="2167" y="3598"/>
                      <a:pt x="2167" y="3538"/>
                      <a:pt x="2131" y="3491"/>
                    </a:cubicBezTo>
                    <a:cubicBezTo>
                      <a:pt x="1584" y="2741"/>
                      <a:pt x="1393" y="1848"/>
                      <a:pt x="1560" y="776"/>
                    </a:cubicBezTo>
                    <a:cubicBezTo>
                      <a:pt x="1560" y="728"/>
                      <a:pt x="1536" y="681"/>
                      <a:pt x="1500" y="657"/>
                    </a:cubicBezTo>
                    <a:lnTo>
                      <a:pt x="393" y="14"/>
                    </a:lnTo>
                    <a:cubicBezTo>
                      <a:pt x="372" y="7"/>
                      <a:pt x="348" y="0"/>
                      <a:pt x="324"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1" name="Google Shape;4301;gd6373dda26_0_7166"/>
              <p:cNvSpPr/>
              <p:nvPr/>
            </p:nvSpPr>
            <p:spPr>
              <a:xfrm>
                <a:off x="6205225" y="2870200"/>
                <a:ext cx="75625" cy="124975"/>
              </a:xfrm>
              <a:custGeom>
                <a:rect b="b" l="l" r="r" t="t"/>
                <a:pathLst>
                  <a:path extrusionOk="0" h="4999" w="3025">
                    <a:moveTo>
                      <a:pt x="845" y="1"/>
                    </a:moveTo>
                    <a:cubicBezTo>
                      <a:pt x="624" y="1"/>
                      <a:pt x="436" y="525"/>
                      <a:pt x="501" y="998"/>
                    </a:cubicBezTo>
                    <a:cubicBezTo>
                      <a:pt x="596" y="1617"/>
                      <a:pt x="953" y="2176"/>
                      <a:pt x="953" y="2176"/>
                    </a:cubicBezTo>
                    <a:cubicBezTo>
                      <a:pt x="953" y="2176"/>
                      <a:pt x="1" y="4379"/>
                      <a:pt x="1251" y="4998"/>
                    </a:cubicBezTo>
                    <a:lnTo>
                      <a:pt x="3025" y="4272"/>
                    </a:lnTo>
                    <a:lnTo>
                      <a:pt x="2394" y="3391"/>
                    </a:lnTo>
                    <a:cubicBezTo>
                      <a:pt x="2394" y="3391"/>
                      <a:pt x="1322" y="581"/>
                      <a:pt x="1036" y="140"/>
                    </a:cubicBezTo>
                    <a:cubicBezTo>
                      <a:pt x="973" y="43"/>
                      <a:pt x="908" y="1"/>
                      <a:pt x="84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2" name="Google Shape;4302;gd6373dda26_0_7166"/>
              <p:cNvSpPr/>
              <p:nvPr/>
            </p:nvSpPr>
            <p:spPr>
              <a:xfrm>
                <a:off x="6204325" y="2867025"/>
                <a:ext cx="80100" cy="131425"/>
              </a:xfrm>
              <a:custGeom>
                <a:rect b="b" l="l" r="r" t="t"/>
                <a:pathLst>
                  <a:path extrusionOk="0" h="5257" w="3204">
                    <a:moveTo>
                      <a:pt x="883" y="1"/>
                    </a:moveTo>
                    <a:cubicBezTo>
                      <a:pt x="843" y="1"/>
                      <a:pt x="810" y="10"/>
                      <a:pt x="787" y="17"/>
                    </a:cubicBezTo>
                    <a:cubicBezTo>
                      <a:pt x="489" y="125"/>
                      <a:pt x="346" y="708"/>
                      <a:pt x="418" y="1148"/>
                    </a:cubicBezTo>
                    <a:cubicBezTo>
                      <a:pt x="501" y="1672"/>
                      <a:pt x="763" y="2149"/>
                      <a:pt x="858" y="2315"/>
                    </a:cubicBezTo>
                    <a:cubicBezTo>
                      <a:pt x="703" y="2684"/>
                      <a:pt x="1" y="4625"/>
                      <a:pt x="1227" y="5232"/>
                    </a:cubicBezTo>
                    <a:cubicBezTo>
                      <a:pt x="1251" y="5244"/>
                      <a:pt x="1263" y="5256"/>
                      <a:pt x="1287" y="5256"/>
                    </a:cubicBezTo>
                    <a:cubicBezTo>
                      <a:pt x="1334" y="5256"/>
                      <a:pt x="1370" y="5220"/>
                      <a:pt x="1394" y="5185"/>
                    </a:cubicBezTo>
                    <a:cubicBezTo>
                      <a:pt x="1430" y="5113"/>
                      <a:pt x="1406" y="5042"/>
                      <a:pt x="1334" y="5018"/>
                    </a:cubicBezTo>
                    <a:cubicBezTo>
                      <a:pt x="215" y="4458"/>
                      <a:pt x="1096" y="2375"/>
                      <a:pt x="1108" y="2351"/>
                    </a:cubicBezTo>
                    <a:cubicBezTo>
                      <a:pt x="1120" y="2315"/>
                      <a:pt x="1120" y="2268"/>
                      <a:pt x="1096" y="2232"/>
                    </a:cubicBezTo>
                    <a:cubicBezTo>
                      <a:pt x="1096" y="2232"/>
                      <a:pt x="751" y="1684"/>
                      <a:pt x="668" y="1113"/>
                    </a:cubicBezTo>
                    <a:cubicBezTo>
                      <a:pt x="596" y="684"/>
                      <a:pt x="763" y="291"/>
                      <a:pt x="870" y="255"/>
                    </a:cubicBezTo>
                    <a:cubicBezTo>
                      <a:pt x="873" y="254"/>
                      <a:pt x="875" y="254"/>
                      <a:pt x="878" y="254"/>
                    </a:cubicBezTo>
                    <a:cubicBezTo>
                      <a:pt x="904" y="254"/>
                      <a:pt x="944" y="296"/>
                      <a:pt x="965" y="339"/>
                    </a:cubicBezTo>
                    <a:cubicBezTo>
                      <a:pt x="1239" y="767"/>
                      <a:pt x="2299" y="3542"/>
                      <a:pt x="2311" y="3565"/>
                    </a:cubicBezTo>
                    <a:cubicBezTo>
                      <a:pt x="2311" y="3577"/>
                      <a:pt x="2323" y="3589"/>
                      <a:pt x="2323" y="3589"/>
                    </a:cubicBezTo>
                    <a:lnTo>
                      <a:pt x="2966" y="4470"/>
                    </a:lnTo>
                    <a:cubicBezTo>
                      <a:pt x="2987" y="4499"/>
                      <a:pt x="3026" y="4515"/>
                      <a:pt x="3067" y="4515"/>
                    </a:cubicBezTo>
                    <a:cubicBezTo>
                      <a:pt x="3093" y="4515"/>
                      <a:pt x="3121" y="4508"/>
                      <a:pt x="3144" y="4494"/>
                    </a:cubicBezTo>
                    <a:cubicBezTo>
                      <a:pt x="3192" y="4458"/>
                      <a:pt x="3204" y="4375"/>
                      <a:pt x="3168" y="4316"/>
                    </a:cubicBezTo>
                    <a:lnTo>
                      <a:pt x="2537" y="3458"/>
                    </a:lnTo>
                    <a:cubicBezTo>
                      <a:pt x="2442" y="3208"/>
                      <a:pt x="1453" y="636"/>
                      <a:pt x="1180" y="208"/>
                    </a:cubicBezTo>
                    <a:cubicBezTo>
                      <a:pt x="1075" y="39"/>
                      <a:pt x="965" y="1"/>
                      <a:pt x="883"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3" name="Google Shape;4303;gd6373dda26_0_7166"/>
              <p:cNvSpPr/>
              <p:nvPr/>
            </p:nvSpPr>
            <p:spPr>
              <a:xfrm>
                <a:off x="6141825" y="2971925"/>
                <a:ext cx="48850" cy="30225"/>
              </a:xfrm>
              <a:custGeom>
                <a:rect b="b" l="l" r="r" t="t"/>
                <a:pathLst>
                  <a:path extrusionOk="0" h="1209" w="1954">
                    <a:moveTo>
                      <a:pt x="453" y="0"/>
                    </a:moveTo>
                    <a:cubicBezTo>
                      <a:pt x="453" y="0"/>
                      <a:pt x="1" y="393"/>
                      <a:pt x="322" y="929"/>
                    </a:cubicBezTo>
                    <a:cubicBezTo>
                      <a:pt x="445" y="1142"/>
                      <a:pt x="727" y="1208"/>
                      <a:pt x="1023" y="1208"/>
                    </a:cubicBezTo>
                    <a:cubicBezTo>
                      <a:pt x="1241" y="1208"/>
                      <a:pt x="1467" y="1172"/>
                      <a:pt x="1644" y="1132"/>
                    </a:cubicBezTo>
                    <a:cubicBezTo>
                      <a:pt x="1834" y="1096"/>
                      <a:pt x="1953" y="917"/>
                      <a:pt x="1917" y="715"/>
                    </a:cubicBezTo>
                    <a:lnTo>
                      <a:pt x="1906" y="608"/>
                    </a:lnTo>
                    <a:cubicBezTo>
                      <a:pt x="1870" y="441"/>
                      <a:pt x="1763" y="310"/>
                      <a:pt x="1608" y="274"/>
                    </a:cubicBezTo>
                    <a:lnTo>
                      <a:pt x="45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4" name="Google Shape;4304;gd6373dda26_0_7166"/>
              <p:cNvSpPr/>
              <p:nvPr/>
            </p:nvSpPr>
            <p:spPr>
              <a:xfrm>
                <a:off x="6139750" y="2968825"/>
                <a:ext cx="54200" cy="36450"/>
              </a:xfrm>
              <a:custGeom>
                <a:rect b="b" l="l" r="r" t="t"/>
                <a:pathLst>
                  <a:path extrusionOk="0" h="1458" w="2168">
                    <a:moveTo>
                      <a:pt x="572" y="255"/>
                    </a:moveTo>
                    <a:lnTo>
                      <a:pt x="1655" y="529"/>
                    </a:lnTo>
                    <a:cubicBezTo>
                      <a:pt x="1762" y="553"/>
                      <a:pt x="1846" y="636"/>
                      <a:pt x="1858" y="755"/>
                    </a:cubicBezTo>
                    <a:lnTo>
                      <a:pt x="1881" y="863"/>
                    </a:lnTo>
                    <a:cubicBezTo>
                      <a:pt x="1905" y="994"/>
                      <a:pt x="1822" y="1113"/>
                      <a:pt x="1703" y="1136"/>
                    </a:cubicBezTo>
                    <a:cubicBezTo>
                      <a:pt x="1489" y="1184"/>
                      <a:pt x="1286" y="1208"/>
                      <a:pt x="1119" y="1208"/>
                    </a:cubicBezTo>
                    <a:cubicBezTo>
                      <a:pt x="893" y="1208"/>
                      <a:pt x="619" y="1172"/>
                      <a:pt x="512" y="994"/>
                    </a:cubicBezTo>
                    <a:cubicBezTo>
                      <a:pt x="310" y="636"/>
                      <a:pt x="488" y="363"/>
                      <a:pt x="572" y="255"/>
                    </a:cubicBezTo>
                    <a:close/>
                    <a:moveTo>
                      <a:pt x="529" y="1"/>
                    </a:moveTo>
                    <a:cubicBezTo>
                      <a:pt x="500" y="1"/>
                      <a:pt x="470" y="12"/>
                      <a:pt x="453" y="29"/>
                    </a:cubicBezTo>
                    <a:cubicBezTo>
                      <a:pt x="274" y="184"/>
                      <a:pt x="0" y="625"/>
                      <a:pt x="298" y="1113"/>
                    </a:cubicBezTo>
                    <a:cubicBezTo>
                      <a:pt x="429" y="1339"/>
                      <a:pt x="703" y="1458"/>
                      <a:pt x="1119" y="1458"/>
                    </a:cubicBezTo>
                    <a:cubicBezTo>
                      <a:pt x="1298" y="1458"/>
                      <a:pt x="1524" y="1434"/>
                      <a:pt x="1750" y="1387"/>
                    </a:cubicBezTo>
                    <a:cubicBezTo>
                      <a:pt x="2000" y="1327"/>
                      <a:pt x="2167" y="1077"/>
                      <a:pt x="2131" y="815"/>
                    </a:cubicBezTo>
                    <a:lnTo>
                      <a:pt x="2108" y="708"/>
                    </a:lnTo>
                    <a:cubicBezTo>
                      <a:pt x="2072" y="494"/>
                      <a:pt x="1917" y="327"/>
                      <a:pt x="1715" y="279"/>
                    </a:cubicBezTo>
                    <a:lnTo>
                      <a:pt x="560" y="5"/>
                    </a:lnTo>
                    <a:cubicBezTo>
                      <a:pt x="550" y="2"/>
                      <a:pt x="540" y="1"/>
                      <a:pt x="529"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5" name="Google Shape;4305;gd6373dda26_0_7166"/>
              <p:cNvSpPr/>
              <p:nvPr/>
            </p:nvSpPr>
            <p:spPr>
              <a:xfrm>
                <a:off x="6148375" y="2944550"/>
                <a:ext cx="42875" cy="35200"/>
              </a:xfrm>
              <a:custGeom>
                <a:rect b="b" l="l" r="r" t="t"/>
                <a:pathLst>
                  <a:path extrusionOk="0" h="1408" w="1715">
                    <a:moveTo>
                      <a:pt x="393" y="0"/>
                    </a:moveTo>
                    <a:cubicBezTo>
                      <a:pt x="393" y="0"/>
                      <a:pt x="1" y="357"/>
                      <a:pt x="72" y="881"/>
                    </a:cubicBezTo>
                    <a:cubicBezTo>
                      <a:pt x="108" y="1238"/>
                      <a:pt x="774" y="1357"/>
                      <a:pt x="1215" y="1405"/>
                    </a:cubicBezTo>
                    <a:cubicBezTo>
                      <a:pt x="1230" y="1407"/>
                      <a:pt x="1244" y="1407"/>
                      <a:pt x="1258" y="1407"/>
                    </a:cubicBezTo>
                    <a:cubicBezTo>
                      <a:pt x="1455" y="1407"/>
                      <a:pt x="1622" y="1259"/>
                      <a:pt x="1655" y="1060"/>
                    </a:cubicBezTo>
                    <a:lnTo>
                      <a:pt x="1715" y="643"/>
                    </a:lnTo>
                    <a:lnTo>
                      <a:pt x="39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6" name="Google Shape;4306;gd6373dda26_0_7166"/>
              <p:cNvSpPr/>
              <p:nvPr/>
            </p:nvSpPr>
            <p:spPr>
              <a:xfrm>
                <a:off x="6145100" y="2941250"/>
                <a:ext cx="49425" cy="41700"/>
              </a:xfrm>
              <a:custGeom>
                <a:rect b="b" l="l" r="r" t="t"/>
                <a:pathLst>
                  <a:path extrusionOk="0" h="1668" w="1977">
                    <a:moveTo>
                      <a:pt x="548" y="287"/>
                    </a:moveTo>
                    <a:lnTo>
                      <a:pt x="1715" y="846"/>
                    </a:lnTo>
                    <a:lnTo>
                      <a:pt x="1656" y="1168"/>
                    </a:lnTo>
                    <a:cubicBezTo>
                      <a:pt x="1633" y="1315"/>
                      <a:pt x="1524" y="1419"/>
                      <a:pt x="1381" y="1419"/>
                    </a:cubicBezTo>
                    <a:cubicBezTo>
                      <a:pt x="1373" y="1419"/>
                      <a:pt x="1366" y="1419"/>
                      <a:pt x="1358" y="1418"/>
                    </a:cubicBezTo>
                    <a:cubicBezTo>
                      <a:pt x="739" y="1347"/>
                      <a:pt x="346" y="1192"/>
                      <a:pt x="322" y="1001"/>
                    </a:cubicBezTo>
                    <a:cubicBezTo>
                      <a:pt x="286" y="656"/>
                      <a:pt x="453" y="394"/>
                      <a:pt x="548" y="287"/>
                    </a:cubicBezTo>
                    <a:close/>
                    <a:moveTo>
                      <a:pt x="530" y="1"/>
                    </a:moveTo>
                    <a:cubicBezTo>
                      <a:pt x="497" y="1"/>
                      <a:pt x="464" y="14"/>
                      <a:pt x="441" y="37"/>
                    </a:cubicBezTo>
                    <a:cubicBezTo>
                      <a:pt x="417" y="49"/>
                      <a:pt x="1" y="442"/>
                      <a:pt x="72" y="1025"/>
                    </a:cubicBezTo>
                    <a:cubicBezTo>
                      <a:pt x="120" y="1370"/>
                      <a:pt x="536" y="1585"/>
                      <a:pt x="1334" y="1668"/>
                    </a:cubicBezTo>
                    <a:lnTo>
                      <a:pt x="1394" y="1668"/>
                    </a:lnTo>
                    <a:cubicBezTo>
                      <a:pt x="1644" y="1668"/>
                      <a:pt x="1870" y="1477"/>
                      <a:pt x="1906" y="1204"/>
                    </a:cubicBezTo>
                    <a:lnTo>
                      <a:pt x="1977" y="799"/>
                    </a:lnTo>
                    <a:cubicBezTo>
                      <a:pt x="1977" y="739"/>
                      <a:pt x="1953" y="692"/>
                      <a:pt x="1906" y="668"/>
                    </a:cubicBezTo>
                    <a:lnTo>
                      <a:pt x="584" y="13"/>
                    </a:lnTo>
                    <a:cubicBezTo>
                      <a:pt x="567" y="5"/>
                      <a:pt x="549" y="1"/>
                      <a:pt x="530"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7" name="Google Shape;4307;gd6373dda26_0_7166"/>
              <p:cNvSpPr/>
              <p:nvPr/>
            </p:nvSpPr>
            <p:spPr>
              <a:xfrm>
                <a:off x="6149575" y="2920425"/>
                <a:ext cx="50325" cy="41475"/>
              </a:xfrm>
              <a:custGeom>
                <a:rect b="b" l="l" r="r" t="t"/>
                <a:pathLst>
                  <a:path extrusionOk="0" h="1659" w="2013">
                    <a:moveTo>
                      <a:pt x="857" y="1"/>
                    </a:moveTo>
                    <a:cubicBezTo>
                      <a:pt x="0" y="84"/>
                      <a:pt x="345" y="965"/>
                      <a:pt x="345" y="965"/>
                    </a:cubicBezTo>
                    <a:lnTo>
                      <a:pt x="1167" y="1560"/>
                    </a:lnTo>
                    <a:cubicBezTo>
                      <a:pt x="1258" y="1627"/>
                      <a:pt x="1363" y="1658"/>
                      <a:pt x="1466" y="1658"/>
                    </a:cubicBezTo>
                    <a:cubicBezTo>
                      <a:pt x="1659" y="1658"/>
                      <a:pt x="1848" y="1548"/>
                      <a:pt x="1941" y="1346"/>
                    </a:cubicBezTo>
                    <a:cubicBezTo>
                      <a:pt x="2012" y="1203"/>
                      <a:pt x="1977" y="1025"/>
                      <a:pt x="1869" y="929"/>
                    </a:cubicBezTo>
                    <a:lnTo>
                      <a:pt x="85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8" name="Google Shape;4308;gd6373dda26_0_7166"/>
              <p:cNvSpPr/>
              <p:nvPr/>
            </p:nvSpPr>
            <p:spPr>
              <a:xfrm>
                <a:off x="6150750" y="2917150"/>
                <a:ext cx="52725" cy="47950"/>
              </a:xfrm>
              <a:custGeom>
                <a:rect b="b" l="l" r="r" t="t"/>
                <a:pathLst>
                  <a:path extrusionOk="0" h="1918" w="2109">
                    <a:moveTo>
                      <a:pt x="775" y="263"/>
                    </a:moveTo>
                    <a:lnTo>
                      <a:pt x="1739" y="1144"/>
                    </a:lnTo>
                    <a:cubicBezTo>
                      <a:pt x="1811" y="1215"/>
                      <a:pt x="1834" y="1334"/>
                      <a:pt x="1787" y="1418"/>
                    </a:cubicBezTo>
                    <a:cubicBezTo>
                      <a:pt x="1715" y="1572"/>
                      <a:pt x="1572" y="1668"/>
                      <a:pt x="1418" y="1668"/>
                    </a:cubicBezTo>
                    <a:cubicBezTo>
                      <a:pt x="1334" y="1668"/>
                      <a:pt x="1263" y="1644"/>
                      <a:pt x="1191" y="1584"/>
                    </a:cubicBezTo>
                    <a:lnTo>
                      <a:pt x="406" y="1013"/>
                    </a:lnTo>
                    <a:cubicBezTo>
                      <a:pt x="370" y="917"/>
                      <a:pt x="298" y="644"/>
                      <a:pt x="417" y="453"/>
                    </a:cubicBezTo>
                    <a:cubicBezTo>
                      <a:pt x="489" y="346"/>
                      <a:pt x="608" y="286"/>
                      <a:pt x="775" y="263"/>
                    </a:cubicBezTo>
                    <a:close/>
                    <a:moveTo>
                      <a:pt x="798" y="1"/>
                    </a:moveTo>
                    <a:cubicBezTo>
                      <a:pt x="525" y="36"/>
                      <a:pt x="322" y="144"/>
                      <a:pt x="203" y="322"/>
                    </a:cubicBezTo>
                    <a:cubicBezTo>
                      <a:pt x="1" y="656"/>
                      <a:pt x="179" y="1120"/>
                      <a:pt x="179" y="1144"/>
                    </a:cubicBezTo>
                    <a:cubicBezTo>
                      <a:pt x="191" y="1156"/>
                      <a:pt x="203" y="1179"/>
                      <a:pt x="227" y="1191"/>
                    </a:cubicBezTo>
                    <a:lnTo>
                      <a:pt x="1049" y="1787"/>
                    </a:lnTo>
                    <a:cubicBezTo>
                      <a:pt x="1156" y="1870"/>
                      <a:pt x="1287" y="1918"/>
                      <a:pt x="1418" y="1918"/>
                    </a:cubicBezTo>
                    <a:cubicBezTo>
                      <a:pt x="1668" y="1918"/>
                      <a:pt x="1906" y="1763"/>
                      <a:pt x="2013" y="1525"/>
                    </a:cubicBezTo>
                    <a:cubicBezTo>
                      <a:pt x="2108" y="1334"/>
                      <a:pt x="2061" y="1108"/>
                      <a:pt x="1906" y="965"/>
                    </a:cubicBezTo>
                    <a:lnTo>
                      <a:pt x="894" y="36"/>
                    </a:lnTo>
                    <a:cubicBezTo>
                      <a:pt x="870" y="13"/>
                      <a:pt x="834" y="1"/>
                      <a:pt x="798"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9" name="Google Shape;4309;gd6373dda26_0_7166"/>
              <p:cNvSpPr/>
              <p:nvPr/>
            </p:nvSpPr>
            <p:spPr>
              <a:xfrm>
                <a:off x="6229050" y="2811475"/>
                <a:ext cx="293500" cy="365000"/>
              </a:xfrm>
              <a:custGeom>
                <a:rect b="b" l="l" r="r" t="t"/>
                <a:pathLst>
                  <a:path extrusionOk="0" h="14600" w="11740">
                    <a:moveTo>
                      <a:pt x="9108" y="1"/>
                    </a:moveTo>
                    <a:cubicBezTo>
                      <a:pt x="7858" y="2775"/>
                      <a:pt x="6965" y="5668"/>
                      <a:pt x="6382" y="8693"/>
                    </a:cubicBezTo>
                    <a:lnTo>
                      <a:pt x="1774" y="5668"/>
                    </a:lnTo>
                    <a:lnTo>
                      <a:pt x="0" y="8824"/>
                    </a:lnTo>
                    <a:cubicBezTo>
                      <a:pt x="0" y="8824"/>
                      <a:pt x="4203" y="14360"/>
                      <a:pt x="6525" y="14598"/>
                    </a:cubicBezTo>
                    <a:cubicBezTo>
                      <a:pt x="6535" y="14599"/>
                      <a:pt x="6546" y="14600"/>
                      <a:pt x="6557" y="14600"/>
                    </a:cubicBezTo>
                    <a:cubicBezTo>
                      <a:pt x="7599" y="14600"/>
                      <a:pt x="11121" y="9586"/>
                      <a:pt x="11121" y="9586"/>
                    </a:cubicBezTo>
                    <a:cubicBezTo>
                      <a:pt x="11121" y="9586"/>
                      <a:pt x="11740" y="3561"/>
                      <a:pt x="9942" y="882"/>
                    </a:cubicBezTo>
                    <a:lnTo>
                      <a:pt x="9108" y="1"/>
                    </a:lnTo>
                    <a:close/>
                  </a:path>
                </a:pathLst>
              </a:custGeom>
              <a:solidFill>
                <a:srgbClr val="C050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0" name="Google Shape;4310;gd6373dda26_0_7166"/>
              <p:cNvSpPr/>
              <p:nvPr/>
            </p:nvSpPr>
            <p:spPr>
              <a:xfrm>
                <a:off x="6457950" y="2905250"/>
                <a:ext cx="56575" cy="210775"/>
              </a:xfrm>
              <a:custGeom>
                <a:rect b="b" l="l" r="r" t="t"/>
                <a:pathLst>
                  <a:path extrusionOk="0" h="8431" w="2263">
                    <a:moveTo>
                      <a:pt x="655" y="0"/>
                    </a:moveTo>
                    <a:cubicBezTo>
                      <a:pt x="1024" y="2560"/>
                      <a:pt x="381" y="6489"/>
                      <a:pt x="0" y="8430"/>
                    </a:cubicBezTo>
                    <a:cubicBezTo>
                      <a:pt x="1048" y="7144"/>
                      <a:pt x="1965" y="5835"/>
                      <a:pt x="1965" y="5835"/>
                    </a:cubicBezTo>
                    <a:cubicBezTo>
                      <a:pt x="1965" y="5835"/>
                      <a:pt x="2262" y="2953"/>
                      <a:pt x="1845" y="286"/>
                    </a:cubicBezTo>
                    <a:lnTo>
                      <a:pt x="655" y="0"/>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1" name="Google Shape;4311;gd6373dda26_0_7166"/>
              <p:cNvSpPr/>
              <p:nvPr/>
            </p:nvSpPr>
            <p:spPr>
              <a:xfrm>
                <a:off x="6388575" y="2995150"/>
                <a:ext cx="25025" cy="52825"/>
              </a:xfrm>
              <a:custGeom>
                <a:rect b="b" l="l" r="r" t="t"/>
                <a:pathLst>
                  <a:path extrusionOk="0" h="2113" w="1001">
                    <a:moveTo>
                      <a:pt x="287" y="0"/>
                    </a:moveTo>
                    <a:cubicBezTo>
                      <a:pt x="191" y="441"/>
                      <a:pt x="84" y="893"/>
                      <a:pt x="1" y="1346"/>
                    </a:cubicBezTo>
                    <a:cubicBezTo>
                      <a:pt x="429" y="1631"/>
                      <a:pt x="751" y="1941"/>
                      <a:pt x="906" y="2096"/>
                    </a:cubicBezTo>
                    <a:cubicBezTo>
                      <a:pt x="917" y="2107"/>
                      <a:pt x="931" y="2112"/>
                      <a:pt x="945" y="2112"/>
                    </a:cubicBezTo>
                    <a:cubicBezTo>
                      <a:pt x="973" y="2112"/>
                      <a:pt x="1001" y="2088"/>
                      <a:pt x="1001" y="2048"/>
                    </a:cubicBezTo>
                    <a:cubicBezTo>
                      <a:pt x="1001" y="1691"/>
                      <a:pt x="930" y="715"/>
                      <a:pt x="287"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2" name="Google Shape;4312;gd6373dda26_0_7166"/>
              <p:cNvSpPr/>
              <p:nvPr/>
            </p:nvSpPr>
            <p:spPr>
              <a:xfrm>
                <a:off x="6258500" y="2983175"/>
                <a:ext cx="49450" cy="73300"/>
              </a:xfrm>
              <a:custGeom>
                <a:rect b="b" l="l" r="r" t="t"/>
                <a:pathLst>
                  <a:path extrusionOk="0" h="2932" w="1978">
                    <a:moveTo>
                      <a:pt x="1843" y="1"/>
                    </a:moveTo>
                    <a:cubicBezTo>
                      <a:pt x="1798" y="1"/>
                      <a:pt x="1753" y="31"/>
                      <a:pt x="1727" y="74"/>
                    </a:cubicBezTo>
                    <a:cubicBezTo>
                      <a:pt x="1715" y="86"/>
                      <a:pt x="918" y="1717"/>
                      <a:pt x="37" y="2729"/>
                    </a:cubicBezTo>
                    <a:cubicBezTo>
                      <a:pt x="1" y="2777"/>
                      <a:pt x="1" y="2860"/>
                      <a:pt x="48" y="2908"/>
                    </a:cubicBezTo>
                    <a:cubicBezTo>
                      <a:pt x="72" y="2920"/>
                      <a:pt x="108" y="2932"/>
                      <a:pt x="132" y="2932"/>
                    </a:cubicBezTo>
                    <a:cubicBezTo>
                      <a:pt x="168" y="2932"/>
                      <a:pt x="203" y="2920"/>
                      <a:pt x="227" y="2884"/>
                    </a:cubicBezTo>
                    <a:cubicBezTo>
                      <a:pt x="1120" y="1860"/>
                      <a:pt x="1918" y="253"/>
                      <a:pt x="1953" y="181"/>
                    </a:cubicBezTo>
                    <a:cubicBezTo>
                      <a:pt x="1977" y="122"/>
                      <a:pt x="1953" y="51"/>
                      <a:pt x="1894" y="15"/>
                    </a:cubicBezTo>
                    <a:cubicBezTo>
                      <a:pt x="1878" y="5"/>
                      <a:pt x="1860" y="1"/>
                      <a:pt x="1843"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3" name="Google Shape;4313;gd6373dda26_0_7166"/>
              <p:cNvSpPr/>
              <p:nvPr/>
            </p:nvSpPr>
            <p:spPr>
              <a:xfrm>
                <a:off x="6769000" y="3617825"/>
                <a:ext cx="126225" cy="161075"/>
              </a:xfrm>
              <a:custGeom>
                <a:rect b="b" l="l" r="r" t="t"/>
                <a:pathLst>
                  <a:path extrusionOk="0" h="6443" w="5049">
                    <a:moveTo>
                      <a:pt x="1738" y="1"/>
                    </a:moveTo>
                    <a:cubicBezTo>
                      <a:pt x="1738" y="1"/>
                      <a:pt x="1036" y="3275"/>
                      <a:pt x="726" y="4311"/>
                    </a:cubicBezTo>
                    <a:cubicBezTo>
                      <a:pt x="417" y="5347"/>
                      <a:pt x="95" y="5585"/>
                      <a:pt x="0" y="6442"/>
                    </a:cubicBezTo>
                    <a:lnTo>
                      <a:pt x="4048" y="5383"/>
                    </a:lnTo>
                    <a:cubicBezTo>
                      <a:pt x="4048" y="5383"/>
                      <a:pt x="3822" y="4656"/>
                      <a:pt x="4048" y="4001"/>
                    </a:cubicBezTo>
                    <a:cubicBezTo>
                      <a:pt x="4274" y="3347"/>
                      <a:pt x="5048" y="1073"/>
                      <a:pt x="5048" y="1073"/>
                    </a:cubicBezTo>
                    <a:lnTo>
                      <a:pt x="173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4" name="Google Shape;4314;gd6373dda26_0_7166"/>
              <p:cNvSpPr/>
              <p:nvPr/>
            </p:nvSpPr>
            <p:spPr>
              <a:xfrm>
                <a:off x="6765725" y="3614675"/>
                <a:ext cx="132775" cy="167200"/>
              </a:xfrm>
              <a:custGeom>
                <a:rect b="b" l="l" r="r" t="t"/>
                <a:pathLst>
                  <a:path extrusionOk="0" h="6688" w="5311">
                    <a:moveTo>
                      <a:pt x="1873" y="0"/>
                    </a:moveTo>
                    <a:cubicBezTo>
                      <a:pt x="1852" y="0"/>
                      <a:pt x="1831" y="6"/>
                      <a:pt x="1810" y="20"/>
                    </a:cubicBezTo>
                    <a:cubicBezTo>
                      <a:pt x="1786" y="32"/>
                      <a:pt x="1762" y="67"/>
                      <a:pt x="1750" y="103"/>
                    </a:cubicBezTo>
                    <a:cubicBezTo>
                      <a:pt x="1750" y="127"/>
                      <a:pt x="1048" y="3377"/>
                      <a:pt x="738" y="4401"/>
                    </a:cubicBezTo>
                    <a:cubicBezTo>
                      <a:pt x="607" y="4830"/>
                      <a:pt x="476" y="5116"/>
                      <a:pt x="357" y="5378"/>
                    </a:cubicBezTo>
                    <a:cubicBezTo>
                      <a:pt x="202" y="5735"/>
                      <a:pt x="72" y="6032"/>
                      <a:pt x="0" y="6556"/>
                    </a:cubicBezTo>
                    <a:cubicBezTo>
                      <a:pt x="0" y="6616"/>
                      <a:pt x="48" y="6687"/>
                      <a:pt x="107" y="6687"/>
                    </a:cubicBezTo>
                    <a:lnTo>
                      <a:pt x="131" y="6687"/>
                    </a:lnTo>
                    <a:cubicBezTo>
                      <a:pt x="191" y="6687"/>
                      <a:pt x="238" y="6640"/>
                      <a:pt x="250" y="6580"/>
                    </a:cubicBezTo>
                    <a:cubicBezTo>
                      <a:pt x="310" y="6104"/>
                      <a:pt x="429" y="5830"/>
                      <a:pt x="595" y="5473"/>
                    </a:cubicBezTo>
                    <a:cubicBezTo>
                      <a:pt x="703" y="5211"/>
                      <a:pt x="845" y="4913"/>
                      <a:pt x="976" y="4473"/>
                    </a:cubicBezTo>
                    <a:cubicBezTo>
                      <a:pt x="1250" y="3568"/>
                      <a:pt x="1834" y="913"/>
                      <a:pt x="1965" y="282"/>
                    </a:cubicBezTo>
                    <a:lnTo>
                      <a:pt x="5025" y="1282"/>
                    </a:lnTo>
                    <a:cubicBezTo>
                      <a:pt x="4858" y="1758"/>
                      <a:pt x="4263" y="3520"/>
                      <a:pt x="4060" y="4080"/>
                    </a:cubicBezTo>
                    <a:cubicBezTo>
                      <a:pt x="3822" y="4770"/>
                      <a:pt x="4048" y="5520"/>
                      <a:pt x="4060" y="5544"/>
                    </a:cubicBezTo>
                    <a:cubicBezTo>
                      <a:pt x="4079" y="5601"/>
                      <a:pt x="4128" y="5635"/>
                      <a:pt x="4177" y="5635"/>
                    </a:cubicBezTo>
                    <a:cubicBezTo>
                      <a:pt x="4190" y="5635"/>
                      <a:pt x="4202" y="5633"/>
                      <a:pt x="4215" y="5628"/>
                    </a:cubicBezTo>
                    <a:cubicBezTo>
                      <a:pt x="4286" y="5604"/>
                      <a:pt x="4322" y="5544"/>
                      <a:pt x="4298" y="5473"/>
                    </a:cubicBezTo>
                    <a:cubicBezTo>
                      <a:pt x="4298" y="5461"/>
                      <a:pt x="4084" y="4782"/>
                      <a:pt x="4298" y="4163"/>
                    </a:cubicBezTo>
                    <a:cubicBezTo>
                      <a:pt x="4524" y="3520"/>
                      <a:pt x="5286" y="1270"/>
                      <a:pt x="5298" y="1246"/>
                    </a:cubicBezTo>
                    <a:cubicBezTo>
                      <a:pt x="5310" y="1210"/>
                      <a:pt x="5298" y="1175"/>
                      <a:pt x="5286" y="1151"/>
                    </a:cubicBezTo>
                    <a:cubicBezTo>
                      <a:pt x="5275" y="1115"/>
                      <a:pt x="5251" y="1091"/>
                      <a:pt x="5215" y="1079"/>
                    </a:cubicBezTo>
                    <a:lnTo>
                      <a:pt x="1917" y="8"/>
                    </a:lnTo>
                    <a:cubicBezTo>
                      <a:pt x="1902" y="3"/>
                      <a:pt x="1887" y="0"/>
                      <a:pt x="1873"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5" name="Google Shape;4315;gd6373dda26_0_7166"/>
              <p:cNvSpPr/>
              <p:nvPr/>
            </p:nvSpPr>
            <p:spPr>
              <a:xfrm>
                <a:off x="6799050" y="3617825"/>
                <a:ext cx="96175" cy="60175"/>
              </a:xfrm>
              <a:custGeom>
                <a:rect b="b" l="l" r="r" t="t"/>
                <a:pathLst>
                  <a:path extrusionOk="0" h="2407" w="3847">
                    <a:moveTo>
                      <a:pt x="536" y="1"/>
                    </a:moveTo>
                    <a:cubicBezTo>
                      <a:pt x="536" y="1"/>
                      <a:pt x="274" y="1215"/>
                      <a:pt x="1" y="2406"/>
                    </a:cubicBezTo>
                    <a:cubicBezTo>
                      <a:pt x="1917" y="2323"/>
                      <a:pt x="3227" y="1787"/>
                      <a:pt x="3668" y="1584"/>
                    </a:cubicBezTo>
                    <a:cubicBezTo>
                      <a:pt x="3775" y="1287"/>
                      <a:pt x="3846" y="1073"/>
                      <a:pt x="3846" y="1073"/>
                    </a:cubicBezTo>
                    <a:lnTo>
                      <a:pt x="536" y="1"/>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6" name="Google Shape;4316;gd6373dda26_0_7166"/>
              <p:cNvSpPr/>
              <p:nvPr/>
            </p:nvSpPr>
            <p:spPr>
              <a:xfrm>
                <a:off x="6795775" y="3614675"/>
                <a:ext cx="102725" cy="66300"/>
              </a:xfrm>
              <a:custGeom>
                <a:rect b="b" l="l" r="r" t="t"/>
                <a:pathLst>
                  <a:path extrusionOk="0" h="2652" w="4109">
                    <a:moveTo>
                      <a:pt x="763" y="282"/>
                    </a:moveTo>
                    <a:lnTo>
                      <a:pt x="3823" y="1282"/>
                    </a:lnTo>
                    <a:lnTo>
                      <a:pt x="3703" y="1615"/>
                    </a:lnTo>
                    <a:cubicBezTo>
                      <a:pt x="3215" y="1841"/>
                      <a:pt x="2013" y="2294"/>
                      <a:pt x="286" y="2401"/>
                    </a:cubicBezTo>
                    <a:cubicBezTo>
                      <a:pt x="501" y="1508"/>
                      <a:pt x="691" y="615"/>
                      <a:pt x="763" y="282"/>
                    </a:cubicBezTo>
                    <a:close/>
                    <a:moveTo>
                      <a:pt x="671" y="0"/>
                    </a:moveTo>
                    <a:cubicBezTo>
                      <a:pt x="650" y="0"/>
                      <a:pt x="629" y="6"/>
                      <a:pt x="608" y="20"/>
                    </a:cubicBezTo>
                    <a:cubicBezTo>
                      <a:pt x="584" y="32"/>
                      <a:pt x="560" y="67"/>
                      <a:pt x="548" y="103"/>
                    </a:cubicBezTo>
                    <a:cubicBezTo>
                      <a:pt x="548" y="115"/>
                      <a:pt x="286" y="1329"/>
                      <a:pt x="13" y="2508"/>
                    </a:cubicBezTo>
                    <a:cubicBezTo>
                      <a:pt x="1" y="2544"/>
                      <a:pt x="13" y="2580"/>
                      <a:pt x="36" y="2615"/>
                    </a:cubicBezTo>
                    <a:cubicBezTo>
                      <a:pt x="60" y="2639"/>
                      <a:pt x="96" y="2651"/>
                      <a:pt x="132" y="2651"/>
                    </a:cubicBezTo>
                    <a:lnTo>
                      <a:pt x="143" y="2651"/>
                    </a:lnTo>
                    <a:cubicBezTo>
                      <a:pt x="2060" y="2568"/>
                      <a:pt x="3382" y="2044"/>
                      <a:pt x="3858" y="1818"/>
                    </a:cubicBezTo>
                    <a:cubicBezTo>
                      <a:pt x="3882" y="1806"/>
                      <a:pt x="3906" y="1782"/>
                      <a:pt x="3918" y="1746"/>
                    </a:cubicBezTo>
                    <a:lnTo>
                      <a:pt x="4096" y="1246"/>
                    </a:lnTo>
                    <a:cubicBezTo>
                      <a:pt x="4108" y="1210"/>
                      <a:pt x="4096" y="1175"/>
                      <a:pt x="4084" y="1151"/>
                    </a:cubicBezTo>
                    <a:cubicBezTo>
                      <a:pt x="4073" y="1115"/>
                      <a:pt x="4049" y="1091"/>
                      <a:pt x="4013" y="1079"/>
                    </a:cubicBezTo>
                    <a:lnTo>
                      <a:pt x="715" y="8"/>
                    </a:lnTo>
                    <a:cubicBezTo>
                      <a:pt x="700" y="3"/>
                      <a:pt x="685" y="0"/>
                      <a:pt x="67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7" name="Google Shape;4317;gd6373dda26_0_7166"/>
              <p:cNvSpPr/>
              <p:nvPr/>
            </p:nvSpPr>
            <p:spPr>
              <a:xfrm>
                <a:off x="6756475" y="3717500"/>
                <a:ext cx="239950" cy="84900"/>
              </a:xfrm>
              <a:custGeom>
                <a:rect b="b" l="l" r="r" t="t"/>
                <a:pathLst>
                  <a:path extrusionOk="0" h="3396" w="9598">
                    <a:moveTo>
                      <a:pt x="4652" y="1"/>
                    </a:moveTo>
                    <a:cubicBezTo>
                      <a:pt x="4561" y="1"/>
                      <a:pt x="4471" y="38"/>
                      <a:pt x="4406" y="110"/>
                    </a:cubicBezTo>
                    <a:cubicBezTo>
                      <a:pt x="3988" y="516"/>
                      <a:pt x="2869" y="1397"/>
                      <a:pt x="1004" y="1397"/>
                    </a:cubicBezTo>
                    <a:cubicBezTo>
                      <a:pt x="956" y="1397"/>
                      <a:pt x="907" y="1397"/>
                      <a:pt x="858" y="1396"/>
                    </a:cubicBezTo>
                    <a:cubicBezTo>
                      <a:pt x="849" y="1395"/>
                      <a:pt x="841" y="1395"/>
                      <a:pt x="832" y="1395"/>
                    </a:cubicBezTo>
                    <a:cubicBezTo>
                      <a:pt x="616" y="1395"/>
                      <a:pt x="426" y="1535"/>
                      <a:pt x="346" y="1753"/>
                    </a:cubicBezTo>
                    <a:cubicBezTo>
                      <a:pt x="96" y="2396"/>
                      <a:pt x="25" y="2836"/>
                      <a:pt x="13" y="3098"/>
                    </a:cubicBezTo>
                    <a:cubicBezTo>
                      <a:pt x="1" y="3265"/>
                      <a:pt x="120" y="3396"/>
                      <a:pt x="275" y="3396"/>
                    </a:cubicBezTo>
                    <a:lnTo>
                      <a:pt x="9324" y="3396"/>
                    </a:lnTo>
                    <a:cubicBezTo>
                      <a:pt x="9478" y="3396"/>
                      <a:pt x="9597" y="3253"/>
                      <a:pt x="9586" y="3086"/>
                    </a:cubicBezTo>
                    <a:cubicBezTo>
                      <a:pt x="9502" y="2098"/>
                      <a:pt x="8978" y="1717"/>
                      <a:pt x="8145" y="1658"/>
                    </a:cubicBezTo>
                    <a:cubicBezTo>
                      <a:pt x="7395" y="1610"/>
                      <a:pt x="5490" y="467"/>
                      <a:pt x="4823" y="50"/>
                    </a:cubicBezTo>
                    <a:cubicBezTo>
                      <a:pt x="4771" y="17"/>
                      <a:pt x="4711" y="1"/>
                      <a:pt x="4652" y="1"/>
                    </a:cubicBezTo>
                    <a:close/>
                  </a:path>
                </a:pathLst>
              </a:custGeom>
              <a:solidFill>
                <a:srgbClr val="F76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8" name="Google Shape;4318;gd6373dda26_0_7166"/>
              <p:cNvSpPr/>
              <p:nvPr/>
            </p:nvSpPr>
            <p:spPr>
              <a:xfrm>
                <a:off x="6753500" y="3714500"/>
                <a:ext cx="245900" cy="91175"/>
              </a:xfrm>
              <a:custGeom>
                <a:rect b="b" l="l" r="r" t="t"/>
                <a:pathLst>
                  <a:path extrusionOk="0" h="3647" w="9836">
                    <a:moveTo>
                      <a:pt x="4763" y="249"/>
                    </a:moveTo>
                    <a:cubicBezTo>
                      <a:pt x="4800" y="249"/>
                      <a:pt x="4837" y="258"/>
                      <a:pt x="4871" y="277"/>
                    </a:cubicBezTo>
                    <a:cubicBezTo>
                      <a:pt x="5633" y="754"/>
                      <a:pt x="7490" y="1849"/>
                      <a:pt x="8252" y="1908"/>
                    </a:cubicBezTo>
                    <a:cubicBezTo>
                      <a:pt x="9109" y="1968"/>
                      <a:pt x="9514" y="2361"/>
                      <a:pt x="9585" y="3218"/>
                    </a:cubicBezTo>
                    <a:cubicBezTo>
                      <a:pt x="9585" y="3266"/>
                      <a:pt x="9574" y="3313"/>
                      <a:pt x="9538" y="3349"/>
                    </a:cubicBezTo>
                    <a:cubicBezTo>
                      <a:pt x="9514" y="3373"/>
                      <a:pt x="9478" y="3397"/>
                      <a:pt x="9443" y="3397"/>
                    </a:cubicBezTo>
                    <a:lnTo>
                      <a:pt x="394" y="3397"/>
                    </a:lnTo>
                    <a:cubicBezTo>
                      <a:pt x="358" y="3397"/>
                      <a:pt x="322" y="3373"/>
                      <a:pt x="299" y="3349"/>
                    </a:cubicBezTo>
                    <a:cubicBezTo>
                      <a:pt x="263" y="3313"/>
                      <a:pt x="251" y="3278"/>
                      <a:pt x="251" y="3230"/>
                    </a:cubicBezTo>
                    <a:cubicBezTo>
                      <a:pt x="263" y="2980"/>
                      <a:pt x="334" y="2551"/>
                      <a:pt x="584" y="1920"/>
                    </a:cubicBezTo>
                    <a:cubicBezTo>
                      <a:pt x="644" y="1754"/>
                      <a:pt x="799" y="1635"/>
                      <a:pt x="977" y="1635"/>
                    </a:cubicBezTo>
                    <a:cubicBezTo>
                      <a:pt x="1025" y="1636"/>
                      <a:pt x="1073" y="1636"/>
                      <a:pt x="1120" y="1636"/>
                    </a:cubicBezTo>
                    <a:cubicBezTo>
                      <a:pt x="3035" y="1636"/>
                      <a:pt x="4202" y="708"/>
                      <a:pt x="4609" y="313"/>
                    </a:cubicBezTo>
                    <a:cubicBezTo>
                      <a:pt x="4652" y="270"/>
                      <a:pt x="4707" y="249"/>
                      <a:pt x="4763" y="249"/>
                    </a:cubicBezTo>
                    <a:close/>
                    <a:moveTo>
                      <a:pt x="4771" y="1"/>
                    </a:moveTo>
                    <a:cubicBezTo>
                      <a:pt x="4648" y="1"/>
                      <a:pt x="4524" y="48"/>
                      <a:pt x="4430" y="134"/>
                    </a:cubicBezTo>
                    <a:cubicBezTo>
                      <a:pt x="4049" y="515"/>
                      <a:pt x="2965" y="1387"/>
                      <a:pt x="1155" y="1387"/>
                    </a:cubicBezTo>
                    <a:cubicBezTo>
                      <a:pt x="1096" y="1387"/>
                      <a:pt x="1037" y="1386"/>
                      <a:pt x="977" y="1385"/>
                    </a:cubicBezTo>
                    <a:lnTo>
                      <a:pt x="965" y="1385"/>
                    </a:lnTo>
                    <a:cubicBezTo>
                      <a:pt x="691" y="1385"/>
                      <a:pt x="441" y="1563"/>
                      <a:pt x="346" y="1825"/>
                    </a:cubicBezTo>
                    <a:cubicBezTo>
                      <a:pt x="84" y="2492"/>
                      <a:pt x="13" y="2944"/>
                      <a:pt x="1" y="3206"/>
                    </a:cubicBezTo>
                    <a:cubicBezTo>
                      <a:pt x="1" y="3325"/>
                      <a:pt x="37" y="3444"/>
                      <a:pt x="120" y="3528"/>
                    </a:cubicBezTo>
                    <a:cubicBezTo>
                      <a:pt x="191" y="3599"/>
                      <a:pt x="287" y="3647"/>
                      <a:pt x="394" y="3647"/>
                    </a:cubicBezTo>
                    <a:lnTo>
                      <a:pt x="9443" y="3647"/>
                    </a:lnTo>
                    <a:cubicBezTo>
                      <a:pt x="9550" y="3647"/>
                      <a:pt x="9645" y="3599"/>
                      <a:pt x="9728" y="3516"/>
                    </a:cubicBezTo>
                    <a:cubicBezTo>
                      <a:pt x="9800" y="3432"/>
                      <a:pt x="9835" y="3313"/>
                      <a:pt x="9835" y="3194"/>
                    </a:cubicBezTo>
                    <a:cubicBezTo>
                      <a:pt x="9740" y="2218"/>
                      <a:pt x="9252" y="1730"/>
                      <a:pt x="8276" y="1658"/>
                    </a:cubicBezTo>
                    <a:cubicBezTo>
                      <a:pt x="7549" y="1611"/>
                      <a:pt x="5585" y="432"/>
                      <a:pt x="5002" y="63"/>
                    </a:cubicBezTo>
                    <a:cubicBezTo>
                      <a:pt x="4931" y="21"/>
                      <a:pt x="4851" y="1"/>
                      <a:pt x="477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9" name="Google Shape;4319;gd6373dda26_0_7166"/>
              <p:cNvSpPr/>
              <p:nvPr/>
            </p:nvSpPr>
            <p:spPr>
              <a:xfrm>
                <a:off x="6756475" y="3786000"/>
                <a:ext cx="239950" cy="16400"/>
              </a:xfrm>
              <a:custGeom>
                <a:rect b="b" l="l" r="r" t="t"/>
                <a:pathLst>
                  <a:path extrusionOk="0" h="656" w="9598">
                    <a:moveTo>
                      <a:pt x="61" y="1"/>
                    </a:moveTo>
                    <a:cubicBezTo>
                      <a:pt x="25" y="144"/>
                      <a:pt x="13" y="263"/>
                      <a:pt x="13" y="358"/>
                    </a:cubicBezTo>
                    <a:cubicBezTo>
                      <a:pt x="1" y="525"/>
                      <a:pt x="120" y="656"/>
                      <a:pt x="275" y="656"/>
                    </a:cubicBezTo>
                    <a:lnTo>
                      <a:pt x="9324" y="656"/>
                    </a:lnTo>
                    <a:cubicBezTo>
                      <a:pt x="9478" y="656"/>
                      <a:pt x="9597" y="513"/>
                      <a:pt x="9586" y="346"/>
                    </a:cubicBezTo>
                    <a:cubicBezTo>
                      <a:pt x="9574" y="227"/>
                      <a:pt x="9562" y="108"/>
                      <a:pt x="9538"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0" name="Google Shape;4320;gd6373dda26_0_7166"/>
              <p:cNvSpPr/>
              <p:nvPr/>
            </p:nvSpPr>
            <p:spPr>
              <a:xfrm>
                <a:off x="6753500" y="3782750"/>
                <a:ext cx="245900" cy="22925"/>
              </a:xfrm>
              <a:custGeom>
                <a:rect b="b" l="l" r="r" t="t"/>
                <a:pathLst>
                  <a:path extrusionOk="0" h="917" w="9836">
                    <a:moveTo>
                      <a:pt x="9550" y="250"/>
                    </a:moveTo>
                    <a:cubicBezTo>
                      <a:pt x="9562" y="333"/>
                      <a:pt x="9574" y="405"/>
                      <a:pt x="9585" y="488"/>
                    </a:cubicBezTo>
                    <a:cubicBezTo>
                      <a:pt x="9585" y="536"/>
                      <a:pt x="9574" y="583"/>
                      <a:pt x="9538" y="619"/>
                    </a:cubicBezTo>
                    <a:cubicBezTo>
                      <a:pt x="9514" y="643"/>
                      <a:pt x="9478" y="667"/>
                      <a:pt x="9443" y="667"/>
                    </a:cubicBezTo>
                    <a:lnTo>
                      <a:pt x="394" y="667"/>
                    </a:lnTo>
                    <a:cubicBezTo>
                      <a:pt x="358" y="667"/>
                      <a:pt x="322" y="643"/>
                      <a:pt x="299" y="619"/>
                    </a:cubicBezTo>
                    <a:cubicBezTo>
                      <a:pt x="263" y="583"/>
                      <a:pt x="251" y="548"/>
                      <a:pt x="251" y="500"/>
                    </a:cubicBezTo>
                    <a:cubicBezTo>
                      <a:pt x="251" y="417"/>
                      <a:pt x="263" y="345"/>
                      <a:pt x="275" y="250"/>
                    </a:cubicBezTo>
                    <a:close/>
                    <a:moveTo>
                      <a:pt x="168" y="0"/>
                    </a:moveTo>
                    <a:cubicBezTo>
                      <a:pt x="108" y="0"/>
                      <a:pt x="60" y="48"/>
                      <a:pt x="49" y="107"/>
                    </a:cubicBezTo>
                    <a:cubicBezTo>
                      <a:pt x="25" y="238"/>
                      <a:pt x="13" y="369"/>
                      <a:pt x="1" y="476"/>
                    </a:cubicBezTo>
                    <a:cubicBezTo>
                      <a:pt x="1" y="595"/>
                      <a:pt x="37" y="714"/>
                      <a:pt x="120" y="798"/>
                    </a:cubicBezTo>
                    <a:cubicBezTo>
                      <a:pt x="191" y="869"/>
                      <a:pt x="287" y="917"/>
                      <a:pt x="394" y="917"/>
                    </a:cubicBezTo>
                    <a:lnTo>
                      <a:pt x="9443" y="917"/>
                    </a:lnTo>
                    <a:cubicBezTo>
                      <a:pt x="9550" y="917"/>
                      <a:pt x="9645" y="869"/>
                      <a:pt x="9728" y="786"/>
                    </a:cubicBezTo>
                    <a:cubicBezTo>
                      <a:pt x="9800" y="702"/>
                      <a:pt x="9835" y="583"/>
                      <a:pt x="9835" y="464"/>
                    </a:cubicBezTo>
                    <a:cubicBezTo>
                      <a:pt x="9824" y="345"/>
                      <a:pt x="9800" y="214"/>
                      <a:pt x="9776" y="107"/>
                    </a:cubicBezTo>
                    <a:cubicBezTo>
                      <a:pt x="9764" y="48"/>
                      <a:pt x="9705" y="0"/>
                      <a:pt x="9657"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1" name="Google Shape;4321;gd6373dda26_0_7166"/>
              <p:cNvSpPr/>
              <p:nvPr/>
            </p:nvSpPr>
            <p:spPr>
              <a:xfrm>
                <a:off x="6318050" y="3617825"/>
                <a:ext cx="126525" cy="161075"/>
              </a:xfrm>
              <a:custGeom>
                <a:rect b="b" l="l" r="r" t="t"/>
                <a:pathLst>
                  <a:path extrusionOk="0" h="6443" w="5061">
                    <a:moveTo>
                      <a:pt x="3310" y="1"/>
                    </a:moveTo>
                    <a:lnTo>
                      <a:pt x="0" y="1073"/>
                    </a:lnTo>
                    <a:cubicBezTo>
                      <a:pt x="0" y="1073"/>
                      <a:pt x="774" y="3347"/>
                      <a:pt x="1000" y="4001"/>
                    </a:cubicBezTo>
                    <a:cubicBezTo>
                      <a:pt x="1226" y="4656"/>
                      <a:pt x="1000" y="5383"/>
                      <a:pt x="1000" y="5383"/>
                    </a:cubicBezTo>
                    <a:lnTo>
                      <a:pt x="5060" y="6442"/>
                    </a:lnTo>
                    <a:cubicBezTo>
                      <a:pt x="4953" y="5585"/>
                      <a:pt x="4644" y="5347"/>
                      <a:pt x="4334" y="4311"/>
                    </a:cubicBezTo>
                    <a:cubicBezTo>
                      <a:pt x="4012" y="3275"/>
                      <a:pt x="3310" y="1"/>
                      <a:pt x="331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2" name="Google Shape;4322;gd6373dda26_0_7166"/>
              <p:cNvSpPr/>
              <p:nvPr/>
            </p:nvSpPr>
            <p:spPr>
              <a:xfrm>
                <a:off x="6315075" y="3614675"/>
                <a:ext cx="132775" cy="167200"/>
              </a:xfrm>
              <a:custGeom>
                <a:rect b="b" l="l" r="r" t="t"/>
                <a:pathLst>
                  <a:path extrusionOk="0" h="6688" w="5311">
                    <a:moveTo>
                      <a:pt x="3437" y="0"/>
                    </a:moveTo>
                    <a:cubicBezTo>
                      <a:pt x="3423" y="0"/>
                      <a:pt x="3408" y="3"/>
                      <a:pt x="3393" y="8"/>
                    </a:cubicBezTo>
                    <a:lnTo>
                      <a:pt x="83" y="1079"/>
                    </a:lnTo>
                    <a:cubicBezTo>
                      <a:pt x="60" y="1091"/>
                      <a:pt x="24" y="1115"/>
                      <a:pt x="12" y="1151"/>
                    </a:cubicBezTo>
                    <a:cubicBezTo>
                      <a:pt x="0" y="1175"/>
                      <a:pt x="0" y="1210"/>
                      <a:pt x="12" y="1246"/>
                    </a:cubicBezTo>
                    <a:cubicBezTo>
                      <a:pt x="12" y="1246"/>
                      <a:pt x="774" y="3508"/>
                      <a:pt x="1000" y="4163"/>
                    </a:cubicBezTo>
                    <a:cubicBezTo>
                      <a:pt x="1214" y="4782"/>
                      <a:pt x="1000" y="5473"/>
                      <a:pt x="1000" y="5473"/>
                    </a:cubicBezTo>
                    <a:cubicBezTo>
                      <a:pt x="988" y="5544"/>
                      <a:pt x="1024" y="5604"/>
                      <a:pt x="1083" y="5628"/>
                    </a:cubicBezTo>
                    <a:cubicBezTo>
                      <a:pt x="1098" y="5633"/>
                      <a:pt x="1113" y="5635"/>
                      <a:pt x="1126" y="5635"/>
                    </a:cubicBezTo>
                    <a:cubicBezTo>
                      <a:pt x="1178" y="5635"/>
                      <a:pt x="1219" y="5601"/>
                      <a:pt x="1238" y="5544"/>
                    </a:cubicBezTo>
                    <a:cubicBezTo>
                      <a:pt x="1250" y="5520"/>
                      <a:pt x="1476" y="4782"/>
                      <a:pt x="1238" y="4080"/>
                    </a:cubicBezTo>
                    <a:cubicBezTo>
                      <a:pt x="1048" y="3520"/>
                      <a:pt x="441" y="1758"/>
                      <a:pt x="286" y="1282"/>
                    </a:cubicBezTo>
                    <a:lnTo>
                      <a:pt x="3334" y="282"/>
                    </a:lnTo>
                    <a:cubicBezTo>
                      <a:pt x="3477" y="913"/>
                      <a:pt x="4060" y="3568"/>
                      <a:pt x="4334" y="4473"/>
                    </a:cubicBezTo>
                    <a:cubicBezTo>
                      <a:pt x="4465" y="4913"/>
                      <a:pt x="4596" y="5211"/>
                      <a:pt x="4715" y="5473"/>
                    </a:cubicBezTo>
                    <a:cubicBezTo>
                      <a:pt x="4870" y="5830"/>
                      <a:pt x="4989" y="6104"/>
                      <a:pt x="5048" y="6580"/>
                    </a:cubicBezTo>
                    <a:cubicBezTo>
                      <a:pt x="5060" y="6640"/>
                      <a:pt x="5108" y="6687"/>
                      <a:pt x="5179" y="6687"/>
                    </a:cubicBezTo>
                    <a:lnTo>
                      <a:pt x="5191" y="6687"/>
                    </a:lnTo>
                    <a:cubicBezTo>
                      <a:pt x="5263" y="6687"/>
                      <a:pt x="5310" y="6616"/>
                      <a:pt x="5298" y="6556"/>
                    </a:cubicBezTo>
                    <a:cubicBezTo>
                      <a:pt x="5239" y="6032"/>
                      <a:pt x="5096" y="5735"/>
                      <a:pt x="4941" y="5378"/>
                    </a:cubicBezTo>
                    <a:cubicBezTo>
                      <a:pt x="4822" y="5116"/>
                      <a:pt x="4691" y="4830"/>
                      <a:pt x="4572" y="4401"/>
                    </a:cubicBezTo>
                    <a:cubicBezTo>
                      <a:pt x="4262" y="3377"/>
                      <a:pt x="3560" y="127"/>
                      <a:pt x="3548" y="103"/>
                    </a:cubicBezTo>
                    <a:cubicBezTo>
                      <a:pt x="3548" y="67"/>
                      <a:pt x="3524" y="32"/>
                      <a:pt x="3489" y="20"/>
                    </a:cubicBezTo>
                    <a:cubicBezTo>
                      <a:pt x="3475" y="6"/>
                      <a:pt x="3457" y="0"/>
                      <a:pt x="3437"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3" name="Google Shape;4323;gd6373dda26_0_7166"/>
              <p:cNvSpPr/>
              <p:nvPr/>
            </p:nvSpPr>
            <p:spPr>
              <a:xfrm>
                <a:off x="6318050" y="3617825"/>
                <a:ext cx="96150" cy="60175"/>
              </a:xfrm>
              <a:custGeom>
                <a:rect b="b" l="l" r="r" t="t"/>
                <a:pathLst>
                  <a:path extrusionOk="0" h="2407" w="3846">
                    <a:moveTo>
                      <a:pt x="3310" y="1"/>
                    </a:moveTo>
                    <a:lnTo>
                      <a:pt x="0" y="1073"/>
                    </a:lnTo>
                    <a:cubicBezTo>
                      <a:pt x="0" y="1073"/>
                      <a:pt x="72" y="1287"/>
                      <a:pt x="179" y="1584"/>
                    </a:cubicBezTo>
                    <a:cubicBezTo>
                      <a:pt x="631" y="1787"/>
                      <a:pt x="1941" y="2323"/>
                      <a:pt x="3846" y="2406"/>
                    </a:cubicBezTo>
                    <a:cubicBezTo>
                      <a:pt x="3572" y="1215"/>
                      <a:pt x="3310" y="1"/>
                      <a:pt x="3310"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4" name="Google Shape;4324;gd6373dda26_0_7166"/>
              <p:cNvSpPr/>
              <p:nvPr/>
            </p:nvSpPr>
            <p:spPr>
              <a:xfrm>
                <a:off x="6315075" y="3614675"/>
                <a:ext cx="102400" cy="66300"/>
              </a:xfrm>
              <a:custGeom>
                <a:rect b="b" l="l" r="r" t="t"/>
                <a:pathLst>
                  <a:path extrusionOk="0" h="2652" w="4096">
                    <a:moveTo>
                      <a:pt x="3334" y="282"/>
                    </a:moveTo>
                    <a:cubicBezTo>
                      <a:pt x="3405" y="615"/>
                      <a:pt x="3608" y="1508"/>
                      <a:pt x="3810" y="2401"/>
                    </a:cubicBezTo>
                    <a:cubicBezTo>
                      <a:pt x="2084" y="2294"/>
                      <a:pt x="881" y="1841"/>
                      <a:pt x="393" y="1615"/>
                    </a:cubicBezTo>
                    <a:lnTo>
                      <a:pt x="286" y="1282"/>
                    </a:lnTo>
                    <a:lnTo>
                      <a:pt x="3334" y="282"/>
                    </a:lnTo>
                    <a:close/>
                    <a:moveTo>
                      <a:pt x="3437" y="0"/>
                    </a:moveTo>
                    <a:cubicBezTo>
                      <a:pt x="3423" y="0"/>
                      <a:pt x="3408" y="3"/>
                      <a:pt x="3393" y="8"/>
                    </a:cubicBezTo>
                    <a:lnTo>
                      <a:pt x="83" y="1079"/>
                    </a:lnTo>
                    <a:cubicBezTo>
                      <a:pt x="60" y="1091"/>
                      <a:pt x="24" y="1115"/>
                      <a:pt x="12" y="1151"/>
                    </a:cubicBezTo>
                    <a:cubicBezTo>
                      <a:pt x="0" y="1175"/>
                      <a:pt x="0" y="1210"/>
                      <a:pt x="12" y="1246"/>
                    </a:cubicBezTo>
                    <a:lnTo>
                      <a:pt x="179" y="1746"/>
                    </a:lnTo>
                    <a:cubicBezTo>
                      <a:pt x="191" y="1782"/>
                      <a:pt x="214" y="1806"/>
                      <a:pt x="238" y="1818"/>
                    </a:cubicBezTo>
                    <a:cubicBezTo>
                      <a:pt x="726" y="2044"/>
                      <a:pt x="2048" y="2568"/>
                      <a:pt x="3965" y="2651"/>
                    </a:cubicBezTo>
                    <a:lnTo>
                      <a:pt x="3977" y="2651"/>
                    </a:lnTo>
                    <a:cubicBezTo>
                      <a:pt x="4036" y="2651"/>
                      <a:pt x="4096" y="2603"/>
                      <a:pt x="4096" y="2532"/>
                    </a:cubicBezTo>
                    <a:cubicBezTo>
                      <a:pt x="4096" y="2508"/>
                      <a:pt x="4096" y="2496"/>
                      <a:pt x="4084" y="2472"/>
                    </a:cubicBezTo>
                    <a:cubicBezTo>
                      <a:pt x="3810" y="1318"/>
                      <a:pt x="3560" y="115"/>
                      <a:pt x="3548" y="103"/>
                    </a:cubicBezTo>
                    <a:cubicBezTo>
                      <a:pt x="3548" y="67"/>
                      <a:pt x="3524" y="32"/>
                      <a:pt x="3489" y="20"/>
                    </a:cubicBezTo>
                    <a:cubicBezTo>
                      <a:pt x="3475" y="6"/>
                      <a:pt x="3457" y="0"/>
                      <a:pt x="3437"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5" name="Google Shape;4325;gd6373dda26_0_7166"/>
              <p:cNvSpPr/>
              <p:nvPr/>
            </p:nvSpPr>
            <p:spPr>
              <a:xfrm>
                <a:off x="6216825" y="3717500"/>
                <a:ext cx="240250" cy="84900"/>
              </a:xfrm>
              <a:custGeom>
                <a:rect b="b" l="l" r="r" t="t"/>
                <a:pathLst>
                  <a:path extrusionOk="0" h="3396" w="9610">
                    <a:moveTo>
                      <a:pt x="4955" y="1"/>
                    </a:moveTo>
                    <a:cubicBezTo>
                      <a:pt x="4897" y="1"/>
                      <a:pt x="4839" y="17"/>
                      <a:pt x="4787" y="50"/>
                    </a:cubicBezTo>
                    <a:cubicBezTo>
                      <a:pt x="4109" y="467"/>
                      <a:pt x="2204" y="1610"/>
                      <a:pt x="1454" y="1658"/>
                    </a:cubicBezTo>
                    <a:cubicBezTo>
                      <a:pt x="620" y="1717"/>
                      <a:pt x="96" y="2098"/>
                      <a:pt x="13" y="3086"/>
                    </a:cubicBezTo>
                    <a:cubicBezTo>
                      <a:pt x="1" y="3253"/>
                      <a:pt x="132" y="3396"/>
                      <a:pt x="287" y="3396"/>
                    </a:cubicBezTo>
                    <a:lnTo>
                      <a:pt x="9324" y="3396"/>
                    </a:lnTo>
                    <a:cubicBezTo>
                      <a:pt x="9478" y="3396"/>
                      <a:pt x="9609" y="3265"/>
                      <a:pt x="9597" y="3098"/>
                    </a:cubicBezTo>
                    <a:cubicBezTo>
                      <a:pt x="9574" y="2836"/>
                      <a:pt x="9502" y="2396"/>
                      <a:pt x="9264" y="1753"/>
                    </a:cubicBezTo>
                    <a:cubicBezTo>
                      <a:pt x="9172" y="1535"/>
                      <a:pt x="8982" y="1395"/>
                      <a:pt x="8766" y="1395"/>
                    </a:cubicBezTo>
                    <a:cubicBezTo>
                      <a:pt x="8758" y="1395"/>
                      <a:pt x="8749" y="1395"/>
                      <a:pt x="8740" y="1396"/>
                    </a:cubicBezTo>
                    <a:cubicBezTo>
                      <a:pt x="8691" y="1397"/>
                      <a:pt x="8643" y="1397"/>
                      <a:pt x="8595" y="1397"/>
                    </a:cubicBezTo>
                    <a:cubicBezTo>
                      <a:pt x="6741" y="1397"/>
                      <a:pt x="5610" y="516"/>
                      <a:pt x="5204" y="110"/>
                    </a:cubicBezTo>
                    <a:cubicBezTo>
                      <a:pt x="5132" y="38"/>
                      <a:pt x="5043" y="1"/>
                      <a:pt x="4955" y="1"/>
                    </a:cubicBezTo>
                    <a:close/>
                  </a:path>
                </a:pathLst>
              </a:custGeom>
              <a:solidFill>
                <a:srgbClr val="F76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6" name="Google Shape;4326;gd6373dda26_0_7166"/>
              <p:cNvSpPr/>
              <p:nvPr/>
            </p:nvSpPr>
            <p:spPr>
              <a:xfrm>
                <a:off x="6213850" y="3714500"/>
                <a:ext cx="246200" cy="91175"/>
              </a:xfrm>
              <a:custGeom>
                <a:rect b="b" l="l" r="r" t="t"/>
                <a:pathLst>
                  <a:path extrusionOk="0" h="3647" w="9848">
                    <a:moveTo>
                      <a:pt x="5073" y="254"/>
                    </a:moveTo>
                    <a:cubicBezTo>
                      <a:pt x="5132" y="254"/>
                      <a:pt x="5192" y="277"/>
                      <a:pt x="5228" y="313"/>
                    </a:cubicBezTo>
                    <a:cubicBezTo>
                      <a:pt x="5644" y="718"/>
                      <a:pt x="6799" y="1647"/>
                      <a:pt x="8716" y="1647"/>
                    </a:cubicBezTo>
                    <a:cubicBezTo>
                      <a:pt x="8764" y="1647"/>
                      <a:pt x="8812" y="1635"/>
                      <a:pt x="8871" y="1635"/>
                    </a:cubicBezTo>
                    <a:cubicBezTo>
                      <a:pt x="9038" y="1635"/>
                      <a:pt x="9193" y="1754"/>
                      <a:pt x="9264" y="1920"/>
                    </a:cubicBezTo>
                    <a:cubicBezTo>
                      <a:pt x="9502" y="2551"/>
                      <a:pt x="9574" y="2980"/>
                      <a:pt x="9585" y="3230"/>
                    </a:cubicBezTo>
                    <a:cubicBezTo>
                      <a:pt x="9597" y="3278"/>
                      <a:pt x="9574" y="3313"/>
                      <a:pt x="9550" y="3349"/>
                    </a:cubicBezTo>
                    <a:cubicBezTo>
                      <a:pt x="9514" y="3385"/>
                      <a:pt x="9478" y="3397"/>
                      <a:pt x="9443" y="3397"/>
                    </a:cubicBezTo>
                    <a:lnTo>
                      <a:pt x="406" y="3397"/>
                    </a:lnTo>
                    <a:cubicBezTo>
                      <a:pt x="370" y="3397"/>
                      <a:pt x="334" y="3373"/>
                      <a:pt x="299" y="3349"/>
                    </a:cubicBezTo>
                    <a:cubicBezTo>
                      <a:pt x="275" y="3313"/>
                      <a:pt x="251" y="3266"/>
                      <a:pt x="263" y="3218"/>
                    </a:cubicBezTo>
                    <a:cubicBezTo>
                      <a:pt x="334" y="2361"/>
                      <a:pt x="727" y="1968"/>
                      <a:pt x="1584" y="1908"/>
                    </a:cubicBezTo>
                    <a:cubicBezTo>
                      <a:pt x="2346" y="1849"/>
                      <a:pt x="4204" y="754"/>
                      <a:pt x="4966" y="277"/>
                    </a:cubicBezTo>
                    <a:cubicBezTo>
                      <a:pt x="5002" y="265"/>
                      <a:pt x="5037" y="254"/>
                      <a:pt x="5073" y="254"/>
                    </a:cubicBezTo>
                    <a:close/>
                    <a:moveTo>
                      <a:pt x="5065" y="1"/>
                    </a:moveTo>
                    <a:cubicBezTo>
                      <a:pt x="4985" y="1"/>
                      <a:pt x="4905" y="21"/>
                      <a:pt x="4835" y="63"/>
                    </a:cubicBezTo>
                    <a:cubicBezTo>
                      <a:pt x="4251" y="432"/>
                      <a:pt x="2299" y="1611"/>
                      <a:pt x="1573" y="1658"/>
                    </a:cubicBezTo>
                    <a:cubicBezTo>
                      <a:pt x="584" y="1730"/>
                      <a:pt x="96" y="2218"/>
                      <a:pt x="13" y="3194"/>
                    </a:cubicBezTo>
                    <a:cubicBezTo>
                      <a:pt x="1" y="3313"/>
                      <a:pt x="37" y="3432"/>
                      <a:pt x="120" y="3516"/>
                    </a:cubicBezTo>
                    <a:cubicBezTo>
                      <a:pt x="191" y="3599"/>
                      <a:pt x="299" y="3647"/>
                      <a:pt x="406" y="3647"/>
                    </a:cubicBezTo>
                    <a:lnTo>
                      <a:pt x="9443" y="3647"/>
                    </a:lnTo>
                    <a:cubicBezTo>
                      <a:pt x="9550" y="3647"/>
                      <a:pt x="9657" y="3599"/>
                      <a:pt x="9728" y="3528"/>
                    </a:cubicBezTo>
                    <a:cubicBezTo>
                      <a:pt x="9800" y="3444"/>
                      <a:pt x="9847" y="3325"/>
                      <a:pt x="9835" y="3206"/>
                    </a:cubicBezTo>
                    <a:cubicBezTo>
                      <a:pt x="9824" y="2944"/>
                      <a:pt x="9752" y="2492"/>
                      <a:pt x="9490" y="1825"/>
                    </a:cubicBezTo>
                    <a:cubicBezTo>
                      <a:pt x="9395" y="1563"/>
                      <a:pt x="9145" y="1385"/>
                      <a:pt x="8871" y="1385"/>
                    </a:cubicBezTo>
                    <a:lnTo>
                      <a:pt x="8859" y="1385"/>
                    </a:lnTo>
                    <a:cubicBezTo>
                      <a:pt x="8812" y="1397"/>
                      <a:pt x="8764" y="1397"/>
                      <a:pt x="8716" y="1397"/>
                    </a:cubicBezTo>
                    <a:cubicBezTo>
                      <a:pt x="6895" y="1397"/>
                      <a:pt x="5787" y="515"/>
                      <a:pt x="5406" y="134"/>
                    </a:cubicBezTo>
                    <a:cubicBezTo>
                      <a:pt x="5313" y="48"/>
                      <a:pt x="5188" y="1"/>
                      <a:pt x="5065"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7" name="Google Shape;4327;gd6373dda26_0_7166"/>
              <p:cNvSpPr/>
              <p:nvPr/>
            </p:nvSpPr>
            <p:spPr>
              <a:xfrm>
                <a:off x="6216825" y="3786000"/>
                <a:ext cx="240250" cy="16400"/>
              </a:xfrm>
              <a:custGeom>
                <a:rect b="b" l="l" r="r" t="t"/>
                <a:pathLst>
                  <a:path extrusionOk="0" h="656" w="9610">
                    <a:moveTo>
                      <a:pt x="72" y="1"/>
                    </a:moveTo>
                    <a:cubicBezTo>
                      <a:pt x="49" y="108"/>
                      <a:pt x="25" y="227"/>
                      <a:pt x="13" y="346"/>
                    </a:cubicBezTo>
                    <a:cubicBezTo>
                      <a:pt x="1" y="513"/>
                      <a:pt x="120" y="656"/>
                      <a:pt x="287" y="656"/>
                    </a:cubicBezTo>
                    <a:lnTo>
                      <a:pt x="9324" y="656"/>
                    </a:lnTo>
                    <a:cubicBezTo>
                      <a:pt x="9478" y="656"/>
                      <a:pt x="9609" y="525"/>
                      <a:pt x="9597" y="358"/>
                    </a:cubicBezTo>
                    <a:cubicBezTo>
                      <a:pt x="9585" y="263"/>
                      <a:pt x="9574" y="144"/>
                      <a:pt x="9550"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8" name="Google Shape;4328;gd6373dda26_0_7166"/>
              <p:cNvSpPr/>
              <p:nvPr/>
            </p:nvSpPr>
            <p:spPr>
              <a:xfrm>
                <a:off x="6213850" y="3782750"/>
                <a:ext cx="246200" cy="22925"/>
              </a:xfrm>
              <a:custGeom>
                <a:rect b="b" l="l" r="r" t="t"/>
                <a:pathLst>
                  <a:path extrusionOk="0" h="917" w="9848">
                    <a:moveTo>
                      <a:pt x="9562" y="250"/>
                    </a:moveTo>
                    <a:cubicBezTo>
                      <a:pt x="9574" y="345"/>
                      <a:pt x="9585" y="417"/>
                      <a:pt x="9585" y="500"/>
                    </a:cubicBezTo>
                    <a:cubicBezTo>
                      <a:pt x="9585" y="548"/>
                      <a:pt x="9574" y="583"/>
                      <a:pt x="9550" y="619"/>
                    </a:cubicBezTo>
                    <a:cubicBezTo>
                      <a:pt x="9514" y="655"/>
                      <a:pt x="9478" y="667"/>
                      <a:pt x="9443" y="667"/>
                    </a:cubicBezTo>
                    <a:lnTo>
                      <a:pt x="406" y="667"/>
                    </a:lnTo>
                    <a:cubicBezTo>
                      <a:pt x="370" y="667"/>
                      <a:pt x="334" y="643"/>
                      <a:pt x="299" y="619"/>
                    </a:cubicBezTo>
                    <a:cubicBezTo>
                      <a:pt x="275" y="583"/>
                      <a:pt x="251" y="536"/>
                      <a:pt x="263" y="488"/>
                    </a:cubicBezTo>
                    <a:cubicBezTo>
                      <a:pt x="263" y="405"/>
                      <a:pt x="275" y="333"/>
                      <a:pt x="287" y="250"/>
                    </a:cubicBezTo>
                    <a:close/>
                    <a:moveTo>
                      <a:pt x="191" y="0"/>
                    </a:moveTo>
                    <a:cubicBezTo>
                      <a:pt x="132" y="0"/>
                      <a:pt x="84" y="48"/>
                      <a:pt x="72" y="95"/>
                    </a:cubicBezTo>
                    <a:cubicBezTo>
                      <a:pt x="37" y="214"/>
                      <a:pt x="25" y="345"/>
                      <a:pt x="13" y="464"/>
                    </a:cubicBezTo>
                    <a:cubicBezTo>
                      <a:pt x="1" y="583"/>
                      <a:pt x="37" y="702"/>
                      <a:pt x="120" y="786"/>
                    </a:cubicBezTo>
                    <a:cubicBezTo>
                      <a:pt x="191" y="869"/>
                      <a:pt x="299" y="917"/>
                      <a:pt x="406" y="917"/>
                    </a:cubicBezTo>
                    <a:lnTo>
                      <a:pt x="9443" y="917"/>
                    </a:lnTo>
                    <a:cubicBezTo>
                      <a:pt x="9550" y="917"/>
                      <a:pt x="9657" y="869"/>
                      <a:pt x="9728" y="798"/>
                    </a:cubicBezTo>
                    <a:cubicBezTo>
                      <a:pt x="9800" y="714"/>
                      <a:pt x="9847" y="595"/>
                      <a:pt x="9835" y="476"/>
                    </a:cubicBezTo>
                    <a:cubicBezTo>
                      <a:pt x="9835" y="369"/>
                      <a:pt x="9812" y="238"/>
                      <a:pt x="9788" y="107"/>
                    </a:cubicBezTo>
                    <a:cubicBezTo>
                      <a:pt x="9776" y="48"/>
                      <a:pt x="9728" y="0"/>
                      <a:pt x="9669"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9" name="Google Shape;4329;gd6373dda26_0_7166"/>
              <p:cNvSpPr/>
              <p:nvPr/>
            </p:nvSpPr>
            <p:spPr>
              <a:xfrm>
                <a:off x="6134100" y="3203200"/>
                <a:ext cx="963225" cy="456625"/>
              </a:xfrm>
              <a:custGeom>
                <a:rect b="b" l="l" r="r" t="t"/>
                <a:pathLst>
                  <a:path extrusionOk="0" h="18265" w="38529">
                    <a:moveTo>
                      <a:pt x="19264" y="1"/>
                    </a:moveTo>
                    <a:lnTo>
                      <a:pt x="14145" y="358"/>
                    </a:lnTo>
                    <a:cubicBezTo>
                      <a:pt x="14145" y="358"/>
                      <a:pt x="5417" y="1751"/>
                      <a:pt x="2715" y="3918"/>
                    </a:cubicBezTo>
                    <a:cubicBezTo>
                      <a:pt x="0" y="6097"/>
                      <a:pt x="4929" y="18265"/>
                      <a:pt x="4929" y="18265"/>
                    </a:cubicBezTo>
                    <a:cubicBezTo>
                      <a:pt x="4929" y="18265"/>
                      <a:pt x="4944" y="18265"/>
                      <a:pt x="4971" y="18265"/>
                    </a:cubicBezTo>
                    <a:cubicBezTo>
                      <a:pt x="5418" y="18265"/>
                      <a:pt x="9333" y="18233"/>
                      <a:pt x="12002" y="17146"/>
                    </a:cubicBezTo>
                    <a:lnTo>
                      <a:pt x="10180" y="7978"/>
                    </a:lnTo>
                    <a:lnTo>
                      <a:pt x="28349" y="7978"/>
                    </a:lnTo>
                    <a:lnTo>
                      <a:pt x="26527" y="17146"/>
                    </a:lnTo>
                    <a:cubicBezTo>
                      <a:pt x="29196" y="18233"/>
                      <a:pt x="33110" y="18265"/>
                      <a:pt x="33557" y="18265"/>
                    </a:cubicBezTo>
                    <a:cubicBezTo>
                      <a:pt x="33585" y="18265"/>
                      <a:pt x="33599" y="18265"/>
                      <a:pt x="33599" y="18265"/>
                    </a:cubicBezTo>
                    <a:cubicBezTo>
                      <a:pt x="33599" y="18265"/>
                      <a:pt x="38529" y="6097"/>
                      <a:pt x="35814" y="3918"/>
                    </a:cubicBezTo>
                    <a:cubicBezTo>
                      <a:pt x="33099" y="1751"/>
                      <a:pt x="26218" y="358"/>
                      <a:pt x="26218" y="358"/>
                    </a:cubicBezTo>
                    <a:lnTo>
                      <a:pt x="19264" y="1"/>
                    </a:lnTo>
                    <a:close/>
                  </a:path>
                </a:pathLst>
              </a:custGeom>
              <a:solidFill>
                <a:srgbClr val="1F49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0" name="Google Shape;4330;gd6373dda26_0_7166"/>
              <p:cNvSpPr/>
              <p:nvPr/>
            </p:nvSpPr>
            <p:spPr>
              <a:xfrm>
                <a:off x="6257325" y="3402625"/>
                <a:ext cx="716775" cy="259575"/>
              </a:xfrm>
              <a:custGeom>
                <a:rect b="b" l="l" r="r" t="t"/>
                <a:pathLst>
                  <a:path extrusionOk="0" fill="none" h="10383" w="28671">
                    <a:moveTo>
                      <a:pt x="28670" y="10288"/>
                    </a:moveTo>
                    <a:cubicBezTo>
                      <a:pt x="24741" y="10383"/>
                      <a:pt x="21598" y="9169"/>
                      <a:pt x="21598" y="9169"/>
                    </a:cubicBezTo>
                    <a:lnTo>
                      <a:pt x="23420" y="1"/>
                    </a:lnTo>
                    <a:lnTo>
                      <a:pt x="14335" y="1"/>
                    </a:lnTo>
                    <a:lnTo>
                      <a:pt x="5251" y="1"/>
                    </a:lnTo>
                    <a:lnTo>
                      <a:pt x="7073" y="9169"/>
                    </a:lnTo>
                    <a:cubicBezTo>
                      <a:pt x="7073" y="9169"/>
                      <a:pt x="3667" y="10383"/>
                      <a:pt x="0" y="10288"/>
                    </a:cubicBezTo>
                  </a:path>
                </a:pathLst>
              </a:custGeom>
              <a:noFill/>
              <a:ln cap="rnd" cmpd="sng" w="9525">
                <a:solidFill>
                  <a:srgbClr val="38345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1" name="Google Shape;4331;gd6373dda26_0_7166"/>
              <p:cNvSpPr/>
              <p:nvPr/>
            </p:nvSpPr>
            <p:spPr>
              <a:xfrm>
                <a:off x="6782375" y="3346250"/>
                <a:ext cx="74200" cy="56400"/>
              </a:xfrm>
              <a:custGeom>
                <a:rect b="b" l="l" r="r" t="t"/>
                <a:pathLst>
                  <a:path extrusionOk="0" h="2256" w="2968">
                    <a:moveTo>
                      <a:pt x="2749" y="0"/>
                    </a:moveTo>
                    <a:cubicBezTo>
                      <a:pt x="2718" y="0"/>
                      <a:pt x="2686" y="9"/>
                      <a:pt x="2656" y="29"/>
                    </a:cubicBezTo>
                    <a:cubicBezTo>
                      <a:pt x="1965" y="422"/>
                      <a:pt x="572" y="1291"/>
                      <a:pt x="1" y="2256"/>
                    </a:cubicBezTo>
                    <a:lnTo>
                      <a:pt x="2418" y="2256"/>
                    </a:lnTo>
                    <a:cubicBezTo>
                      <a:pt x="2656" y="1256"/>
                      <a:pt x="2823" y="625"/>
                      <a:pt x="2930" y="256"/>
                    </a:cubicBezTo>
                    <a:cubicBezTo>
                      <a:pt x="2967" y="124"/>
                      <a:pt x="2864" y="0"/>
                      <a:pt x="2749"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2" name="Google Shape;4332;gd6373dda26_0_7166"/>
              <p:cNvSpPr/>
              <p:nvPr/>
            </p:nvSpPr>
            <p:spPr>
              <a:xfrm>
                <a:off x="6779100" y="3343175"/>
                <a:ext cx="80100" cy="62450"/>
              </a:xfrm>
              <a:custGeom>
                <a:rect b="b" l="l" r="r" t="t"/>
                <a:pathLst>
                  <a:path extrusionOk="0" h="2498" w="3204">
                    <a:moveTo>
                      <a:pt x="2878" y="246"/>
                    </a:moveTo>
                    <a:cubicBezTo>
                      <a:pt x="2896" y="246"/>
                      <a:pt x="2915" y="257"/>
                      <a:pt x="2930" y="271"/>
                    </a:cubicBezTo>
                    <a:cubicBezTo>
                      <a:pt x="2930" y="283"/>
                      <a:pt x="2942" y="307"/>
                      <a:pt x="2942" y="343"/>
                    </a:cubicBezTo>
                    <a:cubicBezTo>
                      <a:pt x="2846" y="676"/>
                      <a:pt x="2680" y="1283"/>
                      <a:pt x="2442" y="2260"/>
                    </a:cubicBezTo>
                    <a:lnTo>
                      <a:pt x="358" y="2260"/>
                    </a:lnTo>
                    <a:cubicBezTo>
                      <a:pt x="1001" y="1379"/>
                      <a:pt x="2299" y="569"/>
                      <a:pt x="2846" y="259"/>
                    </a:cubicBezTo>
                    <a:cubicBezTo>
                      <a:pt x="2856" y="250"/>
                      <a:pt x="2866" y="246"/>
                      <a:pt x="2878" y="246"/>
                    </a:cubicBezTo>
                    <a:close/>
                    <a:moveTo>
                      <a:pt x="2879" y="0"/>
                    </a:moveTo>
                    <a:cubicBezTo>
                      <a:pt x="2827" y="0"/>
                      <a:pt x="2775" y="15"/>
                      <a:pt x="2727" y="45"/>
                    </a:cubicBezTo>
                    <a:cubicBezTo>
                      <a:pt x="1965" y="474"/>
                      <a:pt x="608" y="1343"/>
                      <a:pt x="25" y="2319"/>
                    </a:cubicBezTo>
                    <a:cubicBezTo>
                      <a:pt x="1" y="2355"/>
                      <a:pt x="1" y="2403"/>
                      <a:pt x="25" y="2438"/>
                    </a:cubicBezTo>
                    <a:cubicBezTo>
                      <a:pt x="48" y="2474"/>
                      <a:pt x="84" y="2498"/>
                      <a:pt x="132" y="2498"/>
                    </a:cubicBezTo>
                    <a:lnTo>
                      <a:pt x="2549" y="2498"/>
                    </a:lnTo>
                    <a:cubicBezTo>
                      <a:pt x="2596" y="2498"/>
                      <a:pt x="2656" y="2462"/>
                      <a:pt x="2668" y="2403"/>
                    </a:cubicBezTo>
                    <a:cubicBezTo>
                      <a:pt x="2918" y="1379"/>
                      <a:pt x="3085" y="760"/>
                      <a:pt x="3180" y="414"/>
                    </a:cubicBezTo>
                    <a:cubicBezTo>
                      <a:pt x="3204" y="307"/>
                      <a:pt x="3180" y="200"/>
                      <a:pt x="3120" y="128"/>
                    </a:cubicBezTo>
                    <a:cubicBezTo>
                      <a:pt x="3060" y="45"/>
                      <a:pt x="2970" y="0"/>
                      <a:pt x="2879"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3" name="Google Shape;4333;gd6373dda26_0_7166"/>
              <p:cNvSpPr/>
              <p:nvPr/>
            </p:nvSpPr>
            <p:spPr>
              <a:xfrm>
                <a:off x="6377450" y="3358050"/>
                <a:ext cx="66525" cy="44600"/>
              </a:xfrm>
              <a:custGeom>
                <a:rect b="b" l="l" r="r" t="t"/>
                <a:pathLst>
                  <a:path extrusionOk="0" h="1784" w="2661">
                    <a:moveTo>
                      <a:pt x="180" y="0"/>
                    </a:moveTo>
                    <a:cubicBezTo>
                      <a:pt x="85" y="0"/>
                      <a:pt x="1" y="99"/>
                      <a:pt x="29" y="212"/>
                    </a:cubicBezTo>
                    <a:lnTo>
                      <a:pt x="446" y="1784"/>
                    </a:lnTo>
                    <a:lnTo>
                      <a:pt x="2660" y="1784"/>
                    </a:lnTo>
                    <a:cubicBezTo>
                      <a:pt x="1982" y="1034"/>
                      <a:pt x="827" y="331"/>
                      <a:pt x="255" y="22"/>
                    </a:cubicBezTo>
                    <a:cubicBezTo>
                      <a:pt x="231" y="7"/>
                      <a:pt x="205" y="0"/>
                      <a:pt x="180"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4" name="Google Shape;4334;gd6373dda26_0_7166"/>
              <p:cNvSpPr/>
              <p:nvPr/>
            </p:nvSpPr>
            <p:spPr>
              <a:xfrm>
                <a:off x="6374600" y="3354875"/>
                <a:ext cx="72650" cy="50750"/>
              </a:xfrm>
              <a:custGeom>
                <a:rect b="b" l="l" r="r" t="t"/>
                <a:pathLst>
                  <a:path extrusionOk="0" h="2030" w="2906">
                    <a:moveTo>
                      <a:pt x="295" y="248"/>
                    </a:moveTo>
                    <a:cubicBezTo>
                      <a:pt x="300" y="248"/>
                      <a:pt x="305" y="251"/>
                      <a:pt x="310" y="256"/>
                    </a:cubicBezTo>
                    <a:cubicBezTo>
                      <a:pt x="750" y="494"/>
                      <a:pt x="1786" y="1113"/>
                      <a:pt x="2477" y="1792"/>
                    </a:cubicBezTo>
                    <a:lnTo>
                      <a:pt x="655" y="1792"/>
                    </a:lnTo>
                    <a:lnTo>
                      <a:pt x="262" y="315"/>
                    </a:lnTo>
                    <a:cubicBezTo>
                      <a:pt x="262" y="292"/>
                      <a:pt x="262" y="268"/>
                      <a:pt x="274" y="268"/>
                    </a:cubicBezTo>
                    <a:cubicBezTo>
                      <a:pt x="281" y="254"/>
                      <a:pt x="288" y="248"/>
                      <a:pt x="295" y="248"/>
                    </a:cubicBezTo>
                    <a:close/>
                    <a:moveTo>
                      <a:pt x="305" y="1"/>
                    </a:moveTo>
                    <a:cubicBezTo>
                      <a:pt x="217" y="1"/>
                      <a:pt x="128" y="41"/>
                      <a:pt x="72" y="113"/>
                    </a:cubicBezTo>
                    <a:cubicBezTo>
                      <a:pt x="12" y="184"/>
                      <a:pt x="0" y="280"/>
                      <a:pt x="24" y="375"/>
                    </a:cubicBezTo>
                    <a:lnTo>
                      <a:pt x="441" y="1946"/>
                    </a:lnTo>
                    <a:cubicBezTo>
                      <a:pt x="453" y="1994"/>
                      <a:pt x="500" y="2030"/>
                      <a:pt x="560" y="2030"/>
                    </a:cubicBezTo>
                    <a:lnTo>
                      <a:pt x="2774" y="2030"/>
                    </a:lnTo>
                    <a:cubicBezTo>
                      <a:pt x="2822" y="2030"/>
                      <a:pt x="2870" y="2006"/>
                      <a:pt x="2882" y="1958"/>
                    </a:cubicBezTo>
                    <a:cubicBezTo>
                      <a:pt x="2905" y="1923"/>
                      <a:pt x="2893" y="1863"/>
                      <a:pt x="2870" y="1827"/>
                    </a:cubicBezTo>
                    <a:cubicBezTo>
                      <a:pt x="2191" y="1065"/>
                      <a:pt x="1048" y="375"/>
                      <a:pt x="429" y="30"/>
                    </a:cubicBezTo>
                    <a:cubicBezTo>
                      <a:pt x="390" y="10"/>
                      <a:pt x="348" y="1"/>
                      <a:pt x="305"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5" name="Google Shape;4335;gd6373dda26_0_7166"/>
              <p:cNvSpPr/>
              <p:nvPr/>
            </p:nvSpPr>
            <p:spPr>
              <a:xfrm>
                <a:off x="6806500" y="3585400"/>
                <a:ext cx="163725" cy="30075"/>
              </a:xfrm>
              <a:custGeom>
                <a:rect b="b" l="l" r="r" t="t"/>
                <a:pathLst>
                  <a:path extrusionOk="0" fill="none" h="1203" w="6549">
                    <a:moveTo>
                      <a:pt x="0" y="0"/>
                    </a:moveTo>
                    <a:cubicBezTo>
                      <a:pt x="0" y="0"/>
                      <a:pt x="3405" y="1203"/>
                      <a:pt x="6549" y="1203"/>
                    </a:cubicBezTo>
                  </a:path>
                </a:pathLst>
              </a:custGeom>
              <a:noFill/>
              <a:ln cap="rnd" cmpd="sng" w="9525">
                <a:solidFill>
                  <a:srgbClr val="38345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6" name="Google Shape;4336;gd6373dda26_0_7166"/>
              <p:cNvSpPr/>
              <p:nvPr/>
            </p:nvSpPr>
            <p:spPr>
              <a:xfrm>
                <a:off x="6261775" y="3585400"/>
                <a:ext cx="163150" cy="30075"/>
              </a:xfrm>
              <a:custGeom>
                <a:rect b="b" l="l" r="r" t="t"/>
                <a:pathLst>
                  <a:path extrusionOk="0" fill="none" h="1203" w="6526">
                    <a:moveTo>
                      <a:pt x="1" y="1203"/>
                    </a:moveTo>
                    <a:cubicBezTo>
                      <a:pt x="1" y="1203"/>
                      <a:pt x="3466" y="917"/>
                      <a:pt x="6525" y="0"/>
                    </a:cubicBezTo>
                  </a:path>
                </a:pathLst>
              </a:custGeom>
              <a:noFill/>
              <a:ln cap="rnd" cmpd="sng" w="9525">
                <a:solidFill>
                  <a:srgbClr val="38345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7" name="Google Shape;4337;gd6373dda26_0_7166"/>
              <p:cNvSpPr/>
              <p:nvPr/>
            </p:nvSpPr>
            <p:spPr>
              <a:xfrm>
                <a:off x="6651125" y="2520975"/>
                <a:ext cx="91400" cy="172975"/>
              </a:xfrm>
              <a:custGeom>
                <a:rect b="b" l="l" r="r" t="t"/>
                <a:pathLst>
                  <a:path extrusionOk="0" h="6919" w="3656">
                    <a:moveTo>
                      <a:pt x="2346" y="1"/>
                    </a:moveTo>
                    <a:cubicBezTo>
                      <a:pt x="2346" y="1"/>
                      <a:pt x="405" y="143"/>
                      <a:pt x="203" y="2370"/>
                    </a:cubicBezTo>
                    <a:cubicBezTo>
                      <a:pt x="0" y="4584"/>
                      <a:pt x="1119" y="6918"/>
                      <a:pt x="1119" y="6918"/>
                    </a:cubicBezTo>
                    <a:cubicBezTo>
                      <a:pt x="1119" y="6918"/>
                      <a:pt x="3322" y="3513"/>
                      <a:pt x="3489" y="1977"/>
                    </a:cubicBezTo>
                    <a:cubicBezTo>
                      <a:pt x="3655" y="429"/>
                      <a:pt x="2965" y="274"/>
                      <a:pt x="2346"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8" name="Google Shape;4338;gd6373dda26_0_7166"/>
              <p:cNvSpPr/>
              <p:nvPr/>
            </p:nvSpPr>
            <p:spPr>
              <a:xfrm>
                <a:off x="6647850" y="2518000"/>
                <a:ext cx="97650" cy="178925"/>
              </a:xfrm>
              <a:custGeom>
                <a:rect b="b" l="l" r="r" t="t"/>
                <a:pathLst>
                  <a:path extrusionOk="0" h="7157" w="3906">
                    <a:moveTo>
                      <a:pt x="2453" y="250"/>
                    </a:moveTo>
                    <a:cubicBezTo>
                      <a:pt x="2489" y="262"/>
                      <a:pt x="2536" y="286"/>
                      <a:pt x="2572" y="298"/>
                    </a:cubicBezTo>
                    <a:cubicBezTo>
                      <a:pt x="3143" y="548"/>
                      <a:pt x="3632" y="751"/>
                      <a:pt x="3489" y="2084"/>
                    </a:cubicBezTo>
                    <a:cubicBezTo>
                      <a:pt x="3358" y="3358"/>
                      <a:pt x="1739" y="6025"/>
                      <a:pt x="1274" y="6775"/>
                    </a:cubicBezTo>
                    <a:cubicBezTo>
                      <a:pt x="1012" y="6156"/>
                      <a:pt x="286" y="4287"/>
                      <a:pt x="453" y="2501"/>
                    </a:cubicBezTo>
                    <a:cubicBezTo>
                      <a:pt x="643" y="536"/>
                      <a:pt x="2203" y="274"/>
                      <a:pt x="2453" y="250"/>
                    </a:cubicBezTo>
                    <a:close/>
                    <a:moveTo>
                      <a:pt x="2465" y="0"/>
                    </a:moveTo>
                    <a:cubicBezTo>
                      <a:pt x="2441" y="0"/>
                      <a:pt x="429" y="179"/>
                      <a:pt x="215" y="2477"/>
                    </a:cubicBezTo>
                    <a:cubicBezTo>
                      <a:pt x="0" y="4703"/>
                      <a:pt x="1096" y="6989"/>
                      <a:pt x="1143" y="7097"/>
                    </a:cubicBezTo>
                    <a:cubicBezTo>
                      <a:pt x="1167" y="7132"/>
                      <a:pt x="1203" y="7156"/>
                      <a:pt x="1250" y="7156"/>
                    </a:cubicBezTo>
                    <a:cubicBezTo>
                      <a:pt x="1298" y="7156"/>
                      <a:pt x="1334" y="7144"/>
                      <a:pt x="1358" y="7108"/>
                    </a:cubicBezTo>
                    <a:cubicBezTo>
                      <a:pt x="1453" y="6966"/>
                      <a:pt x="3572" y="3656"/>
                      <a:pt x="3739" y="2108"/>
                    </a:cubicBezTo>
                    <a:cubicBezTo>
                      <a:pt x="3905" y="596"/>
                      <a:pt x="3251" y="322"/>
                      <a:pt x="2667" y="72"/>
                    </a:cubicBezTo>
                    <a:cubicBezTo>
                      <a:pt x="2620" y="48"/>
                      <a:pt x="2572" y="24"/>
                      <a:pt x="2524" y="12"/>
                    </a:cubicBezTo>
                    <a:cubicBezTo>
                      <a:pt x="2501" y="0"/>
                      <a:pt x="2489" y="0"/>
                      <a:pt x="2465"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9" name="Google Shape;4339;gd6373dda26_0_7166"/>
              <p:cNvSpPr/>
              <p:nvPr/>
            </p:nvSpPr>
            <p:spPr>
              <a:xfrm>
                <a:off x="6561225" y="2676350"/>
                <a:ext cx="152125" cy="113725"/>
              </a:xfrm>
              <a:custGeom>
                <a:rect b="b" l="l" r="r" t="t"/>
                <a:pathLst>
                  <a:path extrusionOk="0" h="4549" w="6085">
                    <a:moveTo>
                      <a:pt x="1965" y="1"/>
                    </a:moveTo>
                    <a:lnTo>
                      <a:pt x="1060" y="4108"/>
                    </a:lnTo>
                    <a:lnTo>
                      <a:pt x="0" y="4549"/>
                    </a:lnTo>
                    <a:lnTo>
                      <a:pt x="0" y="4549"/>
                    </a:lnTo>
                    <a:lnTo>
                      <a:pt x="6085" y="4263"/>
                    </a:lnTo>
                    <a:lnTo>
                      <a:pt x="5144" y="4263"/>
                    </a:lnTo>
                    <a:cubicBezTo>
                      <a:pt x="5144" y="4263"/>
                      <a:pt x="4501" y="1786"/>
                      <a:pt x="4775" y="286"/>
                    </a:cubicBezTo>
                    <a:lnTo>
                      <a:pt x="196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0" name="Google Shape;4340;gd6373dda26_0_7166"/>
              <p:cNvSpPr/>
              <p:nvPr/>
            </p:nvSpPr>
            <p:spPr>
              <a:xfrm>
                <a:off x="6557650" y="2673325"/>
                <a:ext cx="158675" cy="120025"/>
              </a:xfrm>
              <a:custGeom>
                <a:rect b="b" l="l" r="r" t="t"/>
                <a:pathLst>
                  <a:path extrusionOk="0" h="4801" w="6347">
                    <a:moveTo>
                      <a:pt x="2101" y="1"/>
                    </a:moveTo>
                    <a:cubicBezTo>
                      <a:pt x="2048" y="1"/>
                      <a:pt x="2000" y="44"/>
                      <a:pt x="1989" y="98"/>
                    </a:cubicBezTo>
                    <a:lnTo>
                      <a:pt x="1096" y="4146"/>
                    </a:lnTo>
                    <a:lnTo>
                      <a:pt x="96" y="4563"/>
                    </a:lnTo>
                    <a:cubicBezTo>
                      <a:pt x="24" y="4586"/>
                      <a:pt x="1" y="4658"/>
                      <a:pt x="24" y="4717"/>
                    </a:cubicBezTo>
                    <a:cubicBezTo>
                      <a:pt x="48" y="4765"/>
                      <a:pt x="84" y="4801"/>
                      <a:pt x="143" y="4801"/>
                    </a:cubicBezTo>
                    <a:cubicBezTo>
                      <a:pt x="155" y="4801"/>
                      <a:pt x="167" y="4789"/>
                      <a:pt x="191" y="4789"/>
                    </a:cubicBezTo>
                    <a:lnTo>
                      <a:pt x="1251" y="4348"/>
                    </a:lnTo>
                    <a:cubicBezTo>
                      <a:pt x="1286" y="4336"/>
                      <a:pt x="1310" y="4301"/>
                      <a:pt x="1322" y="4265"/>
                    </a:cubicBezTo>
                    <a:lnTo>
                      <a:pt x="2215" y="253"/>
                    </a:lnTo>
                    <a:lnTo>
                      <a:pt x="4775" y="514"/>
                    </a:lnTo>
                    <a:cubicBezTo>
                      <a:pt x="4561" y="2027"/>
                      <a:pt x="5144" y="4313"/>
                      <a:pt x="5168" y="4420"/>
                    </a:cubicBezTo>
                    <a:cubicBezTo>
                      <a:pt x="5192" y="4467"/>
                      <a:pt x="5239" y="4515"/>
                      <a:pt x="5287" y="4515"/>
                    </a:cubicBezTo>
                    <a:lnTo>
                      <a:pt x="6228" y="4515"/>
                    </a:lnTo>
                    <a:cubicBezTo>
                      <a:pt x="6299" y="4515"/>
                      <a:pt x="6347" y="4455"/>
                      <a:pt x="6347" y="4384"/>
                    </a:cubicBezTo>
                    <a:cubicBezTo>
                      <a:pt x="6347" y="4313"/>
                      <a:pt x="6299" y="4265"/>
                      <a:pt x="6228" y="4265"/>
                    </a:cubicBezTo>
                    <a:lnTo>
                      <a:pt x="5394" y="4265"/>
                    </a:lnTo>
                    <a:cubicBezTo>
                      <a:pt x="5275" y="3801"/>
                      <a:pt x="4811" y="1717"/>
                      <a:pt x="5037" y="419"/>
                    </a:cubicBezTo>
                    <a:cubicBezTo>
                      <a:pt x="5037" y="384"/>
                      <a:pt x="5037" y="360"/>
                      <a:pt x="5013" y="324"/>
                    </a:cubicBezTo>
                    <a:cubicBezTo>
                      <a:pt x="4989" y="300"/>
                      <a:pt x="4966" y="276"/>
                      <a:pt x="4930" y="276"/>
                    </a:cubicBezTo>
                    <a:lnTo>
                      <a:pt x="2120" y="3"/>
                    </a:lnTo>
                    <a:cubicBezTo>
                      <a:pt x="2114" y="1"/>
                      <a:pt x="2107" y="1"/>
                      <a:pt x="2101"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1" name="Google Shape;4341;gd6373dda26_0_7166"/>
              <p:cNvSpPr/>
              <p:nvPr/>
            </p:nvSpPr>
            <p:spPr>
              <a:xfrm>
                <a:off x="6599325" y="2676350"/>
                <a:ext cx="50325" cy="50025"/>
              </a:xfrm>
              <a:custGeom>
                <a:rect b="b" l="l" r="r" t="t"/>
                <a:pathLst>
                  <a:path extrusionOk="0" h="2001" w="2013">
                    <a:moveTo>
                      <a:pt x="441" y="1"/>
                    </a:moveTo>
                    <a:lnTo>
                      <a:pt x="0" y="2001"/>
                    </a:lnTo>
                    <a:cubicBezTo>
                      <a:pt x="1167" y="1679"/>
                      <a:pt x="2013" y="834"/>
                      <a:pt x="2013" y="834"/>
                    </a:cubicBezTo>
                    <a:lnTo>
                      <a:pt x="1739" y="132"/>
                    </a:lnTo>
                    <a:lnTo>
                      <a:pt x="441" y="1"/>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2" name="Google Shape;4342;gd6373dda26_0_7166"/>
              <p:cNvSpPr/>
              <p:nvPr/>
            </p:nvSpPr>
            <p:spPr>
              <a:xfrm>
                <a:off x="6596050" y="2673325"/>
                <a:ext cx="56875" cy="56025"/>
              </a:xfrm>
              <a:custGeom>
                <a:rect b="b" l="l" r="r" t="t"/>
                <a:pathLst>
                  <a:path extrusionOk="0" h="2241" w="2275">
                    <a:moveTo>
                      <a:pt x="679" y="253"/>
                    </a:moveTo>
                    <a:lnTo>
                      <a:pt x="1775" y="372"/>
                    </a:lnTo>
                    <a:lnTo>
                      <a:pt x="1989" y="919"/>
                    </a:lnTo>
                    <a:cubicBezTo>
                      <a:pt x="1798" y="1098"/>
                      <a:pt x="1155" y="1657"/>
                      <a:pt x="298" y="1943"/>
                    </a:cubicBezTo>
                    <a:lnTo>
                      <a:pt x="679" y="253"/>
                    </a:lnTo>
                    <a:close/>
                    <a:moveTo>
                      <a:pt x="565" y="1"/>
                    </a:moveTo>
                    <a:cubicBezTo>
                      <a:pt x="512" y="1"/>
                      <a:pt x="464" y="44"/>
                      <a:pt x="453" y="98"/>
                    </a:cubicBezTo>
                    <a:lnTo>
                      <a:pt x="12" y="2098"/>
                    </a:lnTo>
                    <a:cubicBezTo>
                      <a:pt x="1" y="2134"/>
                      <a:pt x="12" y="2181"/>
                      <a:pt x="48" y="2205"/>
                    </a:cubicBezTo>
                    <a:cubicBezTo>
                      <a:pt x="72" y="2229"/>
                      <a:pt x="96" y="2241"/>
                      <a:pt x="131" y="2241"/>
                    </a:cubicBezTo>
                    <a:lnTo>
                      <a:pt x="167" y="2241"/>
                    </a:lnTo>
                    <a:cubicBezTo>
                      <a:pt x="1346" y="1919"/>
                      <a:pt x="2191" y="1074"/>
                      <a:pt x="2227" y="1038"/>
                    </a:cubicBezTo>
                    <a:cubicBezTo>
                      <a:pt x="2263" y="1003"/>
                      <a:pt x="2275" y="955"/>
                      <a:pt x="2251" y="907"/>
                    </a:cubicBezTo>
                    <a:lnTo>
                      <a:pt x="1989" y="205"/>
                    </a:lnTo>
                    <a:cubicBezTo>
                      <a:pt x="1965" y="157"/>
                      <a:pt x="1929" y="133"/>
                      <a:pt x="1882" y="122"/>
                    </a:cubicBezTo>
                    <a:lnTo>
                      <a:pt x="584" y="3"/>
                    </a:lnTo>
                    <a:cubicBezTo>
                      <a:pt x="578" y="1"/>
                      <a:pt x="571" y="1"/>
                      <a:pt x="565"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3" name="Google Shape;4343;gd6373dda26_0_7166"/>
              <p:cNvSpPr/>
              <p:nvPr/>
            </p:nvSpPr>
            <p:spPr>
              <a:xfrm>
                <a:off x="6578200" y="2520925"/>
                <a:ext cx="131575" cy="184400"/>
              </a:xfrm>
              <a:custGeom>
                <a:rect b="b" l="l" r="r" t="t"/>
                <a:pathLst>
                  <a:path extrusionOk="0" h="7376" w="5263">
                    <a:moveTo>
                      <a:pt x="2870" y="1"/>
                    </a:moveTo>
                    <a:cubicBezTo>
                      <a:pt x="1651" y="1"/>
                      <a:pt x="798" y="741"/>
                      <a:pt x="798" y="741"/>
                    </a:cubicBezTo>
                    <a:cubicBezTo>
                      <a:pt x="834" y="1443"/>
                      <a:pt x="0" y="4110"/>
                      <a:pt x="83" y="5432"/>
                    </a:cubicBezTo>
                    <a:cubicBezTo>
                      <a:pt x="161" y="6643"/>
                      <a:pt x="1052" y="7375"/>
                      <a:pt x="1835" y="7375"/>
                    </a:cubicBezTo>
                    <a:cubicBezTo>
                      <a:pt x="1899" y="7375"/>
                      <a:pt x="1962" y="7370"/>
                      <a:pt x="2024" y="7361"/>
                    </a:cubicBezTo>
                    <a:cubicBezTo>
                      <a:pt x="2786" y="7242"/>
                      <a:pt x="3072" y="6861"/>
                      <a:pt x="3072" y="6861"/>
                    </a:cubicBezTo>
                    <a:lnTo>
                      <a:pt x="4060" y="6789"/>
                    </a:lnTo>
                    <a:cubicBezTo>
                      <a:pt x="4120" y="5622"/>
                      <a:pt x="5263" y="4170"/>
                      <a:pt x="5120" y="2789"/>
                    </a:cubicBezTo>
                    <a:cubicBezTo>
                      <a:pt x="4965" y="1407"/>
                      <a:pt x="4536" y="145"/>
                      <a:pt x="3155" y="14"/>
                    </a:cubicBezTo>
                    <a:cubicBezTo>
                      <a:pt x="3058" y="5"/>
                      <a:pt x="2963" y="1"/>
                      <a:pt x="287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4" name="Google Shape;4344;gd6373dda26_0_7166"/>
              <p:cNvSpPr/>
              <p:nvPr/>
            </p:nvSpPr>
            <p:spPr>
              <a:xfrm>
                <a:off x="6576100" y="2517900"/>
                <a:ext cx="135175" cy="190625"/>
              </a:xfrm>
              <a:custGeom>
                <a:rect b="b" l="l" r="r" t="t"/>
                <a:pathLst>
                  <a:path extrusionOk="0" h="7625" w="5407">
                    <a:moveTo>
                      <a:pt x="2935" y="0"/>
                    </a:moveTo>
                    <a:cubicBezTo>
                      <a:pt x="1697" y="0"/>
                      <a:pt x="831" y="733"/>
                      <a:pt x="799" y="766"/>
                    </a:cubicBezTo>
                    <a:cubicBezTo>
                      <a:pt x="763" y="790"/>
                      <a:pt x="751" y="838"/>
                      <a:pt x="751" y="874"/>
                    </a:cubicBezTo>
                    <a:cubicBezTo>
                      <a:pt x="763" y="1147"/>
                      <a:pt x="632" y="1814"/>
                      <a:pt x="477" y="2517"/>
                    </a:cubicBezTo>
                    <a:cubicBezTo>
                      <a:pt x="251" y="3576"/>
                      <a:pt x="1" y="4779"/>
                      <a:pt x="48" y="5553"/>
                    </a:cubicBezTo>
                    <a:cubicBezTo>
                      <a:pt x="84" y="6243"/>
                      <a:pt x="382" y="6839"/>
                      <a:pt x="870" y="7232"/>
                    </a:cubicBezTo>
                    <a:cubicBezTo>
                      <a:pt x="1191" y="7482"/>
                      <a:pt x="1561" y="7624"/>
                      <a:pt x="1918" y="7624"/>
                    </a:cubicBezTo>
                    <a:cubicBezTo>
                      <a:pt x="1989" y="7624"/>
                      <a:pt x="2049" y="7613"/>
                      <a:pt x="2120" y="7601"/>
                    </a:cubicBezTo>
                    <a:cubicBezTo>
                      <a:pt x="2930" y="7470"/>
                      <a:pt x="3251" y="7065"/>
                      <a:pt x="3263" y="7053"/>
                    </a:cubicBezTo>
                    <a:cubicBezTo>
                      <a:pt x="3299" y="6993"/>
                      <a:pt x="3287" y="6922"/>
                      <a:pt x="3239" y="6874"/>
                    </a:cubicBezTo>
                    <a:cubicBezTo>
                      <a:pt x="3216" y="6860"/>
                      <a:pt x="3190" y="6854"/>
                      <a:pt x="3165" y="6854"/>
                    </a:cubicBezTo>
                    <a:cubicBezTo>
                      <a:pt x="3127" y="6854"/>
                      <a:pt x="3090" y="6869"/>
                      <a:pt x="3061" y="6898"/>
                    </a:cubicBezTo>
                    <a:cubicBezTo>
                      <a:pt x="3061" y="6898"/>
                      <a:pt x="2787" y="7243"/>
                      <a:pt x="2084" y="7363"/>
                    </a:cubicBezTo>
                    <a:cubicBezTo>
                      <a:pt x="2034" y="7369"/>
                      <a:pt x="1983" y="7373"/>
                      <a:pt x="1932" y="7373"/>
                    </a:cubicBezTo>
                    <a:cubicBezTo>
                      <a:pt x="1630" y="7373"/>
                      <a:pt x="1310" y="7255"/>
                      <a:pt x="1025" y="7041"/>
                    </a:cubicBezTo>
                    <a:cubicBezTo>
                      <a:pt x="596" y="6684"/>
                      <a:pt x="334" y="6160"/>
                      <a:pt x="298" y="5541"/>
                    </a:cubicBezTo>
                    <a:cubicBezTo>
                      <a:pt x="251" y="4791"/>
                      <a:pt x="513" y="3564"/>
                      <a:pt x="715" y="2576"/>
                    </a:cubicBezTo>
                    <a:cubicBezTo>
                      <a:pt x="870" y="1874"/>
                      <a:pt x="1001" y="1255"/>
                      <a:pt x="1001" y="921"/>
                    </a:cubicBezTo>
                    <a:cubicBezTo>
                      <a:pt x="1186" y="780"/>
                      <a:pt x="1937" y="251"/>
                      <a:pt x="2936" y="251"/>
                    </a:cubicBezTo>
                    <a:cubicBezTo>
                      <a:pt x="3031" y="251"/>
                      <a:pt x="3128" y="256"/>
                      <a:pt x="3227" y="266"/>
                    </a:cubicBezTo>
                    <a:cubicBezTo>
                      <a:pt x="4311" y="362"/>
                      <a:pt x="4894" y="1207"/>
                      <a:pt x="5073" y="2921"/>
                    </a:cubicBezTo>
                    <a:cubicBezTo>
                      <a:pt x="5156" y="3672"/>
                      <a:pt x="4835" y="4457"/>
                      <a:pt x="4525" y="5219"/>
                    </a:cubicBezTo>
                    <a:cubicBezTo>
                      <a:pt x="4275" y="5815"/>
                      <a:pt x="4037" y="6374"/>
                      <a:pt x="4013" y="6898"/>
                    </a:cubicBezTo>
                    <a:cubicBezTo>
                      <a:pt x="4013" y="6970"/>
                      <a:pt x="4061" y="7029"/>
                      <a:pt x="4132" y="7029"/>
                    </a:cubicBezTo>
                    <a:cubicBezTo>
                      <a:pt x="4138" y="7030"/>
                      <a:pt x="4145" y="7031"/>
                      <a:pt x="4151" y="7031"/>
                    </a:cubicBezTo>
                    <a:cubicBezTo>
                      <a:pt x="4214" y="7031"/>
                      <a:pt x="4263" y="6976"/>
                      <a:pt x="4263" y="6922"/>
                    </a:cubicBezTo>
                    <a:cubicBezTo>
                      <a:pt x="4287" y="6434"/>
                      <a:pt x="4513" y="5886"/>
                      <a:pt x="4751" y="5315"/>
                    </a:cubicBezTo>
                    <a:cubicBezTo>
                      <a:pt x="5073" y="4529"/>
                      <a:pt x="5406" y="3707"/>
                      <a:pt x="5323" y="2898"/>
                    </a:cubicBezTo>
                    <a:cubicBezTo>
                      <a:pt x="5204" y="1731"/>
                      <a:pt x="4859" y="171"/>
                      <a:pt x="3251" y="16"/>
                    </a:cubicBezTo>
                    <a:cubicBezTo>
                      <a:pt x="3143" y="5"/>
                      <a:pt x="3038" y="0"/>
                      <a:pt x="2935"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5" name="Google Shape;4345;gd6373dda26_0_7166"/>
              <p:cNvSpPr/>
              <p:nvPr/>
            </p:nvSpPr>
            <p:spPr>
              <a:xfrm>
                <a:off x="6667200" y="2620400"/>
                <a:ext cx="18475" cy="25"/>
              </a:xfrm>
              <a:custGeom>
                <a:rect b="b" l="l" r="r" t="t"/>
                <a:pathLst>
                  <a:path extrusionOk="0" fill="none" h="1" w="739">
                    <a:moveTo>
                      <a:pt x="0" y="0"/>
                    </a:moveTo>
                    <a:lnTo>
                      <a:pt x="738" y="0"/>
                    </a:lnTo>
                  </a:path>
                </a:pathLst>
              </a:custGeom>
              <a:noFill/>
              <a:ln cap="rnd" cmpd="sng" w="9525">
                <a:solidFill>
                  <a:srgbClr val="38345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6" name="Google Shape;4346;gd6373dda26_0_7166"/>
              <p:cNvSpPr/>
              <p:nvPr/>
            </p:nvSpPr>
            <p:spPr>
              <a:xfrm>
                <a:off x="6579375" y="2607600"/>
                <a:ext cx="89625" cy="97725"/>
              </a:xfrm>
              <a:custGeom>
                <a:rect b="b" l="l" r="r" t="t"/>
                <a:pathLst>
                  <a:path extrusionOk="0" h="3909" w="3585">
                    <a:moveTo>
                      <a:pt x="251" y="0"/>
                    </a:moveTo>
                    <a:cubicBezTo>
                      <a:pt x="108" y="727"/>
                      <a:pt x="1" y="1441"/>
                      <a:pt x="36" y="1965"/>
                    </a:cubicBezTo>
                    <a:cubicBezTo>
                      <a:pt x="114" y="3176"/>
                      <a:pt x="1005" y="3908"/>
                      <a:pt x="1779" y="3908"/>
                    </a:cubicBezTo>
                    <a:cubicBezTo>
                      <a:pt x="1842" y="3908"/>
                      <a:pt x="1904" y="3903"/>
                      <a:pt x="1965" y="3894"/>
                    </a:cubicBezTo>
                    <a:cubicBezTo>
                      <a:pt x="2739" y="3775"/>
                      <a:pt x="3025" y="3394"/>
                      <a:pt x="3025" y="3394"/>
                    </a:cubicBezTo>
                    <a:cubicBezTo>
                      <a:pt x="3406" y="2441"/>
                      <a:pt x="3585" y="1477"/>
                      <a:pt x="3513" y="512"/>
                    </a:cubicBezTo>
                    <a:cubicBezTo>
                      <a:pt x="3513" y="512"/>
                      <a:pt x="2287" y="24"/>
                      <a:pt x="251" y="0"/>
                    </a:cubicBezTo>
                    <a:close/>
                  </a:path>
                </a:pathLst>
              </a:custGeom>
              <a:solidFill>
                <a:srgbClr val="A2DAD3"/>
              </a:solidFill>
              <a:ln cap="rnd" cmpd="sng" w="9525">
                <a:solidFill>
                  <a:srgbClr val="38345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7" name="Google Shape;4347;gd6373dda26_0_7166"/>
              <p:cNvSpPr/>
              <p:nvPr/>
            </p:nvSpPr>
            <p:spPr>
              <a:xfrm>
                <a:off x="6654975" y="2657900"/>
                <a:ext cx="35450" cy="34550"/>
              </a:xfrm>
              <a:custGeom>
                <a:rect b="b" l="l" r="r" t="t"/>
                <a:pathLst>
                  <a:path extrusionOk="0" fill="none" h="1382" w="1418">
                    <a:moveTo>
                      <a:pt x="1418" y="0"/>
                    </a:moveTo>
                    <a:cubicBezTo>
                      <a:pt x="1025" y="500"/>
                      <a:pt x="537" y="953"/>
                      <a:pt x="1" y="1382"/>
                    </a:cubicBezTo>
                  </a:path>
                </a:pathLst>
              </a:custGeom>
              <a:noFill/>
              <a:ln cap="rnd" cmpd="sng" w="9525">
                <a:solidFill>
                  <a:srgbClr val="38345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8" name="Google Shape;4348;gd6373dda26_0_7166"/>
              <p:cNvSpPr/>
              <p:nvPr/>
            </p:nvSpPr>
            <p:spPr>
              <a:xfrm>
                <a:off x="6682075" y="2614700"/>
                <a:ext cx="32775" cy="44700"/>
              </a:xfrm>
              <a:custGeom>
                <a:rect b="b" l="l" r="r" t="t"/>
                <a:pathLst>
                  <a:path extrusionOk="0" h="1788" w="1311">
                    <a:moveTo>
                      <a:pt x="762" y="1"/>
                    </a:moveTo>
                    <a:cubicBezTo>
                      <a:pt x="477" y="1"/>
                      <a:pt x="143" y="228"/>
                      <a:pt x="143" y="228"/>
                    </a:cubicBezTo>
                    <a:lnTo>
                      <a:pt x="0" y="1788"/>
                    </a:lnTo>
                    <a:cubicBezTo>
                      <a:pt x="893" y="1788"/>
                      <a:pt x="1310" y="728"/>
                      <a:pt x="1108" y="228"/>
                    </a:cubicBezTo>
                    <a:cubicBezTo>
                      <a:pt x="1036" y="58"/>
                      <a:pt x="905" y="1"/>
                      <a:pt x="76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9" name="Google Shape;4349;gd6373dda26_0_7166"/>
              <p:cNvSpPr/>
              <p:nvPr/>
            </p:nvSpPr>
            <p:spPr>
              <a:xfrm>
                <a:off x="6679100" y="2611475"/>
                <a:ext cx="36625" cy="50900"/>
              </a:xfrm>
              <a:custGeom>
                <a:rect b="b" l="l" r="r" t="t"/>
                <a:pathLst>
                  <a:path extrusionOk="0" h="2036" w="1465">
                    <a:moveTo>
                      <a:pt x="886" y="1"/>
                    </a:moveTo>
                    <a:cubicBezTo>
                      <a:pt x="575" y="1"/>
                      <a:pt x="243" y="220"/>
                      <a:pt x="203" y="250"/>
                    </a:cubicBezTo>
                    <a:cubicBezTo>
                      <a:pt x="143" y="286"/>
                      <a:pt x="131" y="369"/>
                      <a:pt x="167" y="417"/>
                    </a:cubicBezTo>
                    <a:cubicBezTo>
                      <a:pt x="190" y="454"/>
                      <a:pt x="231" y="478"/>
                      <a:pt x="271" y="478"/>
                    </a:cubicBezTo>
                    <a:cubicBezTo>
                      <a:pt x="294" y="478"/>
                      <a:pt x="316" y="470"/>
                      <a:pt x="334" y="452"/>
                    </a:cubicBezTo>
                    <a:cubicBezTo>
                      <a:pt x="436" y="391"/>
                      <a:pt x="689" y="250"/>
                      <a:pt x="886" y="250"/>
                    </a:cubicBezTo>
                    <a:cubicBezTo>
                      <a:pt x="918" y="250"/>
                      <a:pt x="949" y="254"/>
                      <a:pt x="977" y="262"/>
                    </a:cubicBezTo>
                    <a:cubicBezTo>
                      <a:pt x="1036" y="286"/>
                      <a:pt x="1084" y="321"/>
                      <a:pt x="1108" y="405"/>
                    </a:cubicBezTo>
                    <a:cubicBezTo>
                      <a:pt x="1203" y="643"/>
                      <a:pt x="1131" y="1036"/>
                      <a:pt x="929" y="1334"/>
                    </a:cubicBezTo>
                    <a:cubicBezTo>
                      <a:pt x="822" y="1500"/>
                      <a:pt x="560" y="1786"/>
                      <a:pt x="119" y="1786"/>
                    </a:cubicBezTo>
                    <a:cubicBezTo>
                      <a:pt x="48" y="1786"/>
                      <a:pt x="0" y="1845"/>
                      <a:pt x="0" y="1917"/>
                    </a:cubicBezTo>
                    <a:cubicBezTo>
                      <a:pt x="0" y="1988"/>
                      <a:pt x="48" y="2036"/>
                      <a:pt x="119" y="2036"/>
                    </a:cubicBezTo>
                    <a:cubicBezTo>
                      <a:pt x="536" y="2036"/>
                      <a:pt x="893" y="1834"/>
                      <a:pt x="1143" y="1464"/>
                    </a:cubicBezTo>
                    <a:cubicBezTo>
                      <a:pt x="1393" y="1095"/>
                      <a:pt x="1465" y="619"/>
                      <a:pt x="1334" y="310"/>
                    </a:cubicBezTo>
                    <a:cubicBezTo>
                      <a:pt x="1286" y="167"/>
                      <a:pt x="1179" y="71"/>
                      <a:pt x="1048" y="24"/>
                    </a:cubicBezTo>
                    <a:cubicBezTo>
                      <a:pt x="996" y="8"/>
                      <a:pt x="941" y="1"/>
                      <a:pt x="886"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0" name="Google Shape;4350;gd6373dda26_0_7166"/>
              <p:cNvSpPr/>
              <p:nvPr/>
            </p:nvSpPr>
            <p:spPr>
              <a:xfrm>
                <a:off x="6573975" y="2477375"/>
                <a:ext cx="135800" cy="143050"/>
              </a:xfrm>
              <a:custGeom>
                <a:rect b="b" l="l" r="r" t="t"/>
                <a:pathLst>
                  <a:path extrusionOk="0" h="5722" w="5432">
                    <a:moveTo>
                      <a:pt x="2492" y="1"/>
                    </a:moveTo>
                    <a:cubicBezTo>
                      <a:pt x="1252" y="1"/>
                      <a:pt x="0" y="887"/>
                      <a:pt x="943" y="2757"/>
                    </a:cubicBezTo>
                    <a:cubicBezTo>
                      <a:pt x="1097" y="3075"/>
                      <a:pt x="1391" y="3189"/>
                      <a:pt x="1749" y="3189"/>
                    </a:cubicBezTo>
                    <a:cubicBezTo>
                      <a:pt x="2644" y="3189"/>
                      <a:pt x="3938" y="2477"/>
                      <a:pt x="4445" y="2477"/>
                    </a:cubicBezTo>
                    <a:cubicBezTo>
                      <a:pt x="4471" y="2477"/>
                      <a:pt x="4494" y="2479"/>
                      <a:pt x="4515" y="2483"/>
                    </a:cubicBezTo>
                    <a:cubicBezTo>
                      <a:pt x="4515" y="2483"/>
                      <a:pt x="3991" y="2864"/>
                      <a:pt x="3908" y="3983"/>
                    </a:cubicBezTo>
                    <a:cubicBezTo>
                      <a:pt x="3824" y="5102"/>
                      <a:pt x="4598" y="5638"/>
                      <a:pt x="4598" y="5638"/>
                    </a:cubicBezTo>
                    <a:cubicBezTo>
                      <a:pt x="4598" y="5638"/>
                      <a:pt x="4827" y="5470"/>
                      <a:pt x="5059" y="5470"/>
                    </a:cubicBezTo>
                    <a:cubicBezTo>
                      <a:pt x="5198" y="5470"/>
                      <a:pt x="5338" y="5530"/>
                      <a:pt x="5432" y="5721"/>
                    </a:cubicBezTo>
                    <a:lnTo>
                      <a:pt x="5432" y="1745"/>
                    </a:lnTo>
                    <a:cubicBezTo>
                      <a:pt x="5432" y="1745"/>
                      <a:pt x="4824" y="1352"/>
                      <a:pt x="3932" y="506"/>
                    </a:cubicBezTo>
                    <a:cubicBezTo>
                      <a:pt x="3579" y="172"/>
                      <a:pt x="3037" y="1"/>
                      <a:pt x="2492"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1" name="Google Shape;4351;gd6373dda26_0_7166"/>
              <p:cNvSpPr/>
              <p:nvPr/>
            </p:nvSpPr>
            <p:spPr>
              <a:xfrm>
                <a:off x="6581775" y="2474250"/>
                <a:ext cx="130975" cy="149150"/>
              </a:xfrm>
              <a:custGeom>
                <a:rect b="b" l="l" r="r" t="t"/>
                <a:pathLst>
                  <a:path extrusionOk="0" h="5966" w="5239">
                    <a:moveTo>
                      <a:pt x="2179" y="250"/>
                    </a:moveTo>
                    <a:cubicBezTo>
                      <a:pt x="2715" y="250"/>
                      <a:pt x="3227" y="429"/>
                      <a:pt x="3536" y="727"/>
                    </a:cubicBezTo>
                    <a:cubicBezTo>
                      <a:pt x="4274" y="1429"/>
                      <a:pt x="4822" y="1822"/>
                      <a:pt x="4989" y="1941"/>
                    </a:cubicBezTo>
                    <a:lnTo>
                      <a:pt x="4989" y="5525"/>
                    </a:lnTo>
                    <a:cubicBezTo>
                      <a:pt x="4905" y="5489"/>
                      <a:pt x="4822" y="5465"/>
                      <a:pt x="4751" y="5465"/>
                    </a:cubicBezTo>
                    <a:cubicBezTo>
                      <a:pt x="4572" y="5465"/>
                      <a:pt x="4393" y="5560"/>
                      <a:pt x="4298" y="5608"/>
                    </a:cubicBezTo>
                    <a:cubicBezTo>
                      <a:pt x="4131" y="5465"/>
                      <a:pt x="3667" y="4965"/>
                      <a:pt x="3727" y="4120"/>
                    </a:cubicBezTo>
                    <a:cubicBezTo>
                      <a:pt x="3798" y="3072"/>
                      <a:pt x="4274" y="2715"/>
                      <a:pt x="4274" y="2715"/>
                    </a:cubicBezTo>
                    <a:cubicBezTo>
                      <a:pt x="4310" y="2679"/>
                      <a:pt x="4334" y="2632"/>
                      <a:pt x="4322" y="2584"/>
                    </a:cubicBezTo>
                    <a:cubicBezTo>
                      <a:pt x="4310" y="2536"/>
                      <a:pt x="4274" y="2501"/>
                      <a:pt x="4227" y="2489"/>
                    </a:cubicBezTo>
                    <a:cubicBezTo>
                      <a:pt x="4191" y="2489"/>
                      <a:pt x="4167" y="2477"/>
                      <a:pt x="4131" y="2477"/>
                    </a:cubicBezTo>
                    <a:cubicBezTo>
                      <a:pt x="3893" y="2477"/>
                      <a:pt x="3512" y="2620"/>
                      <a:pt x="3084" y="2774"/>
                    </a:cubicBezTo>
                    <a:cubicBezTo>
                      <a:pt x="2536" y="2965"/>
                      <a:pt x="1929" y="3191"/>
                      <a:pt x="1441" y="3191"/>
                    </a:cubicBezTo>
                    <a:cubicBezTo>
                      <a:pt x="1083" y="3191"/>
                      <a:pt x="869" y="3072"/>
                      <a:pt x="750" y="2822"/>
                    </a:cubicBezTo>
                    <a:cubicBezTo>
                      <a:pt x="369" y="2084"/>
                      <a:pt x="333" y="1453"/>
                      <a:pt x="619" y="977"/>
                    </a:cubicBezTo>
                    <a:cubicBezTo>
                      <a:pt x="893" y="524"/>
                      <a:pt x="1488" y="250"/>
                      <a:pt x="2179" y="250"/>
                    </a:cubicBezTo>
                    <a:close/>
                    <a:moveTo>
                      <a:pt x="2179" y="0"/>
                    </a:moveTo>
                    <a:cubicBezTo>
                      <a:pt x="1405" y="0"/>
                      <a:pt x="726" y="322"/>
                      <a:pt x="405" y="846"/>
                    </a:cubicBezTo>
                    <a:cubicBezTo>
                      <a:pt x="167" y="1227"/>
                      <a:pt x="0" y="1905"/>
                      <a:pt x="524" y="2929"/>
                    </a:cubicBezTo>
                    <a:cubicBezTo>
                      <a:pt x="679" y="3274"/>
                      <a:pt x="988" y="3441"/>
                      <a:pt x="1441" y="3441"/>
                    </a:cubicBezTo>
                    <a:cubicBezTo>
                      <a:pt x="1965" y="3441"/>
                      <a:pt x="2607" y="3203"/>
                      <a:pt x="3167" y="3001"/>
                    </a:cubicBezTo>
                    <a:cubicBezTo>
                      <a:pt x="3441" y="2905"/>
                      <a:pt x="3691" y="2810"/>
                      <a:pt x="3893" y="2762"/>
                    </a:cubicBezTo>
                    <a:lnTo>
                      <a:pt x="3893" y="2762"/>
                    </a:lnTo>
                    <a:cubicBezTo>
                      <a:pt x="3727" y="3001"/>
                      <a:pt x="3524" y="3417"/>
                      <a:pt x="3477" y="4096"/>
                    </a:cubicBezTo>
                    <a:cubicBezTo>
                      <a:pt x="3393" y="5275"/>
                      <a:pt x="4191" y="5846"/>
                      <a:pt x="4215" y="5870"/>
                    </a:cubicBezTo>
                    <a:cubicBezTo>
                      <a:pt x="4239" y="5882"/>
                      <a:pt x="4265" y="5888"/>
                      <a:pt x="4292" y="5888"/>
                    </a:cubicBezTo>
                    <a:cubicBezTo>
                      <a:pt x="4319" y="5888"/>
                      <a:pt x="4346" y="5882"/>
                      <a:pt x="4370" y="5870"/>
                    </a:cubicBezTo>
                    <a:cubicBezTo>
                      <a:pt x="4370" y="5870"/>
                      <a:pt x="4560" y="5715"/>
                      <a:pt x="4751" y="5715"/>
                    </a:cubicBezTo>
                    <a:cubicBezTo>
                      <a:pt x="4870" y="5715"/>
                      <a:pt x="4941" y="5775"/>
                      <a:pt x="5001" y="5894"/>
                    </a:cubicBezTo>
                    <a:cubicBezTo>
                      <a:pt x="5024" y="5941"/>
                      <a:pt x="5072" y="5965"/>
                      <a:pt x="5120" y="5965"/>
                    </a:cubicBezTo>
                    <a:lnTo>
                      <a:pt x="5144" y="5965"/>
                    </a:lnTo>
                    <a:cubicBezTo>
                      <a:pt x="5203" y="5953"/>
                      <a:pt x="5239" y="5906"/>
                      <a:pt x="5239" y="5846"/>
                    </a:cubicBezTo>
                    <a:lnTo>
                      <a:pt x="5239" y="1870"/>
                    </a:lnTo>
                    <a:cubicBezTo>
                      <a:pt x="5239" y="1834"/>
                      <a:pt x="5215" y="1786"/>
                      <a:pt x="5179" y="1762"/>
                    </a:cubicBezTo>
                    <a:cubicBezTo>
                      <a:pt x="5179" y="1762"/>
                      <a:pt x="4584" y="1369"/>
                      <a:pt x="3703" y="536"/>
                    </a:cubicBezTo>
                    <a:cubicBezTo>
                      <a:pt x="3346" y="203"/>
                      <a:pt x="2786" y="0"/>
                      <a:pt x="2179"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2" name="Google Shape;4352;gd6373dda26_0_7166"/>
              <p:cNvSpPr/>
              <p:nvPr/>
            </p:nvSpPr>
            <p:spPr>
              <a:xfrm>
                <a:off x="6456750" y="2748525"/>
                <a:ext cx="367625" cy="463625"/>
              </a:xfrm>
              <a:custGeom>
                <a:rect b="b" l="l" r="r" t="t"/>
                <a:pathLst>
                  <a:path extrusionOk="0" h="18545" w="14705">
                    <a:moveTo>
                      <a:pt x="9934" y="0"/>
                    </a:moveTo>
                    <a:cubicBezTo>
                      <a:pt x="9776" y="0"/>
                      <a:pt x="9619" y="76"/>
                      <a:pt x="9502" y="209"/>
                    </a:cubicBezTo>
                    <a:cubicBezTo>
                      <a:pt x="9121" y="638"/>
                      <a:pt x="8299" y="1364"/>
                      <a:pt x="7073" y="1364"/>
                    </a:cubicBezTo>
                    <a:cubicBezTo>
                      <a:pt x="5942" y="1364"/>
                      <a:pt x="5311" y="959"/>
                      <a:pt x="5001" y="662"/>
                    </a:cubicBezTo>
                    <a:cubicBezTo>
                      <a:pt x="4900" y="561"/>
                      <a:pt x="4764" y="505"/>
                      <a:pt x="4625" y="505"/>
                    </a:cubicBezTo>
                    <a:cubicBezTo>
                      <a:pt x="4551" y="505"/>
                      <a:pt x="4476" y="521"/>
                      <a:pt x="4406" y="554"/>
                    </a:cubicBezTo>
                    <a:lnTo>
                      <a:pt x="0" y="2519"/>
                    </a:lnTo>
                    <a:lnTo>
                      <a:pt x="1465" y="10341"/>
                    </a:lnTo>
                    <a:lnTo>
                      <a:pt x="1239" y="18545"/>
                    </a:lnTo>
                    <a:lnTo>
                      <a:pt x="13312" y="18545"/>
                    </a:lnTo>
                    <a:lnTo>
                      <a:pt x="13085" y="13532"/>
                    </a:lnTo>
                    <a:lnTo>
                      <a:pt x="14705" y="1959"/>
                    </a:lnTo>
                    <a:lnTo>
                      <a:pt x="10133" y="42"/>
                    </a:lnTo>
                    <a:cubicBezTo>
                      <a:pt x="10069" y="14"/>
                      <a:pt x="10002" y="0"/>
                      <a:pt x="9934" y="0"/>
                    </a:cubicBezTo>
                    <a:close/>
                  </a:path>
                </a:pathLst>
              </a:custGeom>
              <a:solidFill>
                <a:srgbClr val="C050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3" name="Google Shape;4353;gd6373dda26_0_7166"/>
              <p:cNvSpPr/>
              <p:nvPr/>
            </p:nvSpPr>
            <p:spPr>
              <a:xfrm>
                <a:off x="6754400" y="2863875"/>
                <a:ext cx="58975" cy="348275"/>
              </a:xfrm>
              <a:custGeom>
                <a:rect b="b" l="l" r="r" t="t"/>
                <a:pathLst>
                  <a:path extrusionOk="0" h="13931" w="2359">
                    <a:moveTo>
                      <a:pt x="2179" y="0"/>
                    </a:moveTo>
                    <a:cubicBezTo>
                      <a:pt x="2179" y="0"/>
                      <a:pt x="1" y="1322"/>
                      <a:pt x="1" y="4656"/>
                    </a:cubicBezTo>
                    <a:lnTo>
                      <a:pt x="1" y="8442"/>
                    </a:lnTo>
                    <a:lnTo>
                      <a:pt x="1" y="13931"/>
                    </a:lnTo>
                    <a:lnTo>
                      <a:pt x="1406" y="13931"/>
                    </a:lnTo>
                    <a:lnTo>
                      <a:pt x="1179" y="8918"/>
                    </a:lnTo>
                    <a:lnTo>
                      <a:pt x="2358" y="501"/>
                    </a:lnTo>
                    <a:lnTo>
                      <a:pt x="2179" y="0"/>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4" name="Google Shape;4354;gd6373dda26_0_7166"/>
              <p:cNvSpPr/>
              <p:nvPr/>
            </p:nvSpPr>
            <p:spPr>
              <a:xfrm>
                <a:off x="6590700" y="3323300"/>
                <a:ext cx="143775" cy="100800"/>
              </a:xfrm>
              <a:custGeom>
                <a:rect b="b" l="l" r="r" t="t"/>
                <a:pathLst>
                  <a:path extrusionOk="0" h="4032" w="5751">
                    <a:moveTo>
                      <a:pt x="2036" y="0"/>
                    </a:moveTo>
                    <a:cubicBezTo>
                      <a:pt x="1966" y="0"/>
                      <a:pt x="1894" y="2"/>
                      <a:pt x="1822" y="7"/>
                    </a:cubicBezTo>
                    <a:cubicBezTo>
                      <a:pt x="1417" y="31"/>
                      <a:pt x="1072" y="209"/>
                      <a:pt x="798" y="542"/>
                    </a:cubicBezTo>
                    <a:cubicBezTo>
                      <a:pt x="0" y="1507"/>
                      <a:pt x="107" y="3448"/>
                      <a:pt x="131" y="3662"/>
                    </a:cubicBezTo>
                    <a:cubicBezTo>
                      <a:pt x="143" y="3880"/>
                      <a:pt x="309" y="4032"/>
                      <a:pt x="502" y="4032"/>
                    </a:cubicBezTo>
                    <a:cubicBezTo>
                      <a:pt x="510" y="4032"/>
                      <a:pt x="517" y="4031"/>
                      <a:pt x="524" y="4031"/>
                    </a:cubicBezTo>
                    <a:cubicBezTo>
                      <a:pt x="738" y="4019"/>
                      <a:pt x="893" y="3829"/>
                      <a:pt x="869" y="3602"/>
                    </a:cubicBezTo>
                    <a:cubicBezTo>
                      <a:pt x="834" y="3102"/>
                      <a:pt x="857" y="1674"/>
                      <a:pt x="1358" y="1066"/>
                    </a:cubicBezTo>
                    <a:cubicBezTo>
                      <a:pt x="1500" y="900"/>
                      <a:pt x="1655" y="816"/>
                      <a:pt x="1858" y="804"/>
                    </a:cubicBezTo>
                    <a:cubicBezTo>
                      <a:pt x="1922" y="800"/>
                      <a:pt x="1987" y="798"/>
                      <a:pt x="2050" y="798"/>
                    </a:cubicBezTo>
                    <a:cubicBezTo>
                      <a:pt x="3352" y="798"/>
                      <a:pt x="4370" y="1685"/>
                      <a:pt x="4382" y="1685"/>
                    </a:cubicBezTo>
                    <a:cubicBezTo>
                      <a:pt x="4406" y="1721"/>
                      <a:pt x="4382" y="1709"/>
                      <a:pt x="4417" y="1721"/>
                    </a:cubicBezTo>
                    <a:cubicBezTo>
                      <a:pt x="4429" y="1721"/>
                      <a:pt x="4846" y="2078"/>
                      <a:pt x="4275" y="3483"/>
                    </a:cubicBezTo>
                    <a:cubicBezTo>
                      <a:pt x="4191" y="3674"/>
                      <a:pt x="4286" y="3912"/>
                      <a:pt x="4477" y="3995"/>
                    </a:cubicBezTo>
                    <a:cubicBezTo>
                      <a:pt x="4525" y="4019"/>
                      <a:pt x="4572" y="4031"/>
                      <a:pt x="4620" y="4031"/>
                    </a:cubicBezTo>
                    <a:cubicBezTo>
                      <a:pt x="4763" y="4031"/>
                      <a:pt x="4906" y="3948"/>
                      <a:pt x="4965" y="3793"/>
                    </a:cubicBezTo>
                    <a:cubicBezTo>
                      <a:pt x="5751" y="1876"/>
                      <a:pt x="5037" y="1209"/>
                      <a:pt x="4846" y="1066"/>
                    </a:cubicBezTo>
                    <a:cubicBezTo>
                      <a:pt x="4676" y="919"/>
                      <a:pt x="3528" y="0"/>
                      <a:pt x="203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5" name="Google Shape;4355;gd6373dda26_0_7166"/>
              <p:cNvSpPr/>
              <p:nvPr/>
            </p:nvSpPr>
            <p:spPr>
              <a:xfrm>
                <a:off x="6587425" y="3320275"/>
                <a:ext cx="150325" cy="106800"/>
              </a:xfrm>
              <a:custGeom>
                <a:rect b="b" l="l" r="r" t="t"/>
                <a:pathLst>
                  <a:path extrusionOk="0" h="4272" w="6013">
                    <a:moveTo>
                      <a:pt x="2179" y="247"/>
                    </a:moveTo>
                    <a:cubicBezTo>
                      <a:pt x="3596" y="247"/>
                      <a:pt x="4691" y="1104"/>
                      <a:pt x="4906" y="1283"/>
                    </a:cubicBezTo>
                    <a:cubicBezTo>
                      <a:pt x="5048" y="1390"/>
                      <a:pt x="5739" y="2009"/>
                      <a:pt x="4977" y="3866"/>
                    </a:cubicBezTo>
                    <a:cubicBezTo>
                      <a:pt x="4940" y="3967"/>
                      <a:pt x="4840" y="4025"/>
                      <a:pt x="4742" y="4025"/>
                    </a:cubicBezTo>
                    <a:cubicBezTo>
                      <a:pt x="4713" y="4025"/>
                      <a:pt x="4683" y="4020"/>
                      <a:pt x="4656" y="4009"/>
                    </a:cubicBezTo>
                    <a:cubicBezTo>
                      <a:pt x="4525" y="3950"/>
                      <a:pt x="4465" y="3783"/>
                      <a:pt x="4525" y="3652"/>
                    </a:cubicBezTo>
                    <a:cubicBezTo>
                      <a:pt x="5108" y="2199"/>
                      <a:pt x="4679" y="1783"/>
                      <a:pt x="4632" y="1747"/>
                    </a:cubicBezTo>
                    <a:cubicBezTo>
                      <a:pt x="4632" y="1747"/>
                      <a:pt x="4620" y="1735"/>
                      <a:pt x="4608" y="1735"/>
                    </a:cubicBezTo>
                    <a:cubicBezTo>
                      <a:pt x="4608" y="1723"/>
                      <a:pt x="4596" y="1723"/>
                      <a:pt x="4596" y="1711"/>
                    </a:cubicBezTo>
                    <a:cubicBezTo>
                      <a:pt x="4551" y="1677"/>
                      <a:pt x="3498" y="788"/>
                      <a:pt x="2183" y="788"/>
                    </a:cubicBezTo>
                    <a:cubicBezTo>
                      <a:pt x="2119" y="788"/>
                      <a:pt x="2054" y="790"/>
                      <a:pt x="1989" y="794"/>
                    </a:cubicBezTo>
                    <a:cubicBezTo>
                      <a:pt x="1750" y="806"/>
                      <a:pt x="1560" y="914"/>
                      <a:pt x="1393" y="1104"/>
                    </a:cubicBezTo>
                    <a:cubicBezTo>
                      <a:pt x="762" y="1878"/>
                      <a:pt x="881" y="3711"/>
                      <a:pt x="881" y="3735"/>
                    </a:cubicBezTo>
                    <a:cubicBezTo>
                      <a:pt x="893" y="3890"/>
                      <a:pt x="786" y="4021"/>
                      <a:pt x="643" y="4021"/>
                    </a:cubicBezTo>
                    <a:lnTo>
                      <a:pt x="631" y="4033"/>
                    </a:lnTo>
                    <a:cubicBezTo>
                      <a:pt x="500" y="4033"/>
                      <a:pt x="393" y="3914"/>
                      <a:pt x="381" y="3771"/>
                    </a:cubicBezTo>
                    <a:cubicBezTo>
                      <a:pt x="369" y="3569"/>
                      <a:pt x="262" y="1676"/>
                      <a:pt x="1024" y="747"/>
                    </a:cubicBezTo>
                    <a:cubicBezTo>
                      <a:pt x="1274" y="437"/>
                      <a:pt x="1584" y="282"/>
                      <a:pt x="1953" y="259"/>
                    </a:cubicBezTo>
                    <a:cubicBezTo>
                      <a:pt x="2036" y="247"/>
                      <a:pt x="2108" y="247"/>
                      <a:pt x="2179" y="247"/>
                    </a:cubicBezTo>
                    <a:close/>
                    <a:moveTo>
                      <a:pt x="2184" y="1"/>
                    </a:moveTo>
                    <a:cubicBezTo>
                      <a:pt x="2104" y="1"/>
                      <a:pt x="2023" y="3"/>
                      <a:pt x="1941" y="9"/>
                    </a:cubicBezTo>
                    <a:cubicBezTo>
                      <a:pt x="1500" y="32"/>
                      <a:pt x="1131" y="223"/>
                      <a:pt x="834" y="580"/>
                    </a:cubicBezTo>
                    <a:cubicBezTo>
                      <a:pt x="0" y="1592"/>
                      <a:pt x="119" y="3569"/>
                      <a:pt x="131" y="3795"/>
                    </a:cubicBezTo>
                    <a:cubicBezTo>
                      <a:pt x="154" y="4061"/>
                      <a:pt x="358" y="4272"/>
                      <a:pt x="610" y="4272"/>
                    </a:cubicBezTo>
                    <a:cubicBezTo>
                      <a:pt x="617" y="4272"/>
                      <a:pt x="624" y="4271"/>
                      <a:pt x="631" y="4271"/>
                    </a:cubicBezTo>
                    <a:lnTo>
                      <a:pt x="667" y="4271"/>
                    </a:lnTo>
                    <a:cubicBezTo>
                      <a:pt x="941" y="4259"/>
                      <a:pt x="1143" y="4009"/>
                      <a:pt x="1131" y="3723"/>
                    </a:cubicBezTo>
                    <a:cubicBezTo>
                      <a:pt x="1096" y="3259"/>
                      <a:pt x="1108" y="1842"/>
                      <a:pt x="1584" y="1271"/>
                    </a:cubicBezTo>
                    <a:cubicBezTo>
                      <a:pt x="1703" y="1128"/>
                      <a:pt x="1834" y="1056"/>
                      <a:pt x="2000" y="1044"/>
                    </a:cubicBezTo>
                    <a:cubicBezTo>
                      <a:pt x="2059" y="1041"/>
                      <a:pt x="2117" y="1039"/>
                      <a:pt x="2175" y="1039"/>
                    </a:cubicBezTo>
                    <a:cubicBezTo>
                      <a:pt x="3392" y="1039"/>
                      <a:pt x="4361" y="1845"/>
                      <a:pt x="4429" y="1902"/>
                    </a:cubicBezTo>
                    <a:cubicBezTo>
                      <a:pt x="4441" y="1926"/>
                      <a:pt x="4465" y="1937"/>
                      <a:pt x="4477" y="1949"/>
                    </a:cubicBezTo>
                    <a:cubicBezTo>
                      <a:pt x="4525" y="2009"/>
                      <a:pt x="4763" y="2390"/>
                      <a:pt x="4298" y="3557"/>
                    </a:cubicBezTo>
                    <a:cubicBezTo>
                      <a:pt x="4191" y="3819"/>
                      <a:pt x="4298" y="4116"/>
                      <a:pt x="4548" y="4235"/>
                    </a:cubicBezTo>
                    <a:cubicBezTo>
                      <a:pt x="4620" y="4259"/>
                      <a:pt x="4679" y="4271"/>
                      <a:pt x="4751" y="4271"/>
                    </a:cubicBezTo>
                    <a:cubicBezTo>
                      <a:pt x="4953" y="4271"/>
                      <a:pt x="5132" y="4152"/>
                      <a:pt x="5215" y="3962"/>
                    </a:cubicBezTo>
                    <a:cubicBezTo>
                      <a:pt x="6013" y="1973"/>
                      <a:pt x="5287" y="1259"/>
                      <a:pt x="5048" y="1092"/>
                    </a:cubicBezTo>
                    <a:cubicBezTo>
                      <a:pt x="4834" y="911"/>
                      <a:pt x="3685" y="1"/>
                      <a:pt x="2184"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6" name="Google Shape;4356;gd6373dda26_0_7166"/>
              <p:cNvSpPr/>
              <p:nvPr/>
            </p:nvSpPr>
            <p:spPr>
              <a:xfrm>
                <a:off x="6489200" y="3389225"/>
                <a:ext cx="325650" cy="413175"/>
              </a:xfrm>
              <a:custGeom>
                <a:rect b="b" l="l" r="r" t="t"/>
                <a:pathLst>
                  <a:path extrusionOk="0" h="16527" w="13026">
                    <a:moveTo>
                      <a:pt x="6513" y="1"/>
                    </a:moveTo>
                    <a:cubicBezTo>
                      <a:pt x="2524" y="84"/>
                      <a:pt x="1774" y="3037"/>
                      <a:pt x="822" y="6907"/>
                    </a:cubicBezTo>
                    <a:cubicBezTo>
                      <a:pt x="0" y="10193"/>
                      <a:pt x="95" y="14384"/>
                      <a:pt x="143" y="15562"/>
                    </a:cubicBezTo>
                    <a:cubicBezTo>
                      <a:pt x="143" y="15753"/>
                      <a:pt x="226" y="15943"/>
                      <a:pt x="369" y="16086"/>
                    </a:cubicBezTo>
                    <a:cubicBezTo>
                      <a:pt x="655" y="16372"/>
                      <a:pt x="1036" y="16527"/>
                      <a:pt x="1441" y="16527"/>
                    </a:cubicBezTo>
                    <a:lnTo>
                      <a:pt x="11585" y="16527"/>
                    </a:lnTo>
                    <a:cubicBezTo>
                      <a:pt x="11990" y="16527"/>
                      <a:pt x="12371" y="16372"/>
                      <a:pt x="12657" y="16086"/>
                    </a:cubicBezTo>
                    <a:cubicBezTo>
                      <a:pt x="12799" y="15943"/>
                      <a:pt x="12883" y="15753"/>
                      <a:pt x="12883" y="15562"/>
                    </a:cubicBezTo>
                    <a:cubicBezTo>
                      <a:pt x="12930" y="14384"/>
                      <a:pt x="13026" y="10193"/>
                      <a:pt x="12204" y="6907"/>
                    </a:cubicBezTo>
                    <a:cubicBezTo>
                      <a:pt x="11252" y="3037"/>
                      <a:pt x="10501" y="84"/>
                      <a:pt x="651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7" name="Google Shape;4357;gd6373dda26_0_7166"/>
              <p:cNvSpPr/>
              <p:nvPr/>
            </p:nvSpPr>
            <p:spPr>
              <a:xfrm>
                <a:off x="6486225" y="3385975"/>
                <a:ext cx="331600" cy="419700"/>
              </a:xfrm>
              <a:custGeom>
                <a:rect b="b" l="l" r="r" t="t"/>
                <a:pathLst>
                  <a:path extrusionOk="0" h="16788" w="13264">
                    <a:moveTo>
                      <a:pt x="6632" y="250"/>
                    </a:moveTo>
                    <a:cubicBezTo>
                      <a:pt x="10549" y="345"/>
                      <a:pt x="11275" y="3310"/>
                      <a:pt x="12204" y="7060"/>
                    </a:cubicBezTo>
                    <a:cubicBezTo>
                      <a:pt x="13014" y="10335"/>
                      <a:pt x="12930" y="14490"/>
                      <a:pt x="12883" y="15681"/>
                    </a:cubicBezTo>
                    <a:cubicBezTo>
                      <a:pt x="12871" y="15847"/>
                      <a:pt x="12811" y="16014"/>
                      <a:pt x="12692" y="16121"/>
                    </a:cubicBezTo>
                    <a:cubicBezTo>
                      <a:pt x="12418" y="16395"/>
                      <a:pt x="12073" y="16538"/>
                      <a:pt x="11704" y="16538"/>
                    </a:cubicBezTo>
                    <a:lnTo>
                      <a:pt x="1560" y="16538"/>
                    </a:lnTo>
                    <a:cubicBezTo>
                      <a:pt x="1191" y="16538"/>
                      <a:pt x="845" y="16395"/>
                      <a:pt x="572" y="16121"/>
                    </a:cubicBezTo>
                    <a:cubicBezTo>
                      <a:pt x="453" y="16014"/>
                      <a:pt x="393" y="15847"/>
                      <a:pt x="381" y="15681"/>
                    </a:cubicBezTo>
                    <a:cubicBezTo>
                      <a:pt x="333" y="14490"/>
                      <a:pt x="250" y="10323"/>
                      <a:pt x="1060" y="7060"/>
                    </a:cubicBezTo>
                    <a:cubicBezTo>
                      <a:pt x="1988" y="3310"/>
                      <a:pt x="2715" y="345"/>
                      <a:pt x="6632" y="250"/>
                    </a:cubicBezTo>
                    <a:close/>
                    <a:moveTo>
                      <a:pt x="6632" y="0"/>
                    </a:moveTo>
                    <a:cubicBezTo>
                      <a:pt x="2524" y="95"/>
                      <a:pt x="1774" y="3143"/>
                      <a:pt x="822" y="7001"/>
                    </a:cubicBezTo>
                    <a:cubicBezTo>
                      <a:pt x="0" y="10299"/>
                      <a:pt x="83" y="14490"/>
                      <a:pt x="131" y="15692"/>
                    </a:cubicBezTo>
                    <a:cubicBezTo>
                      <a:pt x="143" y="15931"/>
                      <a:pt x="238" y="16145"/>
                      <a:pt x="405" y="16300"/>
                    </a:cubicBezTo>
                    <a:cubicBezTo>
                      <a:pt x="714" y="16609"/>
                      <a:pt x="1119" y="16788"/>
                      <a:pt x="1560" y="16788"/>
                    </a:cubicBezTo>
                    <a:lnTo>
                      <a:pt x="11704" y="16788"/>
                    </a:lnTo>
                    <a:cubicBezTo>
                      <a:pt x="12144" y="16788"/>
                      <a:pt x="12549" y="16609"/>
                      <a:pt x="12871" y="16300"/>
                    </a:cubicBezTo>
                    <a:cubicBezTo>
                      <a:pt x="13026" y="16145"/>
                      <a:pt x="13121" y="15919"/>
                      <a:pt x="13133" y="15692"/>
                    </a:cubicBezTo>
                    <a:cubicBezTo>
                      <a:pt x="13180" y="14490"/>
                      <a:pt x="13264" y="10299"/>
                      <a:pt x="12442" y="7001"/>
                    </a:cubicBezTo>
                    <a:cubicBezTo>
                      <a:pt x="11490" y="3143"/>
                      <a:pt x="10740" y="95"/>
                      <a:pt x="6632"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8" name="Google Shape;4358;gd6373dda26_0_7166"/>
              <p:cNvSpPr/>
              <p:nvPr/>
            </p:nvSpPr>
            <p:spPr>
              <a:xfrm>
                <a:off x="6557050" y="3483600"/>
                <a:ext cx="189925" cy="203325"/>
              </a:xfrm>
              <a:custGeom>
                <a:rect b="b" l="l" r="r" t="t"/>
                <a:pathLst>
                  <a:path extrusionOk="0" h="8133" w="7597">
                    <a:moveTo>
                      <a:pt x="834" y="0"/>
                    </a:moveTo>
                    <a:cubicBezTo>
                      <a:pt x="608" y="0"/>
                      <a:pt x="382" y="84"/>
                      <a:pt x="215" y="226"/>
                    </a:cubicBezTo>
                    <a:cubicBezTo>
                      <a:pt x="132" y="286"/>
                      <a:pt x="84" y="381"/>
                      <a:pt x="84" y="477"/>
                    </a:cubicBezTo>
                    <a:cubicBezTo>
                      <a:pt x="48" y="1048"/>
                      <a:pt x="1" y="3120"/>
                      <a:pt x="477" y="4739"/>
                    </a:cubicBezTo>
                    <a:cubicBezTo>
                      <a:pt x="1037" y="6644"/>
                      <a:pt x="1465" y="8096"/>
                      <a:pt x="3799" y="8132"/>
                    </a:cubicBezTo>
                    <a:cubicBezTo>
                      <a:pt x="6133" y="8096"/>
                      <a:pt x="6561" y="6644"/>
                      <a:pt x="7121" y="4739"/>
                    </a:cubicBezTo>
                    <a:cubicBezTo>
                      <a:pt x="7597" y="3120"/>
                      <a:pt x="7549" y="1048"/>
                      <a:pt x="7514" y="477"/>
                    </a:cubicBezTo>
                    <a:cubicBezTo>
                      <a:pt x="7514" y="381"/>
                      <a:pt x="7466" y="286"/>
                      <a:pt x="7383" y="226"/>
                    </a:cubicBezTo>
                    <a:cubicBezTo>
                      <a:pt x="7216" y="84"/>
                      <a:pt x="6990" y="0"/>
                      <a:pt x="6764" y="0"/>
                    </a:cubicBezTo>
                    <a:close/>
                  </a:path>
                </a:pathLst>
              </a:custGeom>
              <a:solidFill>
                <a:srgbClr val="F76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9" name="Google Shape;4359;gd6373dda26_0_7166"/>
              <p:cNvSpPr/>
              <p:nvPr/>
            </p:nvSpPr>
            <p:spPr>
              <a:xfrm>
                <a:off x="6529975" y="3389225"/>
                <a:ext cx="244100" cy="140825"/>
              </a:xfrm>
              <a:custGeom>
                <a:rect b="b" l="l" r="r" t="t"/>
                <a:pathLst>
                  <a:path extrusionOk="0" h="5633" w="9764">
                    <a:moveTo>
                      <a:pt x="4882" y="1"/>
                    </a:moveTo>
                    <a:cubicBezTo>
                      <a:pt x="2358" y="49"/>
                      <a:pt x="1131" y="1251"/>
                      <a:pt x="334" y="3097"/>
                    </a:cubicBezTo>
                    <a:cubicBezTo>
                      <a:pt x="0" y="3859"/>
                      <a:pt x="369" y="4763"/>
                      <a:pt x="1120" y="5037"/>
                    </a:cubicBezTo>
                    <a:cubicBezTo>
                      <a:pt x="2108" y="5394"/>
                      <a:pt x="3334" y="5609"/>
                      <a:pt x="4882" y="5633"/>
                    </a:cubicBezTo>
                    <a:cubicBezTo>
                      <a:pt x="6430" y="5609"/>
                      <a:pt x="7656" y="5394"/>
                      <a:pt x="8644" y="5037"/>
                    </a:cubicBezTo>
                    <a:cubicBezTo>
                      <a:pt x="9394" y="4763"/>
                      <a:pt x="9763" y="3859"/>
                      <a:pt x="9430" y="3097"/>
                    </a:cubicBezTo>
                    <a:cubicBezTo>
                      <a:pt x="8632" y="1251"/>
                      <a:pt x="7406" y="49"/>
                      <a:pt x="488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0" name="Google Shape;4360;gd6373dda26_0_7166"/>
              <p:cNvSpPr/>
              <p:nvPr/>
            </p:nvSpPr>
            <p:spPr>
              <a:xfrm>
                <a:off x="6530875" y="3385975"/>
                <a:ext cx="242300" cy="147050"/>
              </a:xfrm>
              <a:custGeom>
                <a:rect b="b" l="l" r="r" t="t"/>
                <a:pathLst>
                  <a:path extrusionOk="0" h="5882" w="9692">
                    <a:moveTo>
                      <a:pt x="4846" y="250"/>
                    </a:moveTo>
                    <a:cubicBezTo>
                      <a:pt x="7049" y="298"/>
                      <a:pt x="8382" y="1203"/>
                      <a:pt x="9275" y="3274"/>
                    </a:cubicBezTo>
                    <a:cubicBezTo>
                      <a:pt x="9430" y="3620"/>
                      <a:pt x="9430" y="4012"/>
                      <a:pt x="9287" y="4358"/>
                    </a:cubicBezTo>
                    <a:cubicBezTo>
                      <a:pt x="9144" y="4691"/>
                      <a:pt x="8882" y="4929"/>
                      <a:pt x="8561" y="5048"/>
                    </a:cubicBezTo>
                    <a:cubicBezTo>
                      <a:pt x="7549" y="5417"/>
                      <a:pt x="6334" y="5620"/>
                      <a:pt x="4846" y="5632"/>
                    </a:cubicBezTo>
                    <a:cubicBezTo>
                      <a:pt x="3358" y="5620"/>
                      <a:pt x="2143" y="5417"/>
                      <a:pt x="1131" y="5048"/>
                    </a:cubicBezTo>
                    <a:cubicBezTo>
                      <a:pt x="810" y="4929"/>
                      <a:pt x="548" y="4691"/>
                      <a:pt x="405" y="4358"/>
                    </a:cubicBezTo>
                    <a:cubicBezTo>
                      <a:pt x="262" y="4012"/>
                      <a:pt x="262" y="3620"/>
                      <a:pt x="417" y="3274"/>
                    </a:cubicBezTo>
                    <a:cubicBezTo>
                      <a:pt x="1310" y="1203"/>
                      <a:pt x="2643" y="298"/>
                      <a:pt x="4846" y="250"/>
                    </a:cubicBezTo>
                    <a:close/>
                    <a:moveTo>
                      <a:pt x="4846" y="0"/>
                    </a:moveTo>
                    <a:cubicBezTo>
                      <a:pt x="2548" y="60"/>
                      <a:pt x="1119" y="1036"/>
                      <a:pt x="179" y="3179"/>
                    </a:cubicBezTo>
                    <a:cubicBezTo>
                      <a:pt x="12" y="3584"/>
                      <a:pt x="0" y="4048"/>
                      <a:pt x="179" y="4453"/>
                    </a:cubicBezTo>
                    <a:cubicBezTo>
                      <a:pt x="345" y="4846"/>
                      <a:pt x="655" y="5143"/>
                      <a:pt x="1036" y="5286"/>
                    </a:cubicBezTo>
                    <a:cubicBezTo>
                      <a:pt x="2084" y="5667"/>
                      <a:pt x="3334" y="5858"/>
                      <a:pt x="4846" y="5882"/>
                    </a:cubicBezTo>
                    <a:cubicBezTo>
                      <a:pt x="6358" y="5858"/>
                      <a:pt x="7608" y="5667"/>
                      <a:pt x="8656" y="5286"/>
                    </a:cubicBezTo>
                    <a:cubicBezTo>
                      <a:pt x="9037" y="5143"/>
                      <a:pt x="9346" y="4846"/>
                      <a:pt x="9513" y="4453"/>
                    </a:cubicBezTo>
                    <a:cubicBezTo>
                      <a:pt x="9692" y="4048"/>
                      <a:pt x="9692" y="3584"/>
                      <a:pt x="9513" y="3179"/>
                    </a:cubicBezTo>
                    <a:cubicBezTo>
                      <a:pt x="8573" y="1036"/>
                      <a:pt x="7144" y="60"/>
                      <a:pt x="4846"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1" name="Google Shape;4361;gd6373dda26_0_7166"/>
              <p:cNvSpPr/>
              <p:nvPr/>
            </p:nvSpPr>
            <p:spPr>
              <a:xfrm>
                <a:off x="6491875" y="3723225"/>
                <a:ext cx="320300" cy="79175"/>
              </a:xfrm>
              <a:custGeom>
                <a:rect b="b" l="l" r="r" t="t"/>
                <a:pathLst>
                  <a:path extrusionOk="0" h="3167" w="12812">
                    <a:moveTo>
                      <a:pt x="356" y="0"/>
                    </a:moveTo>
                    <a:cubicBezTo>
                      <a:pt x="176" y="0"/>
                      <a:pt x="12" y="143"/>
                      <a:pt x="12" y="369"/>
                    </a:cubicBezTo>
                    <a:cubicBezTo>
                      <a:pt x="0" y="1202"/>
                      <a:pt x="24" y="1869"/>
                      <a:pt x="36" y="2226"/>
                    </a:cubicBezTo>
                    <a:cubicBezTo>
                      <a:pt x="36" y="2393"/>
                      <a:pt x="107" y="2560"/>
                      <a:pt x="227" y="2691"/>
                    </a:cubicBezTo>
                    <a:cubicBezTo>
                      <a:pt x="524" y="3000"/>
                      <a:pt x="917" y="3167"/>
                      <a:pt x="1334" y="3167"/>
                    </a:cubicBezTo>
                    <a:lnTo>
                      <a:pt x="11478" y="3167"/>
                    </a:lnTo>
                    <a:cubicBezTo>
                      <a:pt x="11883" y="3167"/>
                      <a:pt x="12276" y="3000"/>
                      <a:pt x="12573" y="2702"/>
                    </a:cubicBezTo>
                    <a:cubicBezTo>
                      <a:pt x="12704" y="2572"/>
                      <a:pt x="12776" y="2369"/>
                      <a:pt x="12776" y="2179"/>
                    </a:cubicBezTo>
                    <a:cubicBezTo>
                      <a:pt x="12800" y="1810"/>
                      <a:pt x="12811" y="1167"/>
                      <a:pt x="12811" y="369"/>
                    </a:cubicBezTo>
                    <a:cubicBezTo>
                      <a:pt x="12803" y="143"/>
                      <a:pt x="12637" y="0"/>
                      <a:pt x="12456" y="0"/>
                    </a:cubicBezTo>
                    <a:cubicBezTo>
                      <a:pt x="12379" y="0"/>
                      <a:pt x="12299" y="26"/>
                      <a:pt x="12228" y="83"/>
                    </a:cubicBezTo>
                    <a:cubicBezTo>
                      <a:pt x="12097" y="202"/>
                      <a:pt x="11942" y="297"/>
                      <a:pt x="11776" y="369"/>
                    </a:cubicBezTo>
                    <a:cubicBezTo>
                      <a:pt x="10359" y="976"/>
                      <a:pt x="8609" y="1333"/>
                      <a:pt x="6406" y="1369"/>
                    </a:cubicBezTo>
                    <a:cubicBezTo>
                      <a:pt x="4203" y="1333"/>
                      <a:pt x="2453" y="976"/>
                      <a:pt x="1036" y="369"/>
                    </a:cubicBezTo>
                    <a:cubicBezTo>
                      <a:pt x="869" y="297"/>
                      <a:pt x="715" y="202"/>
                      <a:pt x="584" y="83"/>
                    </a:cubicBezTo>
                    <a:cubicBezTo>
                      <a:pt x="513" y="26"/>
                      <a:pt x="433" y="0"/>
                      <a:pt x="35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2" name="Google Shape;4362;gd6373dda26_0_7166"/>
              <p:cNvSpPr/>
              <p:nvPr/>
            </p:nvSpPr>
            <p:spPr>
              <a:xfrm>
                <a:off x="6488900" y="3720225"/>
                <a:ext cx="326250" cy="85450"/>
              </a:xfrm>
              <a:custGeom>
                <a:rect b="b" l="l" r="r" t="t"/>
                <a:pathLst>
                  <a:path extrusionOk="0" h="3418" w="13050">
                    <a:moveTo>
                      <a:pt x="12573" y="251"/>
                    </a:moveTo>
                    <a:cubicBezTo>
                      <a:pt x="12680" y="251"/>
                      <a:pt x="12799" y="334"/>
                      <a:pt x="12799" y="489"/>
                    </a:cubicBezTo>
                    <a:cubicBezTo>
                      <a:pt x="12811" y="1322"/>
                      <a:pt x="12788" y="1977"/>
                      <a:pt x="12776" y="2287"/>
                    </a:cubicBezTo>
                    <a:cubicBezTo>
                      <a:pt x="12764" y="2465"/>
                      <a:pt x="12704" y="2632"/>
                      <a:pt x="12597" y="2739"/>
                    </a:cubicBezTo>
                    <a:cubicBezTo>
                      <a:pt x="12323" y="3013"/>
                      <a:pt x="11978" y="3168"/>
                      <a:pt x="11597" y="3168"/>
                    </a:cubicBezTo>
                    <a:lnTo>
                      <a:pt x="1453" y="3168"/>
                    </a:lnTo>
                    <a:cubicBezTo>
                      <a:pt x="1072" y="3168"/>
                      <a:pt x="703" y="3013"/>
                      <a:pt x="441" y="2715"/>
                    </a:cubicBezTo>
                    <a:cubicBezTo>
                      <a:pt x="346" y="2620"/>
                      <a:pt x="286" y="2477"/>
                      <a:pt x="274" y="2334"/>
                    </a:cubicBezTo>
                    <a:cubicBezTo>
                      <a:pt x="262" y="1941"/>
                      <a:pt x="250" y="1287"/>
                      <a:pt x="250" y="489"/>
                    </a:cubicBezTo>
                    <a:cubicBezTo>
                      <a:pt x="250" y="334"/>
                      <a:pt x="369" y="251"/>
                      <a:pt x="477" y="251"/>
                    </a:cubicBezTo>
                    <a:cubicBezTo>
                      <a:pt x="524" y="251"/>
                      <a:pt x="572" y="263"/>
                      <a:pt x="619" y="298"/>
                    </a:cubicBezTo>
                    <a:cubicBezTo>
                      <a:pt x="774" y="429"/>
                      <a:pt x="929" y="536"/>
                      <a:pt x="1108" y="608"/>
                    </a:cubicBezTo>
                    <a:cubicBezTo>
                      <a:pt x="2596" y="1251"/>
                      <a:pt x="4370" y="1572"/>
                      <a:pt x="6525" y="1608"/>
                    </a:cubicBezTo>
                    <a:cubicBezTo>
                      <a:pt x="8680" y="1572"/>
                      <a:pt x="10454" y="1251"/>
                      <a:pt x="11942" y="608"/>
                    </a:cubicBezTo>
                    <a:cubicBezTo>
                      <a:pt x="12121" y="536"/>
                      <a:pt x="12288" y="429"/>
                      <a:pt x="12430" y="298"/>
                    </a:cubicBezTo>
                    <a:cubicBezTo>
                      <a:pt x="12478" y="263"/>
                      <a:pt x="12526" y="251"/>
                      <a:pt x="12573" y="251"/>
                    </a:cubicBezTo>
                    <a:close/>
                    <a:moveTo>
                      <a:pt x="477" y="1"/>
                    </a:moveTo>
                    <a:cubicBezTo>
                      <a:pt x="215" y="1"/>
                      <a:pt x="0" y="215"/>
                      <a:pt x="0" y="477"/>
                    </a:cubicBezTo>
                    <a:cubicBezTo>
                      <a:pt x="0" y="1298"/>
                      <a:pt x="12" y="1941"/>
                      <a:pt x="24" y="2346"/>
                    </a:cubicBezTo>
                    <a:cubicBezTo>
                      <a:pt x="36" y="2549"/>
                      <a:pt x="119" y="2751"/>
                      <a:pt x="250" y="2894"/>
                    </a:cubicBezTo>
                    <a:cubicBezTo>
                      <a:pt x="572" y="3227"/>
                      <a:pt x="1000" y="3418"/>
                      <a:pt x="1453" y="3418"/>
                    </a:cubicBezTo>
                    <a:lnTo>
                      <a:pt x="11597" y="3418"/>
                    </a:lnTo>
                    <a:cubicBezTo>
                      <a:pt x="12037" y="3418"/>
                      <a:pt x="12454" y="3239"/>
                      <a:pt x="12776" y="2918"/>
                    </a:cubicBezTo>
                    <a:cubicBezTo>
                      <a:pt x="12930" y="2763"/>
                      <a:pt x="13014" y="2537"/>
                      <a:pt x="13026" y="2299"/>
                    </a:cubicBezTo>
                    <a:cubicBezTo>
                      <a:pt x="13038" y="1989"/>
                      <a:pt x="13050" y="1334"/>
                      <a:pt x="13050" y="477"/>
                    </a:cubicBezTo>
                    <a:cubicBezTo>
                      <a:pt x="13050" y="215"/>
                      <a:pt x="12835" y="1"/>
                      <a:pt x="12573" y="1"/>
                    </a:cubicBezTo>
                    <a:cubicBezTo>
                      <a:pt x="12466" y="1"/>
                      <a:pt x="12359" y="36"/>
                      <a:pt x="12264" y="108"/>
                    </a:cubicBezTo>
                    <a:cubicBezTo>
                      <a:pt x="12145" y="227"/>
                      <a:pt x="12002" y="310"/>
                      <a:pt x="11847" y="382"/>
                    </a:cubicBezTo>
                    <a:cubicBezTo>
                      <a:pt x="10383" y="1001"/>
                      <a:pt x="8644" y="1322"/>
                      <a:pt x="6525" y="1358"/>
                    </a:cubicBezTo>
                    <a:cubicBezTo>
                      <a:pt x="4406" y="1322"/>
                      <a:pt x="2667" y="1001"/>
                      <a:pt x="1203" y="382"/>
                    </a:cubicBezTo>
                    <a:cubicBezTo>
                      <a:pt x="1048" y="310"/>
                      <a:pt x="917" y="227"/>
                      <a:pt x="786" y="108"/>
                    </a:cubicBezTo>
                    <a:cubicBezTo>
                      <a:pt x="691" y="36"/>
                      <a:pt x="584" y="1"/>
                      <a:pt x="477"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3" name="Google Shape;4363;gd6373dda26_0_7166"/>
              <p:cNvSpPr/>
              <p:nvPr/>
            </p:nvSpPr>
            <p:spPr>
              <a:xfrm>
                <a:off x="6627000" y="3449650"/>
                <a:ext cx="50025" cy="52725"/>
              </a:xfrm>
              <a:custGeom>
                <a:rect b="b" l="l" r="r" t="t"/>
                <a:pathLst>
                  <a:path extrusionOk="0" h="2109" w="2001">
                    <a:moveTo>
                      <a:pt x="1001" y="1"/>
                    </a:moveTo>
                    <a:cubicBezTo>
                      <a:pt x="453" y="1"/>
                      <a:pt x="1" y="477"/>
                      <a:pt x="1" y="1049"/>
                    </a:cubicBezTo>
                    <a:cubicBezTo>
                      <a:pt x="1" y="1632"/>
                      <a:pt x="453" y="2108"/>
                      <a:pt x="1001" y="2108"/>
                    </a:cubicBezTo>
                    <a:cubicBezTo>
                      <a:pt x="1549" y="2108"/>
                      <a:pt x="2001" y="1632"/>
                      <a:pt x="2001" y="1049"/>
                    </a:cubicBezTo>
                    <a:cubicBezTo>
                      <a:pt x="2001" y="477"/>
                      <a:pt x="1549" y="1"/>
                      <a:pt x="100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4" name="Google Shape;4364;gd6373dda26_0_7166"/>
              <p:cNvSpPr/>
              <p:nvPr/>
            </p:nvSpPr>
            <p:spPr>
              <a:xfrm>
                <a:off x="6624025" y="3446375"/>
                <a:ext cx="56000" cy="59275"/>
              </a:xfrm>
              <a:custGeom>
                <a:rect b="b" l="l" r="r" t="t"/>
                <a:pathLst>
                  <a:path extrusionOk="0" h="2371" w="2240">
                    <a:moveTo>
                      <a:pt x="1120" y="251"/>
                    </a:moveTo>
                    <a:cubicBezTo>
                      <a:pt x="1596" y="251"/>
                      <a:pt x="1989" y="668"/>
                      <a:pt x="1989" y="1192"/>
                    </a:cubicBezTo>
                    <a:cubicBezTo>
                      <a:pt x="1989" y="1704"/>
                      <a:pt x="1596" y="2120"/>
                      <a:pt x="1120" y="2120"/>
                    </a:cubicBezTo>
                    <a:cubicBezTo>
                      <a:pt x="644" y="2120"/>
                      <a:pt x="251" y="1704"/>
                      <a:pt x="251" y="1192"/>
                    </a:cubicBezTo>
                    <a:cubicBezTo>
                      <a:pt x="251" y="668"/>
                      <a:pt x="644" y="251"/>
                      <a:pt x="1120" y="251"/>
                    </a:cubicBezTo>
                    <a:close/>
                    <a:moveTo>
                      <a:pt x="1120" y="1"/>
                    </a:moveTo>
                    <a:cubicBezTo>
                      <a:pt x="501" y="1"/>
                      <a:pt x="1" y="537"/>
                      <a:pt x="1" y="1180"/>
                    </a:cubicBezTo>
                    <a:cubicBezTo>
                      <a:pt x="1" y="1835"/>
                      <a:pt x="501" y="2370"/>
                      <a:pt x="1120" y="2370"/>
                    </a:cubicBezTo>
                    <a:cubicBezTo>
                      <a:pt x="1739" y="2370"/>
                      <a:pt x="2239" y="1835"/>
                      <a:pt x="2239" y="1180"/>
                    </a:cubicBezTo>
                    <a:cubicBezTo>
                      <a:pt x="2239" y="537"/>
                      <a:pt x="1739" y="1"/>
                      <a:pt x="1120"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5" name="Google Shape;4365;gd6373dda26_0_7166"/>
              <p:cNvSpPr/>
              <p:nvPr/>
            </p:nvSpPr>
            <p:spPr>
              <a:xfrm>
                <a:off x="6639800" y="3463050"/>
                <a:ext cx="24450" cy="25925"/>
              </a:xfrm>
              <a:custGeom>
                <a:rect b="b" l="l" r="r" t="t"/>
                <a:pathLst>
                  <a:path extrusionOk="0" h="1037" w="978">
                    <a:moveTo>
                      <a:pt x="489" y="1"/>
                    </a:moveTo>
                    <a:cubicBezTo>
                      <a:pt x="215" y="1"/>
                      <a:pt x="1" y="239"/>
                      <a:pt x="1" y="513"/>
                    </a:cubicBezTo>
                    <a:cubicBezTo>
                      <a:pt x="1" y="798"/>
                      <a:pt x="215" y="1037"/>
                      <a:pt x="489" y="1037"/>
                    </a:cubicBezTo>
                    <a:cubicBezTo>
                      <a:pt x="763" y="1037"/>
                      <a:pt x="977" y="798"/>
                      <a:pt x="977" y="513"/>
                    </a:cubicBezTo>
                    <a:cubicBezTo>
                      <a:pt x="977" y="239"/>
                      <a:pt x="763" y="1"/>
                      <a:pt x="489"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6" name="Google Shape;4366;gd6373dda26_0_7166"/>
              <p:cNvSpPr/>
              <p:nvPr/>
            </p:nvSpPr>
            <p:spPr>
              <a:xfrm>
                <a:off x="6636825" y="3460075"/>
                <a:ext cx="30400" cy="31875"/>
              </a:xfrm>
              <a:custGeom>
                <a:rect b="b" l="l" r="r" t="t"/>
                <a:pathLst>
                  <a:path extrusionOk="0" h="1275" w="1216">
                    <a:moveTo>
                      <a:pt x="608" y="251"/>
                    </a:moveTo>
                    <a:cubicBezTo>
                      <a:pt x="810" y="251"/>
                      <a:pt x="965" y="417"/>
                      <a:pt x="965" y="632"/>
                    </a:cubicBezTo>
                    <a:cubicBezTo>
                      <a:pt x="965" y="858"/>
                      <a:pt x="810" y="1025"/>
                      <a:pt x="608" y="1025"/>
                    </a:cubicBezTo>
                    <a:cubicBezTo>
                      <a:pt x="405" y="1025"/>
                      <a:pt x="251" y="858"/>
                      <a:pt x="251" y="632"/>
                    </a:cubicBezTo>
                    <a:cubicBezTo>
                      <a:pt x="251" y="417"/>
                      <a:pt x="405" y="251"/>
                      <a:pt x="608" y="251"/>
                    </a:cubicBezTo>
                    <a:close/>
                    <a:moveTo>
                      <a:pt x="608" y="1"/>
                    </a:moveTo>
                    <a:cubicBezTo>
                      <a:pt x="275" y="1"/>
                      <a:pt x="1" y="286"/>
                      <a:pt x="1" y="644"/>
                    </a:cubicBezTo>
                    <a:cubicBezTo>
                      <a:pt x="1" y="989"/>
                      <a:pt x="275" y="1275"/>
                      <a:pt x="608" y="1275"/>
                    </a:cubicBezTo>
                    <a:cubicBezTo>
                      <a:pt x="941" y="1275"/>
                      <a:pt x="1215" y="989"/>
                      <a:pt x="1215" y="644"/>
                    </a:cubicBezTo>
                    <a:cubicBezTo>
                      <a:pt x="1215" y="286"/>
                      <a:pt x="941" y="1"/>
                      <a:pt x="608"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7" name="Google Shape;4367;gd6373dda26_0_7166"/>
              <p:cNvSpPr/>
              <p:nvPr/>
            </p:nvSpPr>
            <p:spPr>
              <a:xfrm>
                <a:off x="6569550" y="3695825"/>
                <a:ext cx="41100" cy="43475"/>
              </a:xfrm>
              <a:custGeom>
                <a:rect b="b" l="l" r="r" t="t"/>
                <a:pathLst>
                  <a:path extrusionOk="0" h="1739" w="1644">
                    <a:moveTo>
                      <a:pt x="822" y="0"/>
                    </a:moveTo>
                    <a:cubicBezTo>
                      <a:pt x="370" y="0"/>
                      <a:pt x="1" y="393"/>
                      <a:pt x="1" y="870"/>
                    </a:cubicBezTo>
                    <a:cubicBezTo>
                      <a:pt x="1" y="1346"/>
                      <a:pt x="370" y="1739"/>
                      <a:pt x="822" y="1739"/>
                    </a:cubicBezTo>
                    <a:cubicBezTo>
                      <a:pt x="1275" y="1739"/>
                      <a:pt x="1644" y="1346"/>
                      <a:pt x="1644" y="870"/>
                    </a:cubicBezTo>
                    <a:cubicBezTo>
                      <a:pt x="1644" y="393"/>
                      <a:pt x="1275" y="0"/>
                      <a:pt x="82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8" name="Google Shape;4368;gd6373dda26_0_7166"/>
              <p:cNvSpPr/>
              <p:nvPr/>
            </p:nvSpPr>
            <p:spPr>
              <a:xfrm>
                <a:off x="6566575" y="3692850"/>
                <a:ext cx="47350" cy="49725"/>
              </a:xfrm>
              <a:custGeom>
                <a:rect b="b" l="l" r="r" t="t"/>
                <a:pathLst>
                  <a:path extrusionOk="0" h="1989" w="1894">
                    <a:moveTo>
                      <a:pt x="941" y="250"/>
                    </a:moveTo>
                    <a:cubicBezTo>
                      <a:pt x="1334" y="250"/>
                      <a:pt x="1644" y="584"/>
                      <a:pt x="1644" y="989"/>
                    </a:cubicBezTo>
                    <a:cubicBezTo>
                      <a:pt x="1644" y="1405"/>
                      <a:pt x="1334" y="1739"/>
                      <a:pt x="941" y="1739"/>
                    </a:cubicBezTo>
                    <a:cubicBezTo>
                      <a:pt x="560" y="1739"/>
                      <a:pt x="251" y="1405"/>
                      <a:pt x="251" y="989"/>
                    </a:cubicBezTo>
                    <a:cubicBezTo>
                      <a:pt x="251" y="584"/>
                      <a:pt x="560" y="250"/>
                      <a:pt x="941" y="250"/>
                    </a:cubicBezTo>
                    <a:close/>
                    <a:moveTo>
                      <a:pt x="941" y="0"/>
                    </a:moveTo>
                    <a:cubicBezTo>
                      <a:pt x="418" y="0"/>
                      <a:pt x="1" y="441"/>
                      <a:pt x="1" y="989"/>
                    </a:cubicBezTo>
                    <a:cubicBezTo>
                      <a:pt x="1" y="1536"/>
                      <a:pt x="418" y="1989"/>
                      <a:pt x="941" y="1989"/>
                    </a:cubicBezTo>
                    <a:cubicBezTo>
                      <a:pt x="1465" y="1989"/>
                      <a:pt x="1894" y="1536"/>
                      <a:pt x="1894" y="989"/>
                    </a:cubicBezTo>
                    <a:cubicBezTo>
                      <a:pt x="1894" y="441"/>
                      <a:pt x="1465" y="0"/>
                      <a:pt x="94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9" name="Google Shape;4369;gd6373dda26_0_7166"/>
              <p:cNvSpPr/>
              <p:nvPr/>
            </p:nvSpPr>
            <p:spPr>
              <a:xfrm>
                <a:off x="6576400" y="3591825"/>
                <a:ext cx="36950" cy="135575"/>
              </a:xfrm>
              <a:custGeom>
                <a:rect b="b" l="l" r="r" t="t"/>
                <a:pathLst>
                  <a:path extrusionOk="0" h="5423" w="1478">
                    <a:moveTo>
                      <a:pt x="926" y="1"/>
                    </a:moveTo>
                    <a:cubicBezTo>
                      <a:pt x="706" y="1"/>
                      <a:pt x="503" y="157"/>
                      <a:pt x="453" y="398"/>
                    </a:cubicBezTo>
                    <a:cubicBezTo>
                      <a:pt x="429" y="481"/>
                      <a:pt x="1" y="2327"/>
                      <a:pt x="60" y="4910"/>
                    </a:cubicBezTo>
                    <a:cubicBezTo>
                      <a:pt x="60" y="5196"/>
                      <a:pt x="286" y="5422"/>
                      <a:pt x="560" y="5422"/>
                    </a:cubicBezTo>
                    <a:lnTo>
                      <a:pt x="572" y="5422"/>
                    </a:lnTo>
                    <a:cubicBezTo>
                      <a:pt x="846" y="5422"/>
                      <a:pt x="1060" y="5172"/>
                      <a:pt x="1060" y="4887"/>
                    </a:cubicBezTo>
                    <a:cubicBezTo>
                      <a:pt x="1001" y="2458"/>
                      <a:pt x="1406" y="672"/>
                      <a:pt x="1418" y="660"/>
                    </a:cubicBezTo>
                    <a:cubicBezTo>
                      <a:pt x="1477" y="374"/>
                      <a:pt x="1322" y="88"/>
                      <a:pt x="1048" y="17"/>
                    </a:cubicBezTo>
                    <a:cubicBezTo>
                      <a:pt x="1008" y="6"/>
                      <a:pt x="966" y="1"/>
                      <a:pt x="92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0" name="Google Shape;4370;gd6373dda26_0_7166"/>
              <p:cNvSpPr/>
              <p:nvPr/>
            </p:nvSpPr>
            <p:spPr>
              <a:xfrm>
                <a:off x="6573125" y="3588675"/>
                <a:ext cx="43775" cy="142000"/>
              </a:xfrm>
              <a:custGeom>
                <a:rect b="b" l="l" r="r" t="t"/>
                <a:pathLst>
                  <a:path extrusionOk="0" h="5680" w="1751">
                    <a:moveTo>
                      <a:pt x="1060" y="250"/>
                    </a:moveTo>
                    <a:cubicBezTo>
                      <a:pt x="1096" y="250"/>
                      <a:pt x="1120" y="250"/>
                      <a:pt x="1156" y="262"/>
                    </a:cubicBezTo>
                    <a:cubicBezTo>
                      <a:pt x="1358" y="322"/>
                      <a:pt x="1477" y="536"/>
                      <a:pt x="1429" y="750"/>
                    </a:cubicBezTo>
                    <a:cubicBezTo>
                      <a:pt x="1418" y="774"/>
                      <a:pt x="1001" y="2560"/>
                      <a:pt x="1060" y="5013"/>
                    </a:cubicBezTo>
                    <a:cubicBezTo>
                      <a:pt x="1072" y="5239"/>
                      <a:pt x="906" y="5417"/>
                      <a:pt x="691" y="5429"/>
                    </a:cubicBezTo>
                    <a:cubicBezTo>
                      <a:pt x="489" y="5429"/>
                      <a:pt x="322" y="5251"/>
                      <a:pt x="310" y="5036"/>
                    </a:cubicBezTo>
                    <a:cubicBezTo>
                      <a:pt x="251" y="2465"/>
                      <a:pt x="679" y="631"/>
                      <a:pt x="703" y="560"/>
                    </a:cubicBezTo>
                    <a:cubicBezTo>
                      <a:pt x="739" y="381"/>
                      <a:pt x="894" y="250"/>
                      <a:pt x="1060" y="250"/>
                    </a:cubicBezTo>
                    <a:close/>
                    <a:moveTo>
                      <a:pt x="1060" y="0"/>
                    </a:moveTo>
                    <a:cubicBezTo>
                      <a:pt x="775" y="0"/>
                      <a:pt x="525" y="203"/>
                      <a:pt x="453" y="500"/>
                    </a:cubicBezTo>
                    <a:cubicBezTo>
                      <a:pt x="441" y="572"/>
                      <a:pt x="1" y="2429"/>
                      <a:pt x="60" y="5036"/>
                    </a:cubicBezTo>
                    <a:cubicBezTo>
                      <a:pt x="72" y="5394"/>
                      <a:pt x="346" y="5679"/>
                      <a:pt x="691" y="5679"/>
                    </a:cubicBezTo>
                    <a:lnTo>
                      <a:pt x="703" y="5679"/>
                    </a:lnTo>
                    <a:cubicBezTo>
                      <a:pt x="1048" y="5668"/>
                      <a:pt x="1322" y="5370"/>
                      <a:pt x="1310" y="5013"/>
                    </a:cubicBezTo>
                    <a:cubicBezTo>
                      <a:pt x="1251" y="2596"/>
                      <a:pt x="1668" y="834"/>
                      <a:pt x="1668" y="810"/>
                    </a:cubicBezTo>
                    <a:cubicBezTo>
                      <a:pt x="1751" y="464"/>
                      <a:pt x="1549" y="107"/>
                      <a:pt x="1215" y="24"/>
                    </a:cubicBezTo>
                    <a:cubicBezTo>
                      <a:pt x="1168" y="12"/>
                      <a:pt x="1108" y="0"/>
                      <a:pt x="1060"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1" name="Google Shape;4371;gd6373dda26_0_7166"/>
              <p:cNvSpPr/>
              <p:nvPr/>
            </p:nvSpPr>
            <p:spPr>
              <a:xfrm>
                <a:off x="6693375" y="3695825"/>
                <a:ext cx="41100" cy="43475"/>
              </a:xfrm>
              <a:custGeom>
                <a:rect b="b" l="l" r="r" t="t"/>
                <a:pathLst>
                  <a:path extrusionOk="0" h="1739" w="1644">
                    <a:moveTo>
                      <a:pt x="822" y="0"/>
                    </a:moveTo>
                    <a:cubicBezTo>
                      <a:pt x="370" y="0"/>
                      <a:pt x="1" y="393"/>
                      <a:pt x="1" y="870"/>
                    </a:cubicBezTo>
                    <a:cubicBezTo>
                      <a:pt x="1" y="1346"/>
                      <a:pt x="370" y="1739"/>
                      <a:pt x="822" y="1739"/>
                    </a:cubicBezTo>
                    <a:cubicBezTo>
                      <a:pt x="1275" y="1739"/>
                      <a:pt x="1644" y="1346"/>
                      <a:pt x="1644" y="870"/>
                    </a:cubicBezTo>
                    <a:cubicBezTo>
                      <a:pt x="1644" y="393"/>
                      <a:pt x="1275" y="0"/>
                      <a:pt x="82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2" name="Google Shape;4372;gd6373dda26_0_7166"/>
              <p:cNvSpPr/>
              <p:nvPr/>
            </p:nvSpPr>
            <p:spPr>
              <a:xfrm>
                <a:off x="6690100" y="3692850"/>
                <a:ext cx="47350" cy="49725"/>
              </a:xfrm>
              <a:custGeom>
                <a:rect b="b" l="l" r="r" t="t"/>
                <a:pathLst>
                  <a:path extrusionOk="0" h="1989" w="1894">
                    <a:moveTo>
                      <a:pt x="953" y="250"/>
                    </a:moveTo>
                    <a:cubicBezTo>
                      <a:pt x="1334" y="250"/>
                      <a:pt x="1644" y="584"/>
                      <a:pt x="1644" y="989"/>
                    </a:cubicBezTo>
                    <a:cubicBezTo>
                      <a:pt x="1644" y="1405"/>
                      <a:pt x="1334" y="1739"/>
                      <a:pt x="953" y="1739"/>
                    </a:cubicBezTo>
                    <a:cubicBezTo>
                      <a:pt x="560" y="1739"/>
                      <a:pt x="251" y="1405"/>
                      <a:pt x="251" y="989"/>
                    </a:cubicBezTo>
                    <a:cubicBezTo>
                      <a:pt x="251" y="584"/>
                      <a:pt x="560" y="250"/>
                      <a:pt x="953" y="250"/>
                    </a:cubicBezTo>
                    <a:close/>
                    <a:moveTo>
                      <a:pt x="953" y="0"/>
                    </a:moveTo>
                    <a:cubicBezTo>
                      <a:pt x="430" y="0"/>
                      <a:pt x="1" y="441"/>
                      <a:pt x="1" y="989"/>
                    </a:cubicBezTo>
                    <a:cubicBezTo>
                      <a:pt x="1" y="1536"/>
                      <a:pt x="430" y="1989"/>
                      <a:pt x="953" y="1989"/>
                    </a:cubicBezTo>
                    <a:cubicBezTo>
                      <a:pt x="1477" y="1989"/>
                      <a:pt x="1894" y="1536"/>
                      <a:pt x="1894" y="989"/>
                    </a:cubicBezTo>
                    <a:cubicBezTo>
                      <a:pt x="1894" y="441"/>
                      <a:pt x="1477" y="0"/>
                      <a:pt x="953"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3" name="Google Shape;4373;gd6373dda26_0_7166"/>
              <p:cNvSpPr/>
              <p:nvPr/>
            </p:nvSpPr>
            <p:spPr>
              <a:xfrm>
                <a:off x="6690700" y="3591825"/>
                <a:ext cx="37225" cy="135575"/>
              </a:xfrm>
              <a:custGeom>
                <a:rect b="b" l="l" r="r" t="t"/>
                <a:pathLst>
                  <a:path extrusionOk="0" h="5423" w="1489">
                    <a:moveTo>
                      <a:pt x="552" y="1"/>
                    </a:moveTo>
                    <a:cubicBezTo>
                      <a:pt x="511" y="1"/>
                      <a:pt x="470" y="6"/>
                      <a:pt x="429" y="17"/>
                    </a:cubicBezTo>
                    <a:cubicBezTo>
                      <a:pt x="155" y="88"/>
                      <a:pt x="1" y="374"/>
                      <a:pt x="60" y="660"/>
                    </a:cubicBezTo>
                    <a:cubicBezTo>
                      <a:pt x="72" y="672"/>
                      <a:pt x="477" y="2458"/>
                      <a:pt x="417" y="4887"/>
                    </a:cubicBezTo>
                    <a:cubicBezTo>
                      <a:pt x="417" y="5172"/>
                      <a:pt x="632" y="5422"/>
                      <a:pt x="906" y="5422"/>
                    </a:cubicBezTo>
                    <a:lnTo>
                      <a:pt x="917" y="5422"/>
                    </a:lnTo>
                    <a:cubicBezTo>
                      <a:pt x="1191" y="5422"/>
                      <a:pt x="1418" y="5196"/>
                      <a:pt x="1418" y="4910"/>
                    </a:cubicBezTo>
                    <a:cubicBezTo>
                      <a:pt x="1489" y="2327"/>
                      <a:pt x="1048" y="481"/>
                      <a:pt x="1025" y="398"/>
                    </a:cubicBezTo>
                    <a:cubicBezTo>
                      <a:pt x="974" y="157"/>
                      <a:pt x="772" y="1"/>
                      <a:pt x="55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4" name="Google Shape;4374;gd6373dda26_0_7166"/>
              <p:cNvSpPr/>
              <p:nvPr/>
            </p:nvSpPr>
            <p:spPr>
              <a:xfrm>
                <a:off x="6687125" y="3588675"/>
                <a:ext cx="43800" cy="142000"/>
              </a:xfrm>
              <a:custGeom>
                <a:rect b="b" l="l" r="r" t="t"/>
                <a:pathLst>
                  <a:path extrusionOk="0" h="5680" w="1752">
                    <a:moveTo>
                      <a:pt x="691" y="250"/>
                    </a:moveTo>
                    <a:cubicBezTo>
                      <a:pt x="858" y="250"/>
                      <a:pt x="1013" y="381"/>
                      <a:pt x="1049" y="560"/>
                    </a:cubicBezTo>
                    <a:cubicBezTo>
                      <a:pt x="1072" y="631"/>
                      <a:pt x="1501" y="2465"/>
                      <a:pt x="1441" y="5036"/>
                    </a:cubicBezTo>
                    <a:cubicBezTo>
                      <a:pt x="1430" y="5251"/>
                      <a:pt x="1263" y="5429"/>
                      <a:pt x="1060" y="5429"/>
                    </a:cubicBezTo>
                    <a:cubicBezTo>
                      <a:pt x="846" y="5417"/>
                      <a:pt x="679" y="5239"/>
                      <a:pt x="691" y="5013"/>
                    </a:cubicBezTo>
                    <a:cubicBezTo>
                      <a:pt x="751" y="2560"/>
                      <a:pt x="334" y="774"/>
                      <a:pt x="322" y="750"/>
                    </a:cubicBezTo>
                    <a:cubicBezTo>
                      <a:pt x="275" y="536"/>
                      <a:pt x="394" y="322"/>
                      <a:pt x="596" y="262"/>
                    </a:cubicBezTo>
                    <a:cubicBezTo>
                      <a:pt x="632" y="250"/>
                      <a:pt x="668" y="250"/>
                      <a:pt x="691" y="250"/>
                    </a:cubicBezTo>
                    <a:close/>
                    <a:moveTo>
                      <a:pt x="691" y="0"/>
                    </a:moveTo>
                    <a:cubicBezTo>
                      <a:pt x="644" y="0"/>
                      <a:pt x="584" y="12"/>
                      <a:pt x="537" y="24"/>
                    </a:cubicBezTo>
                    <a:cubicBezTo>
                      <a:pt x="203" y="107"/>
                      <a:pt x="1" y="464"/>
                      <a:pt x="84" y="810"/>
                    </a:cubicBezTo>
                    <a:cubicBezTo>
                      <a:pt x="84" y="834"/>
                      <a:pt x="501" y="2596"/>
                      <a:pt x="441" y="5013"/>
                    </a:cubicBezTo>
                    <a:cubicBezTo>
                      <a:pt x="429" y="5370"/>
                      <a:pt x="703" y="5668"/>
                      <a:pt x="1037" y="5679"/>
                    </a:cubicBezTo>
                    <a:lnTo>
                      <a:pt x="1060" y="5679"/>
                    </a:lnTo>
                    <a:cubicBezTo>
                      <a:pt x="1406" y="5679"/>
                      <a:pt x="1680" y="5394"/>
                      <a:pt x="1692" y="5036"/>
                    </a:cubicBezTo>
                    <a:cubicBezTo>
                      <a:pt x="1751" y="2429"/>
                      <a:pt x="1311" y="572"/>
                      <a:pt x="1299" y="500"/>
                    </a:cubicBezTo>
                    <a:cubicBezTo>
                      <a:pt x="1227" y="203"/>
                      <a:pt x="977" y="0"/>
                      <a:pt x="69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5" name="Google Shape;4375;gd6373dda26_0_7166"/>
              <p:cNvSpPr/>
              <p:nvPr/>
            </p:nvSpPr>
            <p:spPr>
              <a:xfrm>
                <a:off x="6624325" y="3218675"/>
                <a:ext cx="121175" cy="145600"/>
              </a:xfrm>
              <a:custGeom>
                <a:rect b="b" l="l" r="r" t="t"/>
                <a:pathLst>
                  <a:path extrusionOk="0" h="5824" w="4847">
                    <a:moveTo>
                      <a:pt x="3251" y="1"/>
                    </a:moveTo>
                    <a:lnTo>
                      <a:pt x="2418" y="846"/>
                    </a:lnTo>
                    <a:cubicBezTo>
                      <a:pt x="2418" y="846"/>
                      <a:pt x="1370" y="2203"/>
                      <a:pt x="739" y="3215"/>
                    </a:cubicBezTo>
                    <a:cubicBezTo>
                      <a:pt x="120" y="4239"/>
                      <a:pt x="1" y="5132"/>
                      <a:pt x="251" y="5347"/>
                    </a:cubicBezTo>
                    <a:cubicBezTo>
                      <a:pt x="334" y="5418"/>
                      <a:pt x="454" y="5442"/>
                      <a:pt x="578" y="5442"/>
                    </a:cubicBezTo>
                    <a:cubicBezTo>
                      <a:pt x="825" y="5442"/>
                      <a:pt x="1084" y="5347"/>
                      <a:pt x="1084" y="5347"/>
                    </a:cubicBezTo>
                    <a:cubicBezTo>
                      <a:pt x="1084" y="5347"/>
                      <a:pt x="2424" y="5824"/>
                      <a:pt x="2964" y="5824"/>
                    </a:cubicBezTo>
                    <a:cubicBezTo>
                      <a:pt x="2977" y="5824"/>
                      <a:pt x="2989" y="5823"/>
                      <a:pt x="3001" y="5823"/>
                    </a:cubicBezTo>
                    <a:cubicBezTo>
                      <a:pt x="3513" y="5811"/>
                      <a:pt x="4108" y="2739"/>
                      <a:pt x="4108" y="2739"/>
                    </a:cubicBezTo>
                    <a:lnTo>
                      <a:pt x="4846" y="1989"/>
                    </a:lnTo>
                    <a:lnTo>
                      <a:pt x="325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6" name="Google Shape;4376;gd6373dda26_0_7166"/>
              <p:cNvSpPr/>
              <p:nvPr/>
            </p:nvSpPr>
            <p:spPr>
              <a:xfrm>
                <a:off x="6619875" y="3215700"/>
                <a:ext cx="128900" cy="151825"/>
              </a:xfrm>
              <a:custGeom>
                <a:rect b="b" l="l" r="r" t="t"/>
                <a:pathLst>
                  <a:path extrusionOk="0" h="6073" w="5156">
                    <a:moveTo>
                      <a:pt x="3435" y="1"/>
                    </a:moveTo>
                    <a:cubicBezTo>
                      <a:pt x="3402" y="1"/>
                      <a:pt x="3369" y="13"/>
                      <a:pt x="3346" y="36"/>
                    </a:cubicBezTo>
                    <a:lnTo>
                      <a:pt x="2500" y="882"/>
                    </a:lnTo>
                    <a:cubicBezTo>
                      <a:pt x="2500" y="882"/>
                      <a:pt x="2500" y="882"/>
                      <a:pt x="2488" y="894"/>
                    </a:cubicBezTo>
                    <a:cubicBezTo>
                      <a:pt x="2477" y="906"/>
                      <a:pt x="1441" y="2263"/>
                      <a:pt x="822" y="3275"/>
                    </a:cubicBezTo>
                    <a:cubicBezTo>
                      <a:pt x="214" y="4263"/>
                      <a:pt x="0" y="5275"/>
                      <a:pt x="345" y="5561"/>
                    </a:cubicBezTo>
                    <a:cubicBezTo>
                      <a:pt x="454" y="5655"/>
                      <a:pt x="603" y="5685"/>
                      <a:pt x="752" y="5685"/>
                    </a:cubicBezTo>
                    <a:cubicBezTo>
                      <a:pt x="963" y="5685"/>
                      <a:pt x="1171" y="5624"/>
                      <a:pt x="1262" y="5597"/>
                    </a:cubicBezTo>
                    <a:cubicBezTo>
                      <a:pt x="1500" y="5680"/>
                      <a:pt x="2655" y="6073"/>
                      <a:pt x="3155" y="6073"/>
                    </a:cubicBezTo>
                    <a:lnTo>
                      <a:pt x="3191" y="6073"/>
                    </a:lnTo>
                    <a:cubicBezTo>
                      <a:pt x="3739" y="6049"/>
                      <a:pt x="4215" y="3894"/>
                      <a:pt x="4405" y="2918"/>
                    </a:cubicBezTo>
                    <a:lnTo>
                      <a:pt x="5108" y="2191"/>
                    </a:lnTo>
                    <a:cubicBezTo>
                      <a:pt x="5155" y="2144"/>
                      <a:pt x="5155" y="2060"/>
                      <a:pt x="5108" y="2013"/>
                    </a:cubicBezTo>
                    <a:cubicBezTo>
                      <a:pt x="5084" y="1989"/>
                      <a:pt x="5051" y="1977"/>
                      <a:pt x="5019" y="1977"/>
                    </a:cubicBezTo>
                    <a:cubicBezTo>
                      <a:pt x="4986" y="1977"/>
                      <a:pt x="4953" y="1989"/>
                      <a:pt x="4929" y="2013"/>
                    </a:cubicBezTo>
                    <a:lnTo>
                      <a:pt x="4203" y="2775"/>
                    </a:lnTo>
                    <a:cubicBezTo>
                      <a:pt x="4179" y="2787"/>
                      <a:pt x="4167" y="2811"/>
                      <a:pt x="4167" y="2834"/>
                    </a:cubicBezTo>
                    <a:cubicBezTo>
                      <a:pt x="3858" y="4418"/>
                      <a:pt x="3405" y="5811"/>
                      <a:pt x="3179" y="5823"/>
                    </a:cubicBezTo>
                    <a:lnTo>
                      <a:pt x="3155" y="5823"/>
                    </a:lnTo>
                    <a:cubicBezTo>
                      <a:pt x="2655" y="5823"/>
                      <a:pt x="1322" y="5358"/>
                      <a:pt x="1310" y="5347"/>
                    </a:cubicBezTo>
                    <a:cubicBezTo>
                      <a:pt x="1292" y="5341"/>
                      <a:pt x="1277" y="5338"/>
                      <a:pt x="1264" y="5338"/>
                    </a:cubicBezTo>
                    <a:cubicBezTo>
                      <a:pt x="1250" y="5338"/>
                      <a:pt x="1238" y="5341"/>
                      <a:pt x="1226" y="5347"/>
                    </a:cubicBezTo>
                    <a:cubicBezTo>
                      <a:pt x="1102" y="5390"/>
                      <a:pt x="911" y="5434"/>
                      <a:pt x="749" y="5434"/>
                    </a:cubicBezTo>
                    <a:cubicBezTo>
                      <a:pt x="647" y="5434"/>
                      <a:pt x="555" y="5417"/>
                      <a:pt x="500" y="5370"/>
                    </a:cubicBezTo>
                    <a:cubicBezTo>
                      <a:pt x="345" y="5239"/>
                      <a:pt x="381" y="4465"/>
                      <a:pt x="1024" y="3406"/>
                    </a:cubicBezTo>
                    <a:cubicBezTo>
                      <a:pt x="1619" y="2430"/>
                      <a:pt x="2607" y="1144"/>
                      <a:pt x="2679" y="1048"/>
                    </a:cubicBezTo>
                    <a:lnTo>
                      <a:pt x="3524" y="215"/>
                    </a:lnTo>
                    <a:cubicBezTo>
                      <a:pt x="3572" y="167"/>
                      <a:pt x="3572" y="84"/>
                      <a:pt x="3524" y="36"/>
                    </a:cubicBezTo>
                    <a:cubicBezTo>
                      <a:pt x="3500" y="13"/>
                      <a:pt x="3468" y="1"/>
                      <a:pt x="3435"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7" name="Google Shape;4377;gd6373dda26_0_7166"/>
              <p:cNvSpPr/>
              <p:nvPr/>
            </p:nvSpPr>
            <p:spPr>
              <a:xfrm>
                <a:off x="6686550" y="3220775"/>
                <a:ext cx="57750" cy="89025"/>
              </a:xfrm>
              <a:custGeom>
                <a:rect b="b" l="l" r="r" t="t"/>
                <a:pathLst>
                  <a:path extrusionOk="0" h="3561" w="2310">
                    <a:moveTo>
                      <a:pt x="679" y="0"/>
                    </a:moveTo>
                    <a:lnTo>
                      <a:pt x="0" y="691"/>
                    </a:lnTo>
                    <a:cubicBezTo>
                      <a:pt x="607" y="1453"/>
                      <a:pt x="1155" y="2798"/>
                      <a:pt x="1429" y="3560"/>
                    </a:cubicBezTo>
                    <a:cubicBezTo>
                      <a:pt x="1548" y="3048"/>
                      <a:pt x="1619" y="2655"/>
                      <a:pt x="1619" y="2655"/>
                    </a:cubicBezTo>
                    <a:lnTo>
                      <a:pt x="2310" y="1941"/>
                    </a:lnTo>
                    <a:lnTo>
                      <a:pt x="679" y="0"/>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8" name="Google Shape;4378;gd6373dda26_0_7166"/>
              <p:cNvSpPr/>
              <p:nvPr/>
            </p:nvSpPr>
            <p:spPr>
              <a:xfrm>
                <a:off x="6682975" y="3217775"/>
                <a:ext cx="64900" cy="95000"/>
              </a:xfrm>
              <a:custGeom>
                <a:rect b="b" l="l" r="r" t="t"/>
                <a:pathLst>
                  <a:path extrusionOk="0" h="3800" w="2596">
                    <a:moveTo>
                      <a:pt x="822" y="311"/>
                    </a:moveTo>
                    <a:lnTo>
                      <a:pt x="2286" y="2061"/>
                    </a:lnTo>
                    <a:lnTo>
                      <a:pt x="1679" y="2692"/>
                    </a:lnTo>
                    <a:cubicBezTo>
                      <a:pt x="1655" y="2704"/>
                      <a:pt x="1643" y="2728"/>
                      <a:pt x="1643" y="2751"/>
                    </a:cubicBezTo>
                    <a:cubicBezTo>
                      <a:pt x="1643" y="2751"/>
                      <a:pt x="1607" y="2954"/>
                      <a:pt x="1536" y="3239"/>
                    </a:cubicBezTo>
                    <a:cubicBezTo>
                      <a:pt x="1250" y="2501"/>
                      <a:pt x="810" y="1489"/>
                      <a:pt x="310" y="823"/>
                    </a:cubicBezTo>
                    <a:lnTo>
                      <a:pt x="822" y="311"/>
                    </a:lnTo>
                    <a:close/>
                    <a:moveTo>
                      <a:pt x="834" y="1"/>
                    </a:moveTo>
                    <a:cubicBezTo>
                      <a:pt x="798" y="1"/>
                      <a:pt x="762" y="13"/>
                      <a:pt x="738" y="37"/>
                    </a:cubicBezTo>
                    <a:lnTo>
                      <a:pt x="48" y="727"/>
                    </a:lnTo>
                    <a:cubicBezTo>
                      <a:pt x="0" y="763"/>
                      <a:pt x="0" y="834"/>
                      <a:pt x="36" y="894"/>
                    </a:cubicBezTo>
                    <a:cubicBezTo>
                      <a:pt x="643" y="1644"/>
                      <a:pt x="1191" y="2989"/>
                      <a:pt x="1453" y="3716"/>
                    </a:cubicBezTo>
                    <a:cubicBezTo>
                      <a:pt x="1465" y="3763"/>
                      <a:pt x="1512" y="3799"/>
                      <a:pt x="1572" y="3799"/>
                    </a:cubicBezTo>
                    <a:cubicBezTo>
                      <a:pt x="1631" y="3799"/>
                      <a:pt x="1679" y="3751"/>
                      <a:pt x="1691" y="3704"/>
                    </a:cubicBezTo>
                    <a:cubicBezTo>
                      <a:pt x="1786" y="3287"/>
                      <a:pt x="1858" y="2942"/>
                      <a:pt x="1881" y="2835"/>
                    </a:cubicBezTo>
                    <a:lnTo>
                      <a:pt x="2548" y="2156"/>
                    </a:lnTo>
                    <a:cubicBezTo>
                      <a:pt x="2584" y="2108"/>
                      <a:pt x="2596" y="2037"/>
                      <a:pt x="2548" y="1989"/>
                    </a:cubicBezTo>
                    <a:lnTo>
                      <a:pt x="917" y="49"/>
                    </a:lnTo>
                    <a:cubicBezTo>
                      <a:pt x="893" y="13"/>
                      <a:pt x="869" y="1"/>
                      <a:pt x="834"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9" name="Google Shape;4379;gd6373dda26_0_7166"/>
              <p:cNvSpPr/>
              <p:nvPr/>
            </p:nvSpPr>
            <p:spPr>
              <a:xfrm>
                <a:off x="6687425" y="2797500"/>
                <a:ext cx="260175" cy="489675"/>
              </a:xfrm>
              <a:custGeom>
                <a:rect b="b" l="l" r="r" t="t"/>
                <a:pathLst>
                  <a:path extrusionOk="0" h="19587" w="10407">
                    <a:moveTo>
                      <a:pt x="5490" y="0"/>
                    </a:moveTo>
                    <a:cubicBezTo>
                      <a:pt x="1834" y="2013"/>
                      <a:pt x="2680" y="7311"/>
                      <a:pt x="2680" y="7323"/>
                    </a:cubicBezTo>
                    <a:lnTo>
                      <a:pt x="5478" y="12502"/>
                    </a:lnTo>
                    <a:lnTo>
                      <a:pt x="1" y="17014"/>
                    </a:lnTo>
                    <a:lnTo>
                      <a:pt x="2061" y="19586"/>
                    </a:lnTo>
                    <a:cubicBezTo>
                      <a:pt x="2061" y="19586"/>
                      <a:pt x="10407" y="15693"/>
                      <a:pt x="10252" y="13883"/>
                    </a:cubicBezTo>
                    <a:cubicBezTo>
                      <a:pt x="10097" y="12073"/>
                      <a:pt x="6978" y="2084"/>
                      <a:pt x="5490" y="0"/>
                    </a:cubicBezTo>
                    <a:close/>
                  </a:path>
                </a:pathLst>
              </a:custGeom>
              <a:solidFill>
                <a:srgbClr val="C050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0" name="Google Shape;4380;gd6373dda26_0_7166"/>
              <p:cNvSpPr/>
              <p:nvPr/>
            </p:nvSpPr>
            <p:spPr>
              <a:xfrm>
                <a:off x="6751425" y="2812675"/>
                <a:ext cx="51225" cy="140525"/>
              </a:xfrm>
              <a:custGeom>
                <a:rect b="b" l="l" r="r" t="t"/>
                <a:pathLst>
                  <a:path extrusionOk="0" fill="none" h="5621" w="2049">
                    <a:moveTo>
                      <a:pt x="36" y="5620"/>
                    </a:moveTo>
                    <a:cubicBezTo>
                      <a:pt x="1" y="4168"/>
                      <a:pt x="239" y="1596"/>
                      <a:pt x="2048" y="1"/>
                    </a:cubicBezTo>
                  </a:path>
                </a:pathLst>
              </a:custGeom>
              <a:noFill/>
              <a:ln cap="rnd" cmpd="sng" w="9525">
                <a:solidFill>
                  <a:srgbClr val="38345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1" name="Google Shape;4381;gd6373dda26_0_7166"/>
              <p:cNvSpPr/>
              <p:nvPr/>
            </p:nvSpPr>
            <p:spPr>
              <a:xfrm>
                <a:off x="6687425" y="3003475"/>
                <a:ext cx="137250" cy="283700"/>
              </a:xfrm>
              <a:custGeom>
                <a:rect b="b" l="l" r="r" t="t"/>
                <a:pathLst>
                  <a:path extrusionOk="0" fill="none" h="11348" w="5490">
                    <a:moveTo>
                      <a:pt x="3037" y="1"/>
                    </a:moveTo>
                    <a:lnTo>
                      <a:pt x="5490" y="4263"/>
                    </a:lnTo>
                    <a:lnTo>
                      <a:pt x="1" y="8775"/>
                    </a:lnTo>
                    <a:lnTo>
                      <a:pt x="2061" y="11347"/>
                    </a:lnTo>
                  </a:path>
                </a:pathLst>
              </a:custGeom>
              <a:noFill/>
              <a:ln cap="rnd" cmpd="sng" w="9525">
                <a:solidFill>
                  <a:srgbClr val="38345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2" name="Google Shape;4382;gd6373dda26_0_7166"/>
              <p:cNvSpPr/>
              <p:nvPr/>
            </p:nvSpPr>
            <p:spPr>
              <a:xfrm>
                <a:off x="6815725" y="3092175"/>
                <a:ext cx="25925" cy="17875"/>
              </a:xfrm>
              <a:custGeom>
                <a:rect b="b" l="l" r="r" t="t"/>
                <a:pathLst>
                  <a:path extrusionOk="0" h="715" w="1037">
                    <a:moveTo>
                      <a:pt x="466" y="0"/>
                    </a:moveTo>
                    <a:cubicBezTo>
                      <a:pt x="311" y="0"/>
                      <a:pt x="148" y="16"/>
                      <a:pt x="0" y="60"/>
                    </a:cubicBezTo>
                    <a:lnTo>
                      <a:pt x="346" y="715"/>
                    </a:lnTo>
                    <a:lnTo>
                      <a:pt x="977" y="215"/>
                    </a:lnTo>
                    <a:cubicBezTo>
                      <a:pt x="1036" y="155"/>
                      <a:pt x="1012" y="60"/>
                      <a:pt x="941" y="48"/>
                    </a:cubicBezTo>
                    <a:cubicBezTo>
                      <a:pt x="819" y="22"/>
                      <a:pt x="648" y="0"/>
                      <a:pt x="466"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3" name="Google Shape;4383;gd6373dda26_0_7166"/>
              <p:cNvSpPr/>
              <p:nvPr/>
            </p:nvSpPr>
            <p:spPr>
              <a:xfrm>
                <a:off x="6812450" y="3088900"/>
                <a:ext cx="32175" cy="24125"/>
              </a:xfrm>
              <a:custGeom>
                <a:rect b="b" l="l" r="r" t="t"/>
                <a:pathLst>
                  <a:path extrusionOk="0" h="965" w="1287">
                    <a:moveTo>
                      <a:pt x="566" y="256"/>
                    </a:moveTo>
                    <a:cubicBezTo>
                      <a:pt x="713" y="256"/>
                      <a:pt x="864" y="271"/>
                      <a:pt x="977" y="286"/>
                    </a:cubicBezTo>
                    <a:lnTo>
                      <a:pt x="524" y="655"/>
                    </a:lnTo>
                    <a:lnTo>
                      <a:pt x="322" y="274"/>
                    </a:lnTo>
                    <a:cubicBezTo>
                      <a:pt x="396" y="261"/>
                      <a:pt x="480" y="256"/>
                      <a:pt x="566" y="256"/>
                    </a:cubicBezTo>
                    <a:close/>
                    <a:moveTo>
                      <a:pt x="596" y="1"/>
                    </a:moveTo>
                    <a:cubicBezTo>
                      <a:pt x="405" y="1"/>
                      <a:pt x="238" y="24"/>
                      <a:pt x="96" y="72"/>
                    </a:cubicBezTo>
                    <a:cubicBezTo>
                      <a:pt x="60" y="84"/>
                      <a:pt x="24" y="108"/>
                      <a:pt x="12" y="143"/>
                    </a:cubicBezTo>
                    <a:cubicBezTo>
                      <a:pt x="0" y="179"/>
                      <a:pt x="0" y="215"/>
                      <a:pt x="24" y="251"/>
                    </a:cubicBezTo>
                    <a:lnTo>
                      <a:pt x="369" y="905"/>
                    </a:lnTo>
                    <a:cubicBezTo>
                      <a:pt x="393" y="941"/>
                      <a:pt x="417" y="953"/>
                      <a:pt x="453" y="965"/>
                    </a:cubicBezTo>
                    <a:lnTo>
                      <a:pt x="489" y="965"/>
                    </a:lnTo>
                    <a:cubicBezTo>
                      <a:pt x="512" y="965"/>
                      <a:pt x="536" y="953"/>
                      <a:pt x="560" y="941"/>
                    </a:cubicBezTo>
                    <a:lnTo>
                      <a:pt x="1191" y="441"/>
                    </a:lnTo>
                    <a:cubicBezTo>
                      <a:pt x="1251" y="382"/>
                      <a:pt x="1286" y="298"/>
                      <a:pt x="1262" y="215"/>
                    </a:cubicBezTo>
                    <a:cubicBezTo>
                      <a:pt x="1239" y="132"/>
                      <a:pt x="1179" y="72"/>
                      <a:pt x="1096" y="48"/>
                    </a:cubicBezTo>
                    <a:cubicBezTo>
                      <a:pt x="977" y="36"/>
                      <a:pt x="798" y="1"/>
                      <a:pt x="596"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4" name="Google Shape;4384;gd6373dda26_0_7166"/>
              <p:cNvSpPr/>
              <p:nvPr/>
            </p:nvSpPr>
            <p:spPr>
              <a:xfrm>
                <a:off x="6724650" y="3192200"/>
                <a:ext cx="50325" cy="64000"/>
              </a:xfrm>
              <a:custGeom>
                <a:rect b="b" l="l" r="r" t="t"/>
                <a:pathLst>
                  <a:path extrusionOk="0" fill="none" h="2560" w="2013">
                    <a:moveTo>
                      <a:pt x="0" y="0"/>
                    </a:moveTo>
                    <a:cubicBezTo>
                      <a:pt x="0" y="0"/>
                      <a:pt x="1310" y="1262"/>
                      <a:pt x="2012" y="2560"/>
                    </a:cubicBezTo>
                  </a:path>
                </a:pathLst>
              </a:custGeom>
              <a:noFill/>
              <a:ln cap="rnd" cmpd="sng" w="9525">
                <a:solidFill>
                  <a:srgbClr val="38345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85" name="Google Shape;4385;gd6373dda26_0_7166"/>
            <p:cNvGrpSpPr/>
            <p:nvPr/>
          </p:nvGrpSpPr>
          <p:grpSpPr>
            <a:xfrm>
              <a:off x="2626638" y="2221699"/>
              <a:ext cx="1053071" cy="1584034"/>
              <a:chOff x="587850" y="2481675"/>
              <a:chExt cx="880200" cy="1324000"/>
            </a:xfrm>
          </p:grpSpPr>
          <p:sp>
            <p:nvSpPr>
              <p:cNvPr id="4386" name="Google Shape;4386;gd6373dda26_0_7166"/>
              <p:cNvSpPr/>
              <p:nvPr/>
            </p:nvSpPr>
            <p:spPr>
              <a:xfrm>
                <a:off x="1196875" y="3581225"/>
                <a:ext cx="141100" cy="186350"/>
              </a:xfrm>
              <a:custGeom>
                <a:rect b="b" l="l" r="r" t="t"/>
                <a:pathLst>
                  <a:path extrusionOk="0" h="7454" w="5644">
                    <a:moveTo>
                      <a:pt x="1286" y="0"/>
                    </a:moveTo>
                    <a:cubicBezTo>
                      <a:pt x="1286" y="0"/>
                      <a:pt x="964" y="4894"/>
                      <a:pt x="655" y="5727"/>
                    </a:cubicBezTo>
                    <a:cubicBezTo>
                      <a:pt x="250" y="6835"/>
                      <a:pt x="0" y="7454"/>
                      <a:pt x="0" y="7454"/>
                    </a:cubicBezTo>
                    <a:lnTo>
                      <a:pt x="3965" y="6918"/>
                    </a:lnTo>
                    <a:cubicBezTo>
                      <a:pt x="3965" y="6918"/>
                      <a:pt x="3465" y="6263"/>
                      <a:pt x="3715" y="5406"/>
                    </a:cubicBezTo>
                    <a:cubicBezTo>
                      <a:pt x="3965" y="4537"/>
                      <a:pt x="5644" y="179"/>
                      <a:pt x="5644" y="179"/>
                    </a:cubicBezTo>
                    <a:lnTo>
                      <a:pt x="12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7" name="Google Shape;4387;gd6373dda26_0_7166"/>
              <p:cNvSpPr/>
              <p:nvPr/>
            </p:nvSpPr>
            <p:spPr>
              <a:xfrm>
                <a:off x="1193300" y="3577950"/>
                <a:ext cx="147950" cy="192900"/>
              </a:xfrm>
              <a:custGeom>
                <a:rect b="b" l="l" r="r" t="t"/>
                <a:pathLst>
                  <a:path extrusionOk="0" h="7716" w="5918">
                    <a:moveTo>
                      <a:pt x="1429" y="1"/>
                    </a:moveTo>
                    <a:cubicBezTo>
                      <a:pt x="1357" y="1"/>
                      <a:pt x="1298" y="48"/>
                      <a:pt x="1298" y="120"/>
                    </a:cubicBezTo>
                    <a:cubicBezTo>
                      <a:pt x="1298" y="167"/>
                      <a:pt x="976" y="5013"/>
                      <a:pt x="679" y="5823"/>
                    </a:cubicBezTo>
                    <a:cubicBezTo>
                      <a:pt x="286" y="6906"/>
                      <a:pt x="36" y="7537"/>
                      <a:pt x="24" y="7537"/>
                    </a:cubicBezTo>
                    <a:cubicBezTo>
                      <a:pt x="0" y="7609"/>
                      <a:pt x="36" y="7680"/>
                      <a:pt x="95" y="7704"/>
                    </a:cubicBezTo>
                    <a:cubicBezTo>
                      <a:pt x="119" y="7716"/>
                      <a:pt x="131" y="7716"/>
                      <a:pt x="143" y="7716"/>
                    </a:cubicBezTo>
                    <a:cubicBezTo>
                      <a:pt x="191" y="7716"/>
                      <a:pt x="238" y="7680"/>
                      <a:pt x="262" y="7632"/>
                    </a:cubicBezTo>
                    <a:cubicBezTo>
                      <a:pt x="262" y="7632"/>
                      <a:pt x="512" y="7001"/>
                      <a:pt x="917" y="5906"/>
                    </a:cubicBezTo>
                    <a:cubicBezTo>
                      <a:pt x="1203" y="5132"/>
                      <a:pt x="1488" y="1036"/>
                      <a:pt x="1536" y="262"/>
                    </a:cubicBezTo>
                    <a:lnTo>
                      <a:pt x="5608" y="429"/>
                    </a:lnTo>
                    <a:cubicBezTo>
                      <a:pt x="5298" y="1239"/>
                      <a:pt x="3953" y="4727"/>
                      <a:pt x="3739" y="5501"/>
                    </a:cubicBezTo>
                    <a:cubicBezTo>
                      <a:pt x="3477" y="6406"/>
                      <a:pt x="3989" y="7097"/>
                      <a:pt x="4001" y="7120"/>
                    </a:cubicBezTo>
                    <a:cubicBezTo>
                      <a:pt x="4028" y="7155"/>
                      <a:pt x="4064" y="7174"/>
                      <a:pt x="4101" y="7174"/>
                    </a:cubicBezTo>
                    <a:cubicBezTo>
                      <a:pt x="4127" y="7174"/>
                      <a:pt x="4154" y="7164"/>
                      <a:pt x="4179" y="7144"/>
                    </a:cubicBezTo>
                    <a:cubicBezTo>
                      <a:pt x="4239" y="7109"/>
                      <a:pt x="4251" y="7025"/>
                      <a:pt x="4203" y="6978"/>
                    </a:cubicBezTo>
                    <a:cubicBezTo>
                      <a:pt x="4203" y="6966"/>
                      <a:pt x="3751" y="6358"/>
                      <a:pt x="3977" y="5561"/>
                    </a:cubicBezTo>
                    <a:cubicBezTo>
                      <a:pt x="4215" y="4715"/>
                      <a:pt x="5882" y="405"/>
                      <a:pt x="5906" y="358"/>
                    </a:cubicBezTo>
                    <a:cubicBezTo>
                      <a:pt x="5918" y="322"/>
                      <a:pt x="5918" y="274"/>
                      <a:pt x="5894" y="251"/>
                    </a:cubicBezTo>
                    <a:cubicBezTo>
                      <a:pt x="5870" y="215"/>
                      <a:pt x="5834" y="191"/>
                      <a:pt x="5799" y="191"/>
                    </a:cubicBezTo>
                    <a:lnTo>
                      <a:pt x="1429" y="1"/>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8" name="Google Shape;4388;gd6373dda26_0_7166"/>
              <p:cNvSpPr/>
              <p:nvPr/>
            </p:nvSpPr>
            <p:spPr>
              <a:xfrm>
                <a:off x="1223650" y="3581225"/>
                <a:ext cx="114325" cy="65200"/>
              </a:xfrm>
              <a:custGeom>
                <a:rect b="b" l="l" r="r" t="t"/>
                <a:pathLst>
                  <a:path extrusionOk="0" h="2608" w="4573">
                    <a:moveTo>
                      <a:pt x="215" y="0"/>
                    </a:moveTo>
                    <a:cubicBezTo>
                      <a:pt x="215" y="0"/>
                      <a:pt x="132" y="1263"/>
                      <a:pt x="1" y="2608"/>
                    </a:cubicBezTo>
                    <a:cubicBezTo>
                      <a:pt x="2156" y="2429"/>
                      <a:pt x="3572" y="1608"/>
                      <a:pt x="4204" y="1167"/>
                    </a:cubicBezTo>
                    <a:cubicBezTo>
                      <a:pt x="4204" y="1132"/>
                      <a:pt x="4215" y="1108"/>
                      <a:pt x="4227" y="1084"/>
                    </a:cubicBezTo>
                    <a:cubicBezTo>
                      <a:pt x="4239" y="1060"/>
                      <a:pt x="4251" y="1036"/>
                      <a:pt x="4263" y="1001"/>
                    </a:cubicBezTo>
                    <a:cubicBezTo>
                      <a:pt x="4334" y="798"/>
                      <a:pt x="4406" y="632"/>
                      <a:pt x="4454" y="489"/>
                    </a:cubicBezTo>
                    <a:cubicBezTo>
                      <a:pt x="4454" y="477"/>
                      <a:pt x="4465" y="477"/>
                      <a:pt x="4465" y="465"/>
                    </a:cubicBezTo>
                    <a:cubicBezTo>
                      <a:pt x="4465" y="453"/>
                      <a:pt x="4477" y="441"/>
                      <a:pt x="4477" y="429"/>
                    </a:cubicBezTo>
                    <a:cubicBezTo>
                      <a:pt x="4489" y="405"/>
                      <a:pt x="4501" y="381"/>
                      <a:pt x="4501" y="358"/>
                    </a:cubicBezTo>
                    <a:cubicBezTo>
                      <a:pt x="4513" y="334"/>
                      <a:pt x="4525" y="322"/>
                      <a:pt x="4525" y="298"/>
                    </a:cubicBezTo>
                    <a:cubicBezTo>
                      <a:pt x="4525" y="298"/>
                      <a:pt x="4537" y="286"/>
                      <a:pt x="4537" y="286"/>
                    </a:cubicBezTo>
                    <a:cubicBezTo>
                      <a:pt x="4537" y="274"/>
                      <a:pt x="4549" y="251"/>
                      <a:pt x="4549" y="239"/>
                    </a:cubicBezTo>
                    <a:cubicBezTo>
                      <a:pt x="4561" y="203"/>
                      <a:pt x="4573" y="179"/>
                      <a:pt x="4573" y="179"/>
                    </a:cubicBezTo>
                    <a:lnTo>
                      <a:pt x="215" y="0"/>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9" name="Google Shape;4389;gd6373dda26_0_7166"/>
              <p:cNvSpPr/>
              <p:nvPr/>
            </p:nvSpPr>
            <p:spPr>
              <a:xfrm>
                <a:off x="1220675" y="3577950"/>
                <a:ext cx="120575" cy="71750"/>
              </a:xfrm>
              <a:custGeom>
                <a:rect b="b" l="l" r="r" t="t"/>
                <a:pathLst>
                  <a:path extrusionOk="0" h="2870" w="4823">
                    <a:moveTo>
                      <a:pt x="441" y="262"/>
                    </a:moveTo>
                    <a:lnTo>
                      <a:pt x="4513" y="429"/>
                    </a:lnTo>
                    <a:lnTo>
                      <a:pt x="4215" y="1215"/>
                    </a:lnTo>
                    <a:cubicBezTo>
                      <a:pt x="3572" y="1667"/>
                      <a:pt x="2251" y="2406"/>
                      <a:pt x="262" y="2608"/>
                    </a:cubicBezTo>
                    <a:cubicBezTo>
                      <a:pt x="358" y="1560"/>
                      <a:pt x="417" y="596"/>
                      <a:pt x="441" y="262"/>
                    </a:cubicBezTo>
                    <a:close/>
                    <a:moveTo>
                      <a:pt x="334" y="1"/>
                    </a:moveTo>
                    <a:cubicBezTo>
                      <a:pt x="262" y="1"/>
                      <a:pt x="203" y="48"/>
                      <a:pt x="203" y="120"/>
                    </a:cubicBezTo>
                    <a:cubicBezTo>
                      <a:pt x="203" y="131"/>
                      <a:pt x="120" y="1394"/>
                      <a:pt x="1" y="2727"/>
                    </a:cubicBezTo>
                    <a:cubicBezTo>
                      <a:pt x="1" y="2763"/>
                      <a:pt x="12" y="2798"/>
                      <a:pt x="36" y="2834"/>
                    </a:cubicBezTo>
                    <a:cubicBezTo>
                      <a:pt x="60" y="2858"/>
                      <a:pt x="96" y="2870"/>
                      <a:pt x="132" y="2870"/>
                    </a:cubicBezTo>
                    <a:cubicBezTo>
                      <a:pt x="2298" y="2679"/>
                      <a:pt x="3727" y="1870"/>
                      <a:pt x="4394" y="1394"/>
                    </a:cubicBezTo>
                    <a:cubicBezTo>
                      <a:pt x="4406" y="1382"/>
                      <a:pt x="4430" y="1358"/>
                      <a:pt x="4430" y="1334"/>
                    </a:cubicBezTo>
                    <a:lnTo>
                      <a:pt x="4763" y="477"/>
                    </a:lnTo>
                    <a:lnTo>
                      <a:pt x="4668" y="441"/>
                    </a:lnTo>
                    <a:lnTo>
                      <a:pt x="4775" y="465"/>
                    </a:lnTo>
                    <a:lnTo>
                      <a:pt x="4811" y="358"/>
                    </a:lnTo>
                    <a:cubicBezTo>
                      <a:pt x="4823" y="322"/>
                      <a:pt x="4823" y="286"/>
                      <a:pt x="4799" y="251"/>
                    </a:cubicBezTo>
                    <a:cubicBezTo>
                      <a:pt x="4775" y="215"/>
                      <a:pt x="4739" y="191"/>
                      <a:pt x="4704" y="191"/>
                    </a:cubicBezTo>
                    <a:lnTo>
                      <a:pt x="334" y="1"/>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0" name="Google Shape;4390;gd6373dda26_0_7166"/>
              <p:cNvSpPr/>
              <p:nvPr/>
            </p:nvSpPr>
            <p:spPr>
              <a:xfrm>
                <a:off x="1180200" y="3736675"/>
                <a:ext cx="206000" cy="65725"/>
              </a:xfrm>
              <a:custGeom>
                <a:rect b="b" l="l" r="r" t="t"/>
                <a:pathLst>
                  <a:path extrusionOk="0" h="2629" w="8240">
                    <a:moveTo>
                      <a:pt x="4514" y="1"/>
                    </a:moveTo>
                    <a:cubicBezTo>
                      <a:pt x="4456" y="1"/>
                      <a:pt x="4398" y="11"/>
                      <a:pt x="4346" y="33"/>
                    </a:cubicBezTo>
                    <a:cubicBezTo>
                      <a:pt x="3928" y="216"/>
                      <a:pt x="2958" y="533"/>
                      <a:pt x="1367" y="533"/>
                    </a:cubicBezTo>
                    <a:cubicBezTo>
                      <a:pt x="1193" y="533"/>
                      <a:pt x="1011" y="530"/>
                      <a:pt x="822" y="521"/>
                    </a:cubicBezTo>
                    <a:cubicBezTo>
                      <a:pt x="107" y="1272"/>
                      <a:pt x="0" y="2629"/>
                      <a:pt x="0" y="2629"/>
                    </a:cubicBezTo>
                    <a:lnTo>
                      <a:pt x="8239" y="2629"/>
                    </a:lnTo>
                    <a:lnTo>
                      <a:pt x="8239" y="2248"/>
                    </a:lnTo>
                    <a:cubicBezTo>
                      <a:pt x="8228" y="1343"/>
                      <a:pt x="7727" y="1033"/>
                      <a:pt x="6715" y="962"/>
                    </a:cubicBezTo>
                    <a:cubicBezTo>
                      <a:pt x="5977" y="914"/>
                      <a:pt x="5168" y="379"/>
                      <a:pt x="4799" y="93"/>
                    </a:cubicBezTo>
                    <a:cubicBezTo>
                      <a:pt x="4716" y="32"/>
                      <a:pt x="4614" y="1"/>
                      <a:pt x="4514" y="1"/>
                    </a:cubicBezTo>
                    <a:close/>
                  </a:path>
                </a:pathLst>
              </a:custGeom>
              <a:solidFill>
                <a:srgbClr val="F76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1" name="Google Shape;4391;gd6373dda26_0_7166"/>
              <p:cNvSpPr/>
              <p:nvPr/>
            </p:nvSpPr>
            <p:spPr>
              <a:xfrm>
                <a:off x="1176925" y="3733600"/>
                <a:ext cx="212550" cy="72075"/>
              </a:xfrm>
              <a:custGeom>
                <a:rect b="b" l="l" r="r" t="t"/>
                <a:pathLst>
                  <a:path extrusionOk="0" h="2883" w="8502">
                    <a:moveTo>
                      <a:pt x="4661" y="247"/>
                    </a:moveTo>
                    <a:cubicBezTo>
                      <a:pt x="4731" y="247"/>
                      <a:pt x="4801" y="268"/>
                      <a:pt x="4858" y="311"/>
                    </a:cubicBezTo>
                    <a:cubicBezTo>
                      <a:pt x="5263" y="633"/>
                      <a:pt x="6073" y="1156"/>
                      <a:pt x="6835" y="1216"/>
                    </a:cubicBezTo>
                    <a:cubicBezTo>
                      <a:pt x="7870" y="1275"/>
                      <a:pt x="8239" y="1585"/>
                      <a:pt x="8251" y="2371"/>
                    </a:cubicBezTo>
                    <a:lnTo>
                      <a:pt x="8251" y="2633"/>
                    </a:lnTo>
                    <a:lnTo>
                      <a:pt x="274" y="2633"/>
                    </a:lnTo>
                    <a:cubicBezTo>
                      <a:pt x="322" y="2287"/>
                      <a:pt x="488" y="1359"/>
                      <a:pt x="1000" y="775"/>
                    </a:cubicBezTo>
                    <a:cubicBezTo>
                      <a:pt x="1167" y="787"/>
                      <a:pt x="1334" y="787"/>
                      <a:pt x="1489" y="787"/>
                    </a:cubicBezTo>
                    <a:cubicBezTo>
                      <a:pt x="3096" y="787"/>
                      <a:pt x="4084" y="466"/>
                      <a:pt x="4525" y="275"/>
                    </a:cubicBezTo>
                    <a:cubicBezTo>
                      <a:pt x="4568" y="256"/>
                      <a:pt x="4614" y="247"/>
                      <a:pt x="4661" y="247"/>
                    </a:cubicBezTo>
                    <a:close/>
                    <a:moveTo>
                      <a:pt x="4658" y="0"/>
                    </a:moveTo>
                    <a:cubicBezTo>
                      <a:pt x="4581" y="0"/>
                      <a:pt x="4504" y="17"/>
                      <a:pt x="4429" y="49"/>
                    </a:cubicBezTo>
                    <a:cubicBezTo>
                      <a:pt x="4001" y="228"/>
                      <a:pt x="3048" y="537"/>
                      <a:pt x="1489" y="537"/>
                    </a:cubicBezTo>
                    <a:cubicBezTo>
                      <a:pt x="1310" y="537"/>
                      <a:pt x="1131" y="537"/>
                      <a:pt x="953" y="525"/>
                    </a:cubicBezTo>
                    <a:cubicBezTo>
                      <a:pt x="917" y="525"/>
                      <a:pt x="881" y="537"/>
                      <a:pt x="858" y="561"/>
                    </a:cubicBezTo>
                    <a:cubicBezTo>
                      <a:pt x="131" y="1335"/>
                      <a:pt x="12" y="2692"/>
                      <a:pt x="0" y="2740"/>
                    </a:cubicBezTo>
                    <a:cubicBezTo>
                      <a:pt x="0" y="2776"/>
                      <a:pt x="12" y="2811"/>
                      <a:pt x="36" y="2835"/>
                    </a:cubicBezTo>
                    <a:cubicBezTo>
                      <a:pt x="60" y="2871"/>
                      <a:pt x="96" y="2883"/>
                      <a:pt x="131" y="2883"/>
                    </a:cubicBezTo>
                    <a:lnTo>
                      <a:pt x="8370" y="2883"/>
                    </a:lnTo>
                    <a:cubicBezTo>
                      <a:pt x="8442" y="2883"/>
                      <a:pt x="8501" y="2823"/>
                      <a:pt x="8501" y="2752"/>
                    </a:cubicBezTo>
                    <a:lnTo>
                      <a:pt x="8501" y="2359"/>
                    </a:lnTo>
                    <a:cubicBezTo>
                      <a:pt x="8478" y="1228"/>
                      <a:pt x="7704" y="1014"/>
                      <a:pt x="6858" y="966"/>
                    </a:cubicBezTo>
                    <a:cubicBezTo>
                      <a:pt x="6132" y="918"/>
                      <a:pt x="5322" y="359"/>
                      <a:pt x="5001" y="121"/>
                    </a:cubicBezTo>
                    <a:cubicBezTo>
                      <a:pt x="4899" y="41"/>
                      <a:pt x="4779" y="0"/>
                      <a:pt x="4658"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2" name="Google Shape;4392;gd6373dda26_0_7166"/>
              <p:cNvSpPr/>
              <p:nvPr/>
            </p:nvSpPr>
            <p:spPr>
              <a:xfrm>
                <a:off x="1180200" y="3790775"/>
                <a:ext cx="206000" cy="11625"/>
              </a:xfrm>
              <a:custGeom>
                <a:rect b="b" l="l" r="r" t="t"/>
                <a:pathLst>
                  <a:path extrusionOk="0" h="465" w="8240">
                    <a:moveTo>
                      <a:pt x="72" y="0"/>
                    </a:moveTo>
                    <a:cubicBezTo>
                      <a:pt x="12" y="274"/>
                      <a:pt x="0" y="465"/>
                      <a:pt x="0" y="465"/>
                    </a:cubicBezTo>
                    <a:lnTo>
                      <a:pt x="8239" y="465"/>
                    </a:lnTo>
                    <a:lnTo>
                      <a:pt x="8239" y="84"/>
                    </a:lnTo>
                    <a:cubicBezTo>
                      <a:pt x="8239" y="48"/>
                      <a:pt x="8239" y="24"/>
                      <a:pt x="8239"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3" name="Google Shape;4393;gd6373dda26_0_7166"/>
              <p:cNvSpPr/>
              <p:nvPr/>
            </p:nvSpPr>
            <p:spPr>
              <a:xfrm>
                <a:off x="1176925" y="3787800"/>
                <a:ext cx="212550" cy="17875"/>
              </a:xfrm>
              <a:custGeom>
                <a:rect b="b" l="l" r="r" t="t"/>
                <a:pathLst>
                  <a:path extrusionOk="0" h="715" w="8502">
                    <a:moveTo>
                      <a:pt x="8251" y="239"/>
                    </a:moveTo>
                    <a:lnTo>
                      <a:pt x="8251" y="465"/>
                    </a:lnTo>
                    <a:lnTo>
                      <a:pt x="274" y="465"/>
                    </a:lnTo>
                    <a:cubicBezTo>
                      <a:pt x="274" y="405"/>
                      <a:pt x="286" y="334"/>
                      <a:pt x="310" y="239"/>
                    </a:cubicBezTo>
                    <a:close/>
                    <a:moveTo>
                      <a:pt x="203" y="0"/>
                    </a:moveTo>
                    <a:cubicBezTo>
                      <a:pt x="143" y="0"/>
                      <a:pt x="96" y="36"/>
                      <a:pt x="84" y="96"/>
                    </a:cubicBezTo>
                    <a:cubicBezTo>
                      <a:pt x="24" y="381"/>
                      <a:pt x="0" y="572"/>
                      <a:pt x="0" y="572"/>
                    </a:cubicBezTo>
                    <a:cubicBezTo>
                      <a:pt x="0" y="608"/>
                      <a:pt x="12" y="643"/>
                      <a:pt x="36" y="667"/>
                    </a:cubicBezTo>
                    <a:cubicBezTo>
                      <a:pt x="60" y="703"/>
                      <a:pt x="96" y="715"/>
                      <a:pt x="131" y="715"/>
                    </a:cubicBezTo>
                    <a:lnTo>
                      <a:pt x="8370" y="715"/>
                    </a:lnTo>
                    <a:cubicBezTo>
                      <a:pt x="8442" y="715"/>
                      <a:pt x="8501" y="655"/>
                      <a:pt x="8501" y="584"/>
                    </a:cubicBezTo>
                    <a:lnTo>
                      <a:pt x="8501" y="191"/>
                    </a:lnTo>
                    <a:cubicBezTo>
                      <a:pt x="8501" y="179"/>
                      <a:pt x="8501" y="155"/>
                      <a:pt x="8489" y="143"/>
                    </a:cubicBezTo>
                    <a:cubicBezTo>
                      <a:pt x="8489" y="131"/>
                      <a:pt x="8489" y="119"/>
                      <a:pt x="8489" y="108"/>
                    </a:cubicBezTo>
                    <a:cubicBezTo>
                      <a:pt x="8489" y="48"/>
                      <a:pt x="8430" y="0"/>
                      <a:pt x="8370"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4" name="Google Shape;4394;gd6373dda26_0_7166"/>
              <p:cNvSpPr/>
              <p:nvPr/>
            </p:nvSpPr>
            <p:spPr>
              <a:xfrm>
                <a:off x="1284675" y="3740850"/>
                <a:ext cx="25925" cy="22575"/>
              </a:xfrm>
              <a:custGeom>
                <a:rect b="b" l="l" r="r" t="t"/>
                <a:pathLst>
                  <a:path extrusionOk="0" h="903" w="1037">
                    <a:moveTo>
                      <a:pt x="883" y="1"/>
                    </a:moveTo>
                    <a:cubicBezTo>
                      <a:pt x="845" y="1"/>
                      <a:pt x="809" y="20"/>
                      <a:pt x="786" y="57"/>
                    </a:cubicBezTo>
                    <a:cubicBezTo>
                      <a:pt x="548" y="473"/>
                      <a:pt x="96" y="664"/>
                      <a:pt x="96" y="664"/>
                    </a:cubicBezTo>
                    <a:cubicBezTo>
                      <a:pt x="24" y="688"/>
                      <a:pt x="0" y="759"/>
                      <a:pt x="24" y="831"/>
                    </a:cubicBezTo>
                    <a:cubicBezTo>
                      <a:pt x="36" y="878"/>
                      <a:pt x="84" y="902"/>
                      <a:pt x="143" y="902"/>
                    </a:cubicBezTo>
                    <a:lnTo>
                      <a:pt x="179" y="902"/>
                    </a:lnTo>
                    <a:cubicBezTo>
                      <a:pt x="203" y="890"/>
                      <a:pt x="715" y="676"/>
                      <a:pt x="1001" y="188"/>
                    </a:cubicBezTo>
                    <a:cubicBezTo>
                      <a:pt x="1036" y="128"/>
                      <a:pt x="1012" y="45"/>
                      <a:pt x="953" y="21"/>
                    </a:cubicBezTo>
                    <a:cubicBezTo>
                      <a:pt x="931" y="8"/>
                      <a:pt x="907" y="1"/>
                      <a:pt x="883"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5" name="Google Shape;4395;gd6373dda26_0_7166"/>
              <p:cNvSpPr/>
              <p:nvPr/>
            </p:nvSpPr>
            <p:spPr>
              <a:xfrm>
                <a:off x="1300150" y="3748450"/>
                <a:ext cx="23250" cy="24200"/>
              </a:xfrm>
              <a:custGeom>
                <a:rect b="b" l="l" r="r" t="t"/>
                <a:pathLst>
                  <a:path extrusionOk="0" h="968" w="930">
                    <a:moveTo>
                      <a:pt x="791" y="1"/>
                    </a:moveTo>
                    <a:cubicBezTo>
                      <a:pt x="736" y="1"/>
                      <a:pt x="678" y="45"/>
                      <a:pt x="667" y="98"/>
                    </a:cubicBezTo>
                    <a:cubicBezTo>
                      <a:pt x="667" y="110"/>
                      <a:pt x="584" y="491"/>
                      <a:pt x="84" y="729"/>
                    </a:cubicBezTo>
                    <a:cubicBezTo>
                      <a:pt x="24" y="765"/>
                      <a:pt x="1" y="836"/>
                      <a:pt x="36" y="896"/>
                    </a:cubicBezTo>
                    <a:cubicBezTo>
                      <a:pt x="48" y="943"/>
                      <a:pt x="96" y="967"/>
                      <a:pt x="143" y="967"/>
                    </a:cubicBezTo>
                    <a:cubicBezTo>
                      <a:pt x="167" y="967"/>
                      <a:pt x="179" y="967"/>
                      <a:pt x="203" y="955"/>
                    </a:cubicBezTo>
                    <a:cubicBezTo>
                      <a:pt x="798" y="670"/>
                      <a:pt x="905" y="169"/>
                      <a:pt x="905" y="158"/>
                    </a:cubicBezTo>
                    <a:cubicBezTo>
                      <a:pt x="929" y="86"/>
                      <a:pt x="882" y="27"/>
                      <a:pt x="810" y="3"/>
                    </a:cubicBezTo>
                    <a:cubicBezTo>
                      <a:pt x="804" y="2"/>
                      <a:pt x="798" y="1"/>
                      <a:pt x="791"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6" name="Google Shape;4396;gd6373dda26_0_7166"/>
              <p:cNvSpPr/>
              <p:nvPr/>
            </p:nvSpPr>
            <p:spPr>
              <a:xfrm>
                <a:off x="1073625" y="3581225"/>
                <a:ext cx="141125" cy="186350"/>
              </a:xfrm>
              <a:custGeom>
                <a:rect b="b" l="l" r="r" t="t"/>
                <a:pathLst>
                  <a:path extrusionOk="0" h="7454" w="5645">
                    <a:moveTo>
                      <a:pt x="1275" y="0"/>
                    </a:moveTo>
                    <a:cubicBezTo>
                      <a:pt x="1275" y="0"/>
                      <a:pt x="953" y="4894"/>
                      <a:pt x="656" y="5727"/>
                    </a:cubicBezTo>
                    <a:cubicBezTo>
                      <a:pt x="251" y="6835"/>
                      <a:pt x="1" y="7454"/>
                      <a:pt x="1" y="7454"/>
                    </a:cubicBezTo>
                    <a:lnTo>
                      <a:pt x="3954" y="6918"/>
                    </a:lnTo>
                    <a:cubicBezTo>
                      <a:pt x="3954" y="6918"/>
                      <a:pt x="3466" y="6263"/>
                      <a:pt x="3704" y="5406"/>
                    </a:cubicBezTo>
                    <a:cubicBezTo>
                      <a:pt x="3954" y="4537"/>
                      <a:pt x="5644" y="179"/>
                      <a:pt x="5644" y="179"/>
                    </a:cubicBezTo>
                    <a:lnTo>
                      <a:pt x="127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7" name="Google Shape;4397;gd6373dda26_0_7166"/>
              <p:cNvSpPr/>
              <p:nvPr/>
            </p:nvSpPr>
            <p:spPr>
              <a:xfrm>
                <a:off x="1070050" y="3577950"/>
                <a:ext cx="147975" cy="192900"/>
              </a:xfrm>
              <a:custGeom>
                <a:rect b="b" l="l" r="r" t="t"/>
                <a:pathLst>
                  <a:path extrusionOk="0" h="7716" w="5919">
                    <a:moveTo>
                      <a:pt x="1430" y="1"/>
                    </a:moveTo>
                    <a:cubicBezTo>
                      <a:pt x="1358" y="1"/>
                      <a:pt x="1299" y="48"/>
                      <a:pt x="1299" y="120"/>
                    </a:cubicBezTo>
                    <a:cubicBezTo>
                      <a:pt x="1299" y="167"/>
                      <a:pt x="977" y="5013"/>
                      <a:pt x="680" y="5823"/>
                    </a:cubicBezTo>
                    <a:cubicBezTo>
                      <a:pt x="287" y="6906"/>
                      <a:pt x="25" y="7537"/>
                      <a:pt x="25" y="7537"/>
                    </a:cubicBezTo>
                    <a:cubicBezTo>
                      <a:pt x="1" y="7609"/>
                      <a:pt x="37" y="7680"/>
                      <a:pt x="96" y="7704"/>
                    </a:cubicBezTo>
                    <a:cubicBezTo>
                      <a:pt x="108" y="7716"/>
                      <a:pt x="132" y="7716"/>
                      <a:pt x="144" y="7716"/>
                    </a:cubicBezTo>
                    <a:cubicBezTo>
                      <a:pt x="191" y="7716"/>
                      <a:pt x="239" y="7680"/>
                      <a:pt x="263" y="7632"/>
                    </a:cubicBezTo>
                    <a:cubicBezTo>
                      <a:pt x="263" y="7632"/>
                      <a:pt x="513" y="7001"/>
                      <a:pt x="918" y="5906"/>
                    </a:cubicBezTo>
                    <a:cubicBezTo>
                      <a:pt x="1204" y="5132"/>
                      <a:pt x="1489" y="1036"/>
                      <a:pt x="1537" y="262"/>
                    </a:cubicBezTo>
                    <a:lnTo>
                      <a:pt x="5609" y="429"/>
                    </a:lnTo>
                    <a:cubicBezTo>
                      <a:pt x="5299" y="1239"/>
                      <a:pt x="3954" y="4727"/>
                      <a:pt x="3728" y="5501"/>
                    </a:cubicBezTo>
                    <a:cubicBezTo>
                      <a:pt x="3466" y="6406"/>
                      <a:pt x="3978" y="7097"/>
                      <a:pt x="4001" y="7120"/>
                    </a:cubicBezTo>
                    <a:cubicBezTo>
                      <a:pt x="4029" y="7155"/>
                      <a:pt x="4065" y="7174"/>
                      <a:pt x="4102" y="7174"/>
                    </a:cubicBezTo>
                    <a:cubicBezTo>
                      <a:pt x="4128" y="7174"/>
                      <a:pt x="4155" y="7164"/>
                      <a:pt x="4180" y="7144"/>
                    </a:cubicBezTo>
                    <a:cubicBezTo>
                      <a:pt x="4228" y="7109"/>
                      <a:pt x="4240" y="7025"/>
                      <a:pt x="4204" y="6978"/>
                    </a:cubicBezTo>
                    <a:cubicBezTo>
                      <a:pt x="4192" y="6966"/>
                      <a:pt x="3740" y="6358"/>
                      <a:pt x="3978" y="5561"/>
                    </a:cubicBezTo>
                    <a:cubicBezTo>
                      <a:pt x="4216" y="4715"/>
                      <a:pt x="5883" y="405"/>
                      <a:pt x="5906" y="358"/>
                    </a:cubicBezTo>
                    <a:cubicBezTo>
                      <a:pt x="5918" y="322"/>
                      <a:pt x="5906" y="274"/>
                      <a:pt x="5895" y="251"/>
                    </a:cubicBezTo>
                    <a:cubicBezTo>
                      <a:pt x="5871" y="215"/>
                      <a:pt x="5835" y="191"/>
                      <a:pt x="5787" y="191"/>
                    </a:cubicBezTo>
                    <a:lnTo>
                      <a:pt x="1430" y="1"/>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8" name="Google Shape;4398;gd6373dda26_0_7166"/>
              <p:cNvSpPr/>
              <p:nvPr/>
            </p:nvSpPr>
            <p:spPr>
              <a:xfrm>
                <a:off x="1100425" y="3581225"/>
                <a:ext cx="114325" cy="65200"/>
              </a:xfrm>
              <a:custGeom>
                <a:rect b="b" l="l" r="r" t="t"/>
                <a:pathLst>
                  <a:path extrusionOk="0" h="2608" w="4573">
                    <a:moveTo>
                      <a:pt x="203" y="0"/>
                    </a:moveTo>
                    <a:cubicBezTo>
                      <a:pt x="203" y="0"/>
                      <a:pt x="119" y="1263"/>
                      <a:pt x="0" y="2608"/>
                    </a:cubicBezTo>
                    <a:cubicBezTo>
                      <a:pt x="2155" y="2429"/>
                      <a:pt x="3560" y="1608"/>
                      <a:pt x="4191" y="1167"/>
                    </a:cubicBezTo>
                    <a:cubicBezTo>
                      <a:pt x="4203" y="1132"/>
                      <a:pt x="4215" y="1108"/>
                      <a:pt x="4227" y="1084"/>
                    </a:cubicBezTo>
                    <a:cubicBezTo>
                      <a:pt x="4239" y="1060"/>
                      <a:pt x="4239" y="1036"/>
                      <a:pt x="4251" y="1001"/>
                    </a:cubicBezTo>
                    <a:cubicBezTo>
                      <a:pt x="4334" y="798"/>
                      <a:pt x="4394" y="632"/>
                      <a:pt x="4453" y="489"/>
                    </a:cubicBezTo>
                    <a:cubicBezTo>
                      <a:pt x="4453" y="477"/>
                      <a:pt x="4453" y="477"/>
                      <a:pt x="4465" y="465"/>
                    </a:cubicBezTo>
                    <a:cubicBezTo>
                      <a:pt x="4465" y="453"/>
                      <a:pt x="4477" y="441"/>
                      <a:pt x="4477" y="429"/>
                    </a:cubicBezTo>
                    <a:cubicBezTo>
                      <a:pt x="4489" y="405"/>
                      <a:pt x="4501" y="381"/>
                      <a:pt x="4501" y="358"/>
                    </a:cubicBezTo>
                    <a:cubicBezTo>
                      <a:pt x="4513" y="334"/>
                      <a:pt x="4513" y="322"/>
                      <a:pt x="4525" y="298"/>
                    </a:cubicBezTo>
                    <a:cubicBezTo>
                      <a:pt x="4525" y="298"/>
                      <a:pt x="4525" y="286"/>
                      <a:pt x="4537" y="286"/>
                    </a:cubicBezTo>
                    <a:cubicBezTo>
                      <a:pt x="4537" y="274"/>
                      <a:pt x="4537" y="251"/>
                      <a:pt x="4549" y="239"/>
                    </a:cubicBezTo>
                    <a:cubicBezTo>
                      <a:pt x="4561" y="203"/>
                      <a:pt x="4572" y="179"/>
                      <a:pt x="4572" y="179"/>
                    </a:cubicBezTo>
                    <a:lnTo>
                      <a:pt x="203" y="0"/>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9" name="Google Shape;4399;gd6373dda26_0_7166"/>
              <p:cNvSpPr/>
              <p:nvPr/>
            </p:nvSpPr>
            <p:spPr>
              <a:xfrm>
                <a:off x="1097150" y="3577950"/>
                <a:ext cx="120875" cy="71750"/>
              </a:xfrm>
              <a:custGeom>
                <a:rect b="b" l="l" r="r" t="t"/>
                <a:pathLst>
                  <a:path extrusionOk="0" h="2870" w="4835">
                    <a:moveTo>
                      <a:pt x="453" y="262"/>
                    </a:moveTo>
                    <a:lnTo>
                      <a:pt x="4525" y="429"/>
                    </a:lnTo>
                    <a:lnTo>
                      <a:pt x="4227" y="1215"/>
                    </a:lnTo>
                    <a:cubicBezTo>
                      <a:pt x="3584" y="1667"/>
                      <a:pt x="2263" y="2406"/>
                      <a:pt x="274" y="2608"/>
                    </a:cubicBezTo>
                    <a:cubicBezTo>
                      <a:pt x="358" y="1560"/>
                      <a:pt x="429" y="596"/>
                      <a:pt x="453" y="262"/>
                    </a:cubicBezTo>
                    <a:close/>
                    <a:moveTo>
                      <a:pt x="346" y="1"/>
                    </a:moveTo>
                    <a:cubicBezTo>
                      <a:pt x="274" y="1"/>
                      <a:pt x="215" y="48"/>
                      <a:pt x="215" y="120"/>
                    </a:cubicBezTo>
                    <a:cubicBezTo>
                      <a:pt x="215" y="131"/>
                      <a:pt x="131" y="1394"/>
                      <a:pt x="12" y="2727"/>
                    </a:cubicBezTo>
                    <a:cubicBezTo>
                      <a:pt x="0" y="2763"/>
                      <a:pt x="24" y="2798"/>
                      <a:pt x="48" y="2834"/>
                    </a:cubicBezTo>
                    <a:cubicBezTo>
                      <a:pt x="72" y="2858"/>
                      <a:pt x="96" y="2870"/>
                      <a:pt x="131" y="2870"/>
                    </a:cubicBezTo>
                    <a:lnTo>
                      <a:pt x="143" y="2870"/>
                    </a:lnTo>
                    <a:cubicBezTo>
                      <a:pt x="2310" y="2679"/>
                      <a:pt x="3739" y="1870"/>
                      <a:pt x="4394" y="1394"/>
                    </a:cubicBezTo>
                    <a:cubicBezTo>
                      <a:pt x="4418" y="1382"/>
                      <a:pt x="4430" y="1358"/>
                      <a:pt x="4441" y="1334"/>
                    </a:cubicBezTo>
                    <a:lnTo>
                      <a:pt x="4703" y="667"/>
                    </a:lnTo>
                    <a:cubicBezTo>
                      <a:pt x="4703" y="667"/>
                      <a:pt x="4703" y="643"/>
                      <a:pt x="4703" y="643"/>
                    </a:cubicBezTo>
                    <a:lnTo>
                      <a:pt x="4775" y="477"/>
                    </a:lnTo>
                    <a:lnTo>
                      <a:pt x="4668" y="441"/>
                    </a:lnTo>
                    <a:lnTo>
                      <a:pt x="4668" y="441"/>
                    </a:lnTo>
                    <a:lnTo>
                      <a:pt x="4775" y="465"/>
                    </a:lnTo>
                    <a:lnTo>
                      <a:pt x="4822" y="358"/>
                    </a:lnTo>
                    <a:cubicBezTo>
                      <a:pt x="4834" y="322"/>
                      <a:pt x="4822" y="286"/>
                      <a:pt x="4811" y="251"/>
                    </a:cubicBezTo>
                    <a:cubicBezTo>
                      <a:pt x="4787" y="215"/>
                      <a:pt x="4751" y="191"/>
                      <a:pt x="4703" y="191"/>
                    </a:cubicBezTo>
                    <a:lnTo>
                      <a:pt x="346" y="1"/>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0" name="Google Shape;4400;gd6373dda26_0_7166"/>
              <p:cNvSpPr/>
              <p:nvPr/>
            </p:nvSpPr>
            <p:spPr>
              <a:xfrm>
                <a:off x="1056975" y="3736675"/>
                <a:ext cx="206000" cy="65725"/>
              </a:xfrm>
              <a:custGeom>
                <a:rect b="b" l="l" r="r" t="t"/>
                <a:pathLst>
                  <a:path extrusionOk="0" h="2629" w="8240">
                    <a:moveTo>
                      <a:pt x="4510" y="1"/>
                    </a:moveTo>
                    <a:cubicBezTo>
                      <a:pt x="4451" y="1"/>
                      <a:pt x="4391" y="11"/>
                      <a:pt x="4334" y="33"/>
                    </a:cubicBezTo>
                    <a:cubicBezTo>
                      <a:pt x="3926" y="216"/>
                      <a:pt x="2958" y="533"/>
                      <a:pt x="1358" y="533"/>
                    </a:cubicBezTo>
                    <a:cubicBezTo>
                      <a:pt x="1183" y="533"/>
                      <a:pt x="1000" y="530"/>
                      <a:pt x="810" y="521"/>
                    </a:cubicBezTo>
                    <a:cubicBezTo>
                      <a:pt x="107" y="1272"/>
                      <a:pt x="0" y="2629"/>
                      <a:pt x="0" y="2629"/>
                    </a:cubicBezTo>
                    <a:lnTo>
                      <a:pt x="8239" y="2629"/>
                    </a:lnTo>
                    <a:lnTo>
                      <a:pt x="8239" y="2248"/>
                    </a:lnTo>
                    <a:cubicBezTo>
                      <a:pt x="8227" y="1343"/>
                      <a:pt x="7727" y="1033"/>
                      <a:pt x="6715" y="962"/>
                    </a:cubicBezTo>
                    <a:cubicBezTo>
                      <a:pt x="5965" y="914"/>
                      <a:pt x="5167" y="379"/>
                      <a:pt x="4798" y="93"/>
                    </a:cubicBezTo>
                    <a:cubicBezTo>
                      <a:pt x="4715" y="32"/>
                      <a:pt x="4613" y="1"/>
                      <a:pt x="4510" y="1"/>
                    </a:cubicBezTo>
                    <a:close/>
                  </a:path>
                </a:pathLst>
              </a:custGeom>
              <a:solidFill>
                <a:srgbClr val="F76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1" name="Google Shape;4401;gd6373dda26_0_7166"/>
              <p:cNvSpPr/>
              <p:nvPr/>
            </p:nvSpPr>
            <p:spPr>
              <a:xfrm>
                <a:off x="1053700" y="3733600"/>
                <a:ext cx="212550" cy="72075"/>
              </a:xfrm>
              <a:custGeom>
                <a:rect b="b" l="l" r="r" t="t"/>
                <a:pathLst>
                  <a:path extrusionOk="0" h="2883" w="8502">
                    <a:moveTo>
                      <a:pt x="4657" y="247"/>
                    </a:moveTo>
                    <a:cubicBezTo>
                      <a:pt x="4723" y="247"/>
                      <a:pt x="4789" y="268"/>
                      <a:pt x="4846" y="311"/>
                    </a:cubicBezTo>
                    <a:cubicBezTo>
                      <a:pt x="5263" y="633"/>
                      <a:pt x="6072" y="1156"/>
                      <a:pt x="6834" y="1216"/>
                    </a:cubicBezTo>
                    <a:cubicBezTo>
                      <a:pt x="7858" y="1275"/>
                      <a:pt x="8227" y="1585"/>
                      <a:pt x="8251" y="2371"/>
                    </a:cubicBezTo>
                    <a:lnTo>
                      <a:pt x="8251" y="2633"/>
                    </a:lnTo>
                    <a:lnTo>
                      <a:pt x="262" y="2633"/>
                    </a:lnTo>
                    <a:cubicBezTo>
                      <a:pt x="310" y="2287"/>
                      <a:pt x="488" y="1359"/>
                      <a:pt x="1000" y="775"/>
                    </a:cubicBezTo>
                    <a:cubicBezTo>
                      <a:pt x="1167" y="787"/>
                      <a:pt x="1322" y="787"/>
                      <a:pt x="1488" y="787"/>
                    </a:cubicBezTo>
                    <a:cubicBezTo>
                      <a:pt x="3096" y="787"/>
                      <a:pt x="4072" y="466"/>
                      <a:pt x="4525" y="275"/>
                    </a:cubicBezTo>
                    <a:cubicBezTo>
                      <a:pt x="4567" y="256"/>
                      <a:pt x="4612" y="247"/>
                      <a:pt x="4657" y="247"/>
                    </a:cubicBezTo>
                    <a:close/>
                    <a:moveTo>
                      <a:pt x="4650" y="0"/>
                    </a:moveTo>
                    <a:cubicBezTo>
                      <a:pt x="4571" y="0"/>
                      <a:pt x="4491" y="17"/>
                      <a:pt x="4417" y="49"/>
                    </a:cubicBezTo>
                    <a:cubicBezTo>
                      <a:pt x="4001" y="228"/>
                      <a:pt x="3048" y="537"/>
                      <a:pt x="1488" y="537"/>
                    </a:cubicBezTo>
                    <a:cubicBezTo>
                      <a:pt x="1310" y="537"/>
                      <a:pt x="1131" y="537"/>
                      <a:pt x="953" y="525"/>
                    </a:cubicBezTo>
                    <a:cubicBezTo>
                      <a:pt x="917" y="525"/>
                      <a:pt x="881" y="537"/>
                      <a:pt x="857" y="561"/>
                    </a:cubicBezTo>
                    <a:cubicBezTo>
                      <a:pt x="119" y="1335"/>
                      <a:pt x="12" y="2692"/>
                      <a:pt x="0" y="2740"/>
                    </a:cubicBezTo>
                    <a:cubicBezTo>
                      <a:pt x="0" y="2776"/>
                      <a:pt x="12" y="2811"/>
                      <a:pt x="36" y="2835"/>
                    </a:cubicBezTo>
                    <a:cubicBezTo>
                      <a:pt x="60" y="2871"/>
                      <a:pt x="95" y="2883"/>
                      <a:pt x="131" y="2883"/>
                    </a:cubicBezTo>
                    <a:lnTo>
                      <a:pt x="8370" y="2883"/>
                    </a:lnTo>
                    <a:cubicBezTo>
                      <a:pt x="8442" y="2883"/>
                      <a:pt x="8501" y="2823"/>
                      <a:pt x="8501" y="2752"/>
                    </a:cubicBezTo>
                    <a:lnTo>
                      <a:pt x="8501" y="2359"/>
                    </a:lnTo>
                    <a:cubicBezTo>
                      <a:pt x="8477" y="1228"/>
                      <a:pt x="7692" y="1014"/>
                      <a:pt x="6846" y="966"/>
                    </a:cubicBezTo>
                    <a:cubicBezTo>
                      <a:pt x="6120" y="918"/>
                      <a:pt x="5310" y="359"/>
                      <a:pt x="5001" y="121"/>
                    </a:cubicBezTo>
                    <a:cubicBezTo>
                      <a:pt x="4899" y="41"/>
                      <a:pt x="4775" y="0"/>
                      <a:pt x="4650"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2" name="Google Shape;4402;gd6373dda26_0_7166"/>
              <p:cNvSpPr/>
              <p:nvPr/>
            </p:nvSpPr>
            <p:spPr>
              <a:xfrm>
                <a:off x="1056975" y="3790775"/>
                <a:ext cx="206000" cy="11625"/>
              </a:xfrm>
              <a:custGeom>
                <a:rect b="b" l="l" r="r" t="t"/>
                <a:pathLst>
                  <a:path extrusionOk="0" h="465" w="8240">
                    <a:moveTo>
                      <a:pt x="72" y="0"/>
                    </a:moveTo>
                    <a:cubicBezTo>
                      <a:pt x="12" y="274"/>
                      <a:pt x="0" y="465"/>
                      <a:pt x="0" y="465"/>
                    </a:cubicBezTo>
                    <a:lnTo>
                      <a:pt x="8239" y="465"/>
                    </a:lnTo>
                    <a:lnTo>
                      <a:pt x="8239" y="84"/>
                    </a:lnTo>
                    <a:cubicBezTo>
                      <a:pt x="8239" y="48"/>
                      <a:pt x="8239" y="24"/>
                      <a:pt x="8227"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3" name="Google Shape;4403;gd6373dda26_0_7166"/>
              <p:cNvSpPr/>
              <p:nvPr/>
            </p:nvSpPr>
            <p:spPr>
              <a:xfrm>
                <a:off x="1053700" y="3787800"/>
                <a:ext cx="212550" cy="17875"/>
              </a:xfrm>
              <a:custGeom>
                <a:rect b="b" l="l" r="r" t="t"/>
                <a:pathLst>
                  <a:path extrusionOk="0" h="715" w="8502">
                    <a:moveTo>
                      <a:pt x="8251" y="239"/>
                    </a:moveTo>
                    <a:lnTo>
                      <a:pt x="8251" y="465"/>
                    </a:lnTo>
                    <a:lnTo>
                      <a:pt x="262" y="465"/>
                    </a:lnTo>
                    <a:cubicBezTo>
                      <a:pt x="274" y="405"/>
                      <a:pt x="286" y="334"/>
                      <a:pt x="298" y="239"/>
                    </a:cubicBezTo>
                    <a:close/>
                    <a:moveTo>
                      <a:pt x="203" y="0"/>
                    </a:moveTo>
                    <a:cubicBezTo>
                      <a:pt x="143" y="0"/>
                      <a:pt x="83" y="36"/>
                      <a:pt x="72" y="96"/>
                    </a:cubicBezTo>
                    <a:cubicBezTo>
                      <a:pt x="24" y="381"/>
                      <a:pt x="0" y="572"/>
                      <a:pt x="0" y="572"/>
                    </a:cubicBezTo>
                    <a:cubicBezTo>
                      <a:pt x="0" y="608"/>
                      <a:pt x="12" y="643"/>
                      <a:pt x="36" y="667"/>
                    </a:cubicBezTo>
                    <a:cubicBezTo>
                      <a:pt x="60" y="703"/>
                      <a:pt x="95" y="715"/>
                      <a:pt x="131" y="715"/>
                    </a:cubicBezTo>
                    <a:lnTo>
                      <a:pt x="8370" y="715"/>
                    </a:lnTo>
                    <a:cubicBezTo>
                      <a:pt x="8442" y="715"/>
                      <a:pt x="8501" y="655"/>
                      <a:pt x="8501" y="584"/>
                    </a:cubicBezTo>
                    <a:lnTo>
                      <a:pt x="8501" y="191"/>
                    </a:lnTo>
                    <a:cubicBezTo>
                      <a:pt x="8501" y="179"/>
                      <a:pt x="8489" y="155"/>
                      <a:pt x="8489" y="143"/>
                    </a:cubicBezTo>
                    <a:cubicBezTo>
                      <a:pt x="8489" y="131"/>
                      <a:pt x="8489" y="119"/>
                      <a:pt x="8489" y="108"/>
                    </a:cubicBezTo>
                    <a:cubicBezTo>
                      <a:pt x="8489" y="48"/>
                      <a:pt x="8430" y="0"/>
                      <a:pt x="8370"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4" name="Google Shape;4404;gd6373dda26_0_7166"/>
              <p:cNvSpPr/>
              <p:nvPr/>
            </p:nvSpPr>
            <p:spPr>
              <a:xfrm>
                <a:off x="1161150" y="3740850"/>
                <a:ext cx="26225" cy="22575"/>
              </a:xfrm>
              <a:custGeom>
                <a:rect b="b" l="l" r="r" t="t"/>
                <a:pathLst>
                  <a:path extrusionOk="0" h="903" w="1049">
                    <a:moveTo>
                      <a:pt x="895" y="1"/>
                    </a:moveTo>
                    <a:cubicBezTo>
                      <a:pt x="857" y="1"/>
                      <a:pt x="820" y="20"/>
                      <a:pt x="798" y="57"/>
                    </a:cubicBezTo>
                    <a:cubicBezTo>
                      <a:pt x="560" y="473"/>
                      <a:pt x="107" y="664"/>
                      <a:pt x="96" y="664"/>
                    </a:cubicBezTo>
                    <a:cubicBezTo>
                      <a:pt x="36" y="688"/>
                      <a:pt x="0" y="759"/>
                      <a:pt x="36" y="831"/>
                    </a:cubicBezTo>
                    <a:cubicBezTo>
                      <a:pt x="48" y="878"/>
                      <a:pt x="96" y="902"/>
                      <a:pt x="143" y="902"/>
                    </a:cubicBezTo>
                    <a:lnTo>
                      <a:pt x="191" y="902"/>
                    </a:lnTo>
                    <a:cubicBezTo>
                      <a:pt x="215" y="890"/>
                      <a:pt x="727" y="676"/>
                      <a:pt x="1012" y="188"/>
                    </a:cubicBezTo>
                    <a:cubicBezTo>
                      <a:pt x="1048" y="128"/>
                      <a:pt x="1024" y="45"/>
                      <a:pt x="965" y="21"/>
                    </a:cubicBezTo>
                    <a:cubicBezTo>
                      <a:pt x="942" y="8"/>
                      <a:pt x="918" y="1"/>
                      <a:pt x="895"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5" name="Google Shape;4405;gd6373dda26_0_7166"/>
              <p:cNvSpPr/>
              <p:nvPr/>
            </p:nvSpPr>
            <p:spPr>
              <a:xfrm>
                <a:off x="1176925" y="3748450"/>
                <a:ext cx="22950" cy="24200"/>
              </a:xfrm>
              <a:custGeom>
                <a:rect b="b" l="l" r="r" t="t"/>
                <a:pathLst>
                  <a:path extrusionOk="0" h="968" w="918">
                    <a:moveTo>
                      <a:pt x="788" y="1"/>
                    </a:moveTo>
                    <a:cubicBezTo>
                      <a:pt x="727" y="1"/>
                      <a:pt x="678" y="45"/>
                      <a:pt x="667" y="98"/>
                    </a:cubicBezTo>
                    <a:cubicBezTo>
                      <a:pt x="667" y="110"/>
                      <a:pt x="572" y="491"/>
                      <a:pt x="84" y="729"/>
                    </a:cubicBezTo>
                    <a:cubicBezTo>
                      <a:pt x="24" y="765"/>
                      <a:pt x="0" y="836"/>
                      <a:pt x="24" y="896"/>
                    </a:cubicBezTo>
                    <a:cubicBezTo>
                      <a:pt x="48" y="943"/>
                      <a:pt x="96" y="967"/>
                      <a:pt x="143" y="967"/>
                    </a:cubicBezTo>
                    <a:cubicBezTo>
                      <a:pt x="155" y="967"/>
                      <a:pt x="179" y="967"/>
                      <a:pt x="191" y="955"/>
                    </a:cubicBezTo>
                    <a:cubicBezTo>
                      <a:pt x="798" y="670"/>
                      <a:pt x="905" y="169"/>
                      <a:pt x="905" y="158"/>
                    </a:cubicBezTo>
                    <a:cubicBezTo>
                      <a:pt x="917" y="86"/>
                      <a:pt x="881" y="27"/>
                      <a:pt x="810" y="3"/>
                    </a:cubicBezTo>
                    <a:cubicBezTo>
                      <a:pt x="802" y="2"/>
                      <a:pt x="795" y="1"/>
                      <a:pt x="788"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6" name="Google Shape;4406;gd6373dda26_0_7166"/>
              <p:cNvSpPr/>
              <p:nvPr/>
            </p:nvSpPr>
            <p:spPr>
              <a:xfrm>
                <a:off x="939100" y="3140400"/>
                <a:ext cx="517050" cy="461325"/>
              </a:xfrm>
              <a:custGeom>
                <a:rect b="b" l="l" r="r" t="t"/>
                <a:pathLst>
                  <a:path extrusionOk="0" h="18453" w="20682">
                    <a:moveTo>
                      <a:pt x="3941" y="0"/>
                    </a:moveTo>
                    <a:lnTo>
                      <a:pt x="0" y="1358"/>
                    </a:lnTo>
                    <a:lnTo>
                      <a:pt x="655" y="5787"/>
                    </a:lnTo>
                    <a:lnTo>
                      <a:pt x="11704" y="9740"/>
                    </a:lnTo>
                    <a:lnTo>
                      <a:pt x="9370" y="17717"/>
                    </a:lnTo>
                    <a:cubicBezTo>
                      <a:pt x="10752" y="18268"/>
                      <a:pt x="12028" y="18452"/>
                      <a:pt x="13116" y="18452"/>
                    </a:cubicBezTo>
                    <a:cubicBezTo>
                      <a:pt x="15293" y="18452"/>
                      <a:pt x="16717" y="17717"/>
                      <a:pt x="16717" y="17717"/>
                    </a:cubicBezTo>
                    <a:cubicBezTo>
                      <a:pt x="16717" y="17717"/>
                      <a:pt x="20681" y="10311"/>
                      <a:pt x="19110" y="6954"/>
                    </a:cubicBezTo>
                    <a:cubicBezTo>
                      <a:pt x="17526" y="3584"/>
                      <a:pt x="4751" y="1298"/>
                      <a:pt x="4751" y="1298"/>
                    </a:cubicBezTo>
                    <a:lnTo>
                      <a:pt x="394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7" name="Google Shape;4407;gd6373dda26_0_7166"/>
              <p:cNvSpPr/>
              <p:nvPr/>
            </p:nvSpPr>
            <p:spPr>
              <a:xfrm>
                <a:off x="935825" y="3137225"/>
                <a:ext cx="515250" cy="467550"/>
              </a:xfrm>
              <a:custGeom>
                <a:rect b="b" l="l" r="r" t="t"/>
                <a:pathLst>
                  <a:path extrusionOk="0" h="18702" w="20610">
                    <a:moveTo>
                      <a:pt x="4069" y="1"/>
                    </a:moveTo>
                    <a:cubicBezTo>
                      <a:pt x="4054" y="1"/>
                      <a:pt x="4039" y="3"/>
                      <a:pt x="4025" y="8"/>
                    </a:cubicBezTo>
                    <a:lnTo>
                      <a:pt x="84" y="1366"/>
                    </a:lnTo>
                    <a:cubicBezTo>
                      <a:pt x="36" y="1389"/>
                      <a:pt x="0" y="1449"/>
                      <a:pt x="12" y="1508"/>
                    </a:cubicBezTo>
                    <a:lnTo>
                      <a:pt x="655" y="5926"/>
                    </a:lnTo>
                    <a:cubicBezTo>
                      <a:pt x="667" y="5973"/>
                      <a:pt x="703" y="6009"/>
                      <a:pt x="738" y="6033"/>
                    </a:cubicBezTo>
                    <a:lnTo>
                      <a:pt x="11692" y="9950"/>
                    </a:lnTo>
                    <a:lnTo>
                      <a:pt x="9382" y="17808"/>
                    </a:lnTo>
                    <a:cubicBezTo>
                      <a:pt x="9370" y="17868"/>
                      <a:pt x="9394" y="17927"/>
                      <a:pt x="9454" y="17951"/>
                    </a:cubicBezTo>
                    <a:cubicBezTo>
                      <a:pt x="10847" y="18511"/>
                      <a:pt x="12133" y="18701"/>
                      <a:pt x="13228" y="18701"/>
                    </a:cubicBezTo>
                    <a:cubicBezTo>
                      <a:pt x="15431" y="18701"/>
                      <a:pt x="16883" y="17963"/>
                      <a:pt x="16895" y="17951"/>
                    </a:cubicBezTo>
                    <a:cubicBezTo>
                      <a:pt x="16919" y="17939"/>
                      <a:pt x="16943" y="17927"/>
                      <a:pt x="16955" y="17903"/>
                    </a:cubicBezTo>
                    <a:cubicBezTo>
                      <a:pt x="16967" y="17880"/>
                      <a:pt x="17955" y="16010"/>
                      <a:pt x="18753" y="13760"/>
                    </a:cubicBezTo>
                    <a:cubicBezTo>
                      <a:pt x="19812" y="10712"/>
                      <a:pt x="20015" y="8450"/>
                      <a:pt x="19348" y="7021"/>
                    </a:cubicBezTo>
                    <a:cubicBezTo>
                      <a:pt x="18681" y="5592"/>
                      <a:pt x="16038" y="4199"/>
                      <a:pt x="11502" y="2866"/>
                    </a:cubicBezTo>
                    <a:cubicBezTo>
                      <a:pt x="8144" y="1889"/>
                      <a:pt x="4929" y="1306"/>
                      <a:pt x="4906" y="1306"/>
                    </a:cubicBezTo>
                    <a:cubicBezTo>
                      <a:pt x="4893" y="1302"/>
                      <a:pt x="4880" y="1300"/>
                      <a:pt x="4868" y="1300"/>
                    </a:cubicBezTo>
                    <a:cubicBezTo>
                      <a:pt x="4811" y="1300"/>
                      <a:pt x="4761" y="1343"/>
                      <a:pt x="4751" y="1401"/>
                    </a:cubicBezTo>
                    <a:cubicBezTo>
                      <a:pt x="4739" y="1473"/>
                      <a:pt x="4787" y="1532"/>
                      <a:pt x="4858" y="1544"/>
                    </a:cubicBezTo>
                    <a:cubicBezTo>
                      <a:pt x="4989" y="1568"/>
                      <a:pt x="17586" y="3854"/>
                      <a:pt x="19122" y="7128"/>
                    </a:cubicBezTo>
                    <a:cubicBezTo>
                      <a:pt x="20610" y="10283"/>
                      <a:pt x="17038" y="17189"/>
                      <a:pt x="16752" y="17749"/>
                    </a:cubicBezTo>
                    <a:cubicBezTo>
                      <a:pt x="16528" y="17857"/>
                      <a:pt x="15190" y="18447"/>
                      <a:pt x="13250" y="18447"/>
                    </a:cubicBezTo>
                    <a:cubicBezTo>
                      <a:pt x="12201" y="18447"/>
                      <a:pt x="10976" y="18274"/>
                      <a:pt x="9656" y="17760"/>
                    </a:cubicBezTo>
                    <a:lnTo>
                      <a:pt x="11954" y="9902"/>
                    </a:lnTo>
                    <a:cubicBezTo>
                      <a:pt x="11978" y="9843"/>
                      <a:pt x="11942" y="9771"/>
                      <a:pt x="11883" y="9748"/>
                    </a:cubicBezTo>
                    <a:lnTo>
                      <a:pt x="893" y="5819"/>
                    </a:lnTo>
                    <a:lnTo>
                      <a:pt x="262" y="1568"/>
                    </a:lnTo>
                    <a:lnTo>
                      <a:pt x="4108" y="246"/>
                    </a:lnTo>
                    <a:cubicBezTo>
                      <a:pt x="4167" y="223"/>
                      <a:pt x="4203" y="151"/>
                      <a:pt x="4191" y="92"/>
                    </a:cubicBezTo>
                    <a:cubicBezTo>
                      <a:pt x="4172" y="35"/>
                      <a:pt x="4124" y="1"/>
                      <a:pt x="4069"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8" name="Google Shape;4408;gd6373dda26_0_7166"/>
              <p:cNvSpPr/>
              <p:nvPr/>
            </p:nvSpPr>
            <p:spPr>
              <a:xfrm>
                <a:off x="1177825" y="3345175"/>
                <a:ext cx="113425" cy="256625"/>
              </a:xfrm>
              <a:custGeom>
                <a:rect b="b" l="l" r="r" t="t"/>
                <a:pathLst>
                  <a:path extrusionOk="0" h="10265" w="4537">
                    <a:moveTo>
                      <a:pt x="3989" y="1"/>
                    </a:moveTo>
                    <a:lnTo>
                      <a:pt x="0" y="9585"/>
                    </a:lnTo>
                    <a:cubicBezTo>
                      <a:pt x="1345" y="10097"/>
                      <a:pt x="2572" y="10264"/>
                      <a:pt x="3631" y="10264"/>
                    </a:cubicBezTo>
                    <a:cubicBezTo>
                      <a:pt x="3977" y="7883"/>
                      <a:pt x="4536" y="3073"/>
                      <a:pt x="3989"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9" name="Google Shape;4409;gd6373dda26_0_7166"/>
              <p:cNvSpPr/>
              <p:nvPr/>
            </p:nvSpPr>
            <p:spPr>
              <a:xfrm>
                <a:off x="1174550" y="3342150"/>
                <a:ext cx="119675" cy="262625"/>
              </a:xfrm>
              <a:custGeom>
                <a:rect b="b" l="l" r="r" t="t"/>
                <a:pathLst>
                  <a:path extrusionOk="0" h="10505" w="4787">
                    <a:moveTo>
                      <a:pt x="4060" y="586"/>
                    </a:moveTo>
                    <a:lnTo>
                      <a:pt x="4060" y="586"/>
                    </a:lnTo>
                    <a:cubicBezTo>
                      <a:pt x="4477" y="3551"/>
                      <a:pt x="4001" y="7837"/>
                      <a:pt x="3655" y="10254"/>
                    </a:cubicBezTo>
                    <a:cubicBezTo>
                      <a:pt x="2524" y="10254"/>
                      <a:pt x="1393" y="10040"/>
                      <a:pt x="298" y="9635"/>
                    </a:cubicBezTo>
                    <a:lnTo>
                      <a:pt x="4060" y="586"/>
                    </a:lnTo>
                    <a:close/>
                    <a:moveTo>
                      <a:pt x="4109" y="0"/>
                    </a:moveTo>
                    <a:cubicBezTo>
                      <a:pt x="4060" y="0"/>
                      <a:pt x="4021" y="33"/>
                      <a:pt x="4001" y="74"/>
                    </a:cubicBezTo>
                    <a:lnTo>
                      <a:pt x="12" y="9659"/>
                    </a:lnTo>
                    <a:cubicBezTo>
                      <a:pt x="0" y="9694"/>
                      <a:pt x="0" y="9730"/>
                      <a:pt x="12" y="9766"/>
                    </a:cubicBezTo>
                    <a:cubicBezTo>
                      <a:pt x="36" y="9790"/>
                      <a:pt x="60" y="9814"/>
                      <a:pt x="83" y="9825"/>
                    </a:cubicBezTo>
                    <a:cubicBezTo>
                      <a:pt x="1274" y="10278"/>
                      <a:pt x="2488" y="10504"/>
                      <a:pt x="3703" y="10504"/>
                    </a:cubicBezTo>
                    <a:lnTo>
                      <a:pt x="3762" y="10504"/>
                    </a:lnTo>
                    <a:cubicBezTo>
                      <a:pt x="3822" y="10504"/>
                      <a:pt x="3870" y="10456"/>
                      <a:pt x="3882" y="10397"/>
                    </a:cubicBezTo>
                    <a:cubicBezTo>
                      <a:pt x="4251" y="7861"/>
                      <a:pt x="4786" y="3146"/>
                      <a:pt x="4239" y="98"/>
                    </a:cubicBezTo>
                    <a:cubicBezTo>
                      <a:pt x="4227" y="50"/>
                      <a:pt x="4191" y="3"/>
                      <a:pt x="4132" y="3"/>
                    </a:cubicBezTo>
                    <a:cubicBezTo>
                      <a:pt x="4124" y="1"/>
                      <a:pt x="4116" y="0"/>
                      <a:pt x="4109"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0" name="Google Shape;4410;gd6373dda26_0_7166"/>
              <p:cNvSpPr/>
              <p:nvPr/>
            </p:nvSpPr>
            <p:spPr>
              <a:xfrm>
                <a:off x="1285575" y="3545625"/>
                <a:ext cx="91700" cy="18650"/>
              </a:xfrm>
              <a:custGeom>
                <a:rect b="b" l="l" r="r" t="t"/>
                <a:pathLst>
                  <a:path extrusionOk="0" h="746" w="3668">
                    <a:moveTo>
                      <a:pt x="3528" y="0"/>
                    </a:moveTo>
                    <a:cubicBezTo>
                      <a:pt x="3515" y="0"/>
                      <a:pt x="3501" y="3"/>
                      <a:pt x="3489" y="8"/>
                    </a:cubicBezTo>
                    <a:cubicBezTo>
                      <a:pt x="2432" y="406"/>
                      <a:pt x="1470" y="489"/>
                      <a:pt x="854" y="489"/>
                    </a:cubicBezTo>
                    <a:cubicBezTo>
                      <a:pt x="422" y="489"/>
                      <a:pt x="160" y="448"/>
                      <a:pt x="155" y="448"/>
                    </a:cubicBezTo>
                    <a:cubicBezTo>
                      <a:pt x="148" y="447"/>
                      <a:pt x="140" y="446"/>
                      <a:pt x="133" y="446"/>
                    </a:cubicBezTo>
                    <a:cubicBezTo>
                      <a:pt x="72" y="446"/>
                      <a:pt x="23" y="491"/>
                      <a:pt x="12" y="555"/>
                    </a:cubicBezTo>
                    <a:cubicBezTo>
                      <a:pt x="0" y="615"/>
                      <a:pt x="48" y="686"/>
                      <a:pt x="119" y="698"/>
                    </a:cubicBezTo>
                    <a:cubicBezTo>
                      <a:pt x="143" y="698"/>
                      <a:pt x="417" y="746"/>
                      <a:pt x="869" y="746"/>
                    </a:cubicBezTo>
                    <a:cubicBezTo>
                      <a:pt x="1512" y="746"/>
                      <a:pt x="2489" y="651"/>
                      <a:pt x="3572" y="246"/>
                    </a:cubicBezTo>
                    <a:cubicBezTo>
                      <a:pt x="3632" y="222"/>
                      <a:pt x="3667" y="151"/>
                      <a:pt x="3643" y="79"/>
                    </a:cubicBezTo>
                    <a:cubicBezTo>
                      <a:pt x="3625" y="32"/>
                      <a:pt x="3577" y="0"/>
                      <a:pt x="3528"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1" name="Google Shape;4411;gd6373dda26_0_7166"/>
              <p:cNvSpPr/>
              <p:nvPr/>
            </p:nvSpPr>
            <p:spPr>
              <a:xfrm>
                <a:off x="753650" y="3153200"/>
                <a:ext cx="538500" cy="456375"/>
              </a:xfrm>
              <a:custGeom>
                <a:rect b="b" l="l" r="r" t="t"/>
                <a:pathLst>
                  <a:path extrusionOk="0" h="18255" w="21540">
                    <a:moveTo>
                      <a:pt x="11312" y="0"/>
                    </a:moveTo>
                    <a:lnTo>
                      <a:pt x="1608" y="1036"/>
                    </a:lnTo>
                    <a:cubicBezTo>
                      <a:pt x="1608" y="1036"/>
                      <a:pt x="1" y="3882"/>
                      <a:pt x="1608" y="7096"/>
                    </a:cubicBezTo>
                    <a:cubicBezTo>
                      <a:pt x="3168" y="10216"/>
                      <a:pt x="12038" y="10383"/>
                      <a:pt x="12038" y="10383"/>
                    </a:cubicBezTo>
                    <a:lnTo>
                      <a:pt x="9895" y="17205"/>
                    </a:lnTo>
                    <a:cubicBezTo>
                      <a:pt x="9895" y="17205"/>
                      <a:pt x="12533" y="18255"/>
                      <a:pt x="15763" y="18255"/>
                    </a:cubicBezTo>
                    <a:cubicBezTo>
                      <a:pt x="16884" y="18255"/>
                      <a:pt x="18076" y="18129"/>
                      <a:pt x="19253" y="17788"/>
                    </a:cubicBezTo>
                    <a:cubicBezTo>
                      <a:pt x="19253" y="17788"/>
                      <a:pt x="21539" y="10347"/>
                      <a:pt x="20956" y="7680"/>
                    </a:cubicBezTo>
                    <a:cubicBezTo>
                      <a:pt x="20372" y="5025"/>
                      <a:pt x="14133" y="3775"/>
                      <a:pt x="14133" y="3775"/>
                    </a:cubicBezTo>
                    <a:cubicBezTo>
                      <a:pt x="14133" y="3775"/>
                      <a:pt x="14110" y="2393"/>
                      <a:pt x="11204" y="1608"/>
                    </a:cubicBezTo>
                    <a:cubicBezTo>
                      <a:pt x="10966" y="1536"/>
                      <a:pt x="10823" y="1286"/>
                      <a:pt x="10919" y="1060"/>
                    </a:cubicBezTo>
                    <a:lnTo>
                      <a:pt x="1131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2" name="Google Shape;4412;gd6373dda26_0_7166"/>
              <p:cNvSpPr/>
              <p:nvPr/>
            </p:nvSpPr>
            <p:spPr>
              <a:xfrm>
                <a:off x="750675" y="3150025"/>
                <a:ext cx="544450" cy="462475"/>
              </a:xfrm>
              <a:custGeom>
                <a:rect b="b" l="l" r="r" t="t"/>
                <a:pathLst>
                  <a:path extrusionOk="0" h="18499" w="21778">
                    <a:moveTo>
                      <a:pt x="11433" y="1"/>
                    </a:moveTo>
                    <a:cubicBezTo>
                      <a:pt x="11378" y="1"/>
                      <a:pt x="11330" y="33"/>
                      <a:pt x="11312" y="80"/>
                    </a:cubicBezTo>
                    <a:lnTo>
                      <a:pt x="10919" y="1139"/>
                    </a:lnTo>
                    <a:cubicBezTo>
                      <a:pt x="10871" y="1282"/>
                      <a:pt x="10871" y="1437"/>
                      <a:pt x="10942" y="1568"/>
                    </a:cubicBezTo>
                    <a:cubicBezTo>
                      <a:pt x="11014" y="1711"/>
                      <a:pt x="11133" y="1806"/>
                      <a:pt x="11288" y="1854"/>
                    </a:cubicBezTo>
                    <a:cubicBezTo>
                      <a:pt x="14062" y="2604"/>
                      <a:pt x="14133" y="3890"/>
                      <a:pt x="14133" y="3902"/>
                    </a:cubicBezTo>
                    <a:cubicBezTo>
                      <a:pt x="14133" y="3961"/>
                      <a:pt x="14181" y="4021"/>
                      <a:pt x="14229" y="4021"/>
                    </a:cubicBezTo>
                    <a:cubicBezTo>
                      <a:pt x="14300" y="4044"/>
                      <a:pt x="20396" y="5283"/>
                      <a:pt x="20956" y="7843"/>
                    </a:cubicBezTo>
                    <a:cubicBezTo>
                      <a:pt x="21491" y="10307"/>
                      <a:pt x="19491" y="17070"/>
                      <a:pt x="19265" y="17808"/>
                    </a:cubicBezTo>
                    <a:cubicBezTo>
                      <a:pt x="18130" y="18130"/>
                      <a:pt x="16978" y="18250"/>
                      <a:pt x="15890" y="18250"/>
                    </a:cubicBezTo>
                    <a:cubicBezTo>
                      <a:pt x="13079" y="18250"/>
                      <a:pt x="10701" y="17446"/>
                      <a:pt x="10169" y="17248"/>
                    </a:cubicBezTo>
                    <a:lnTo>
                      <a:pt x="12276" y="10545"/>
                    </a:lnTo>
                    <a:cubicBezTo>
                      <a:pt x="12288" y="10510"/>
                      <a:pt x="12288" y="10462"/>
                      <a:pt x="12264" y="10426"/>
                    </a:cubicBezTo>
                    <a:cubicBezTo>
                      <a:pt x="12240" y="10402"/>
                      <a:pt x="12204" y="10379"/>
                      <a:pt x="12157" y="10379"/>
                    </a:cubicBezTo>
                    <a:cubicBezTo>
                      <a:pt x="12074" y="10379"/>
                      <a:pt x="3346" y="10188"/>
                      <a:pt x="1846" y="7176"/>
                    </a:cubicBezTo>
                    <a:cubicBezTo>
                      <a:pt x="286" y="4056"/>
                      <a:pt x="1822" y="1247"/>
                      <a:pt x="1834" y="1223"/>
                    </a:cubicBezTo>
                    <a:cubicBezTo>
                      <a:pt x="1870" y="1163"/>
                      <a:pt x="1846" y="1092"/>
                      <a:pt x="1787" y="1056"/>
                    </a:cubicBezTo>
                    <a:cubicBezTo>
                      <a:pt x="1767" y="1045"/>
                      <a:pt x="1747" y="1039"/>
                      <a:pt x="1727" y="1039"/>
                    </a:cubicBezTo>
                    <a:cubicBezTo>
                      <a:pt x="1685" y="1039"/>
                      <a:pt x="1644" y="1063"/>
                      <a:pt x="1620" y="1104"/>
                    </a:cubicBezTo>
                    <a:cubicBezTo>
                      <a:pt x="1608" y="1127"/>
                      <a:pt x="1" y="4044"/>
                      <a:pt x="1620" y="7283"/>
                    </a:cubicBezTo>
                    <a:cubicBezTo>
                      <a:pt x="2287" y="8616"/>
                      <a:pt x="4263" y="9581"/>
                      <a:pt x="7502" y="10152"/>
                    </a:cubicBezTo>
                    <a:cubicBezTo>
                      <a:pt x="9526" y="10521"/>
                      <a:pt x="11431" y="10605"/>
                      <a:pt x="11990" y="10629"/>
                    </a:cubicBezTo>
                    <a:lnTo>
                      <a:pt x="9895" y="17296"/>
                    </a:lnTo>
                    <a:cubicBezTo>
                      <a:pt x="9883" y="17356"/>
                      <a:pt x="9907" y="17415"/>
                      <a:pt x="9978" y="17439"/>
                    </a:cubicBezTo>
                    <a:cubicBezTo>
                      <a:pt x="10014" y="17463"/>
                      <a:pt x="12669" y="18499"/>
                      <a:pt x="15895" y="18499"/>
                    </a:cubicBezTo>
                    <a:cubicBezTo>
                      <a:pt x="17027" y="18499"/>
                      <a:pt x="18229" y="18380"/>
                      <a:pt x="19408" y="18034"/>
                    </a:cubicBezTo>
                    <a:cubicBezTo>
                      <a:pt x="19443" y="18022"/>
                      <a:pt x="19479" y="17987"/>
                      <a:pt x="19491" y="17951"/>
                    </a:cubicBezTo>
                    <a:cubicBezTo>
                      <a:pt x="19586" y="17641"/>
                      <a:pt x="21777" y="10450"/>
                      <a:pt x="21194" y="7783"/>
                    </a:cubicBezTo>
                    <a:cubicBezTo>
                      <a:pt x="20634" y="5223"/>
                      <a:pt x="15169" y="3973"/>
                      <a:pt x="14371" y="3794"/>
                    </a:cubicBezTo>
                    <a:cubicBezTo>
                      <a:pt x="14312" y="3449"/>
                      <a:pt x="13907" y="2306"/>
                      <a:pt x="11347" y="1604"/>
                    </a:cubicBezTo>
                    <a:cubicBezTo>
                      <a:pt x="11276" y="1592"/>
                      <a:pt x="11204" y="1532"/>
                      <a:pt x="11169" y="1461"/>
                    </a:cubicBezTo>
                    <a:cubicBezTo>
                      <a:pt x="11133" y="1389"/>
                      <a:pt x="11121" y="1306"/>
                      <a:pt x="11157" y="1223"/>
                    </a:cubicBezTo>
                    <a:lnTo>
                      <a:pt x="11550" y="175"/>
                    </a:lnTo>
                    <a:cubicBezTo>
                      <a:pt x="11573" y="104"/>
                      <a:pt x="11538" y="32"/>
                      <a:pt x="11478" y="8"/>
                    </a:cubicBezTo>
                    <a:cubicBezTo>
                      <a:pt x="11463" y="3"/>
                      <a:pt x="11448" y="1"/>
                      <a:pt x="11433"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3" name="Google Shape;4413;gd6373dda26_0_7166"/>
              <p:cNvSpPr/>
              <p:nvPr/>
            </p:nvSpPr>
            <p:spPr>
              <a:xfrm>
                <a:off x="1023625" y="3205525"/>
                <a:ext cx="86950" cy="45325"/>
              </a:xfrm>
              <a:custGeom>
                <a:rect b="b" l="l" r="r" t="t"/>
                <a:pathLst>
                  <a:path extrusionOk="0" h="1813" w="3478">
                    <a:moveTo>
                      <a:pt x="140" y="1"/>
                    </a:moveTo>
                    <a:cubicBezTo>
                      <a:pt x="79" y="1"/>
                      <a:pt x="23" y="36"/>
                      <a:pt x="13" y="98"/>
                    </a:cubicBezTo>
                    <a:cubicBezTo>
                      <a:pt x="1" y="158"/>
                      <a:pt x="36" y="229"/>
                      <a:pt x="108" y="241"/>
                    </a:cubicBezTo>
                    <a:cubicBezTo>
                      <a:pt x="1894" y="681"/>
                      <a:pt x="3251" y="1765"/>
                      <a:pt x="3263" y="1777"/>
                    </a:cubicBezTo>
                    <a:cubicBezTo>
                      <a:pt x="3287" y="1801"/>
                      <a:pt x="3311" y="1813"/>
                      <a:pt x="3334" y="1813"/>
                    </a:cubicBezTo>
                    <a:cubicBezTo>
                      <a:pt x="3382" y="1813"/>
                      <a:pt x="3418" y="1789"/>
                      <a:pt x="3442" y="1765"/>
                    </a:cubicBezTo>
                    <a:cubicBezTo>
                      <a:pt x="3477" y="1705"/>
                      <a:pt x="3477" y="1634"/>
                      <a:pt x="3418" y="1586"/>
                    </a:cubicBezTo>
                    <a:cubicBezTo>
                      <a:pt x="3358" y="1539"/>
                      <a:pt x="2001" y="443"/>
                      <a:pt x="167" y="3"/>
                    </a:cubicBezTo>
                    <a:cubicBezTo>
                      <a:pt x="158" y="1"/>
                      <a:pt x="149" y="1"/>
                      <a:pt x="140"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4" name="Google Shape;4414;gd6373dda26_0_7166"/>
              <p:cNvSpPr/>
              <p:nvPr/>
            </p:nvSpPr>
            <p:spPr>
              <a:xfrm>
                <a:off x="997125" y="3376450"/>
                <a:ext cx="69975" cy="36325"/>
              </a:xfrm>
              <a:custGeom>
                <a:rect b="b" l="l" r="r" t="t"/>
                <a:pathLst>
                  <a:path extrusionOk="0" h="1453" w="2799">
                    <a:moveTo>
                      <a:pt x="2799" y="0"/>
                    </a:moveTo>
                    <a:lnTo>
                      <a:pt x="1" y="1298"/>
                    </a:lnTo>
                    <a:cubicBezTo>
                      <a:pt x="1346" y="1429"/>
                      <a:pt x="2299" y="1453"/>
                      <a:pt x="2299" y="1453"/>
                    </a:cubicBezTo>
                    <a:lnTo>
                      <a:pt x="2799" y="0"/>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5" name="Google Shape;4415;gd6373dda26_0_7166"/>
              <p:cNvSpPr/>
              <p:nvPr/>
            </p:nvSpPr>
            <p:spPr>
              <a:xfrm>
                <a:off x="993850" y="3373350"/>
                <a:ext cx="76525" cy="42400"/>
              </a:xfrm>
              <a:custGeom>
                <a:rect b="b" l="l" r="r" t="t"/>
                <a:pathLst>
                  <a:path extrusionOk="0" h="1696" w="3061">
                    <a:moveTo>
                      <a:pt x="2716" y="362"/>
                    </a:moveTo>
                    <a:lnTo>
                      <a:pt x="2347" y="1446"/>
                    </a:lnTo>
                    <a:cubicBezTo>
                      <a:pt x="2120" y="1434"/>
                      <a:pt x="1465" y="1410"/>
                      <a:pt x="608" y="1338"/>
                    </a:cubicBezTo>
                    <a:lnTo>
                      <a:pt x="2716" y="362"/>
                    </a:lnTo>
                    <a:close/>
                    <a:moveTo>
                      <a:pt x="2939" y="0"/>
                    </a:moveTo>
                    <a:cubicBezTo>
                      <a:pt x="2916" y="0"/>
                      <a:pt x="2892" y="6"/>
                      <a:pt x="2870" y="17"/>
                    </a:cubicBezTo>
                    <a:lnTo>
                      <a:pt x="72" y="1303"/>
                    </a:lnTo>
                    <a:cubicBezTo>
                      <a:pt x="25" y="1327"/>
                      <a:pt x="1" y="1386"/>
                      <a:pt x="13" y="1446"/>
                    </a:cubicBezTo>
                    <a:cubicBezTo>
                      <a:pt x="13" y="1493"/>
                      <a:pt x="61" y="1541"/>
                      <a:pt x="120" y="1541"/>
                    </a:cubicBezTo>
                    <a:cubicBezTo>
                      <a:pt x="1454" y="1672"/>
                      <a:pt x="2418" y="1696"/>
                      <a:pt x="2430" y="1696"/>
                    </a:cubicBezTo>
                    <a:cubicBezTo>
                      <a:pt x="2489" y="1696"/>
                      <a:pt x="2537" y="1660"/>
                      <a:pt x="2549" y="1612"/>
                    </a:cubicBezTo>
                    <a:lnTo>
                      <a:pt x="3049" y="160"/>
                    </a:lnTo>
                    <a:cubicBezTo>
                      <a:pt x="3061" y="124"/>
                      <a:pt x="3049" y="64"/>
                      <a:pt x="3013" y="29"/>
                    </a:cubicBezTo>
                    <a:cubicBezTo>
                      <a:pt x="2994" y="9"/>
                      <a:pt x="2967" y="0"/>
                      <a:pt x="2939"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6" name="Google Shape;4416;gd6373dda26_0_7166"/>
              <p:cNvSpPr/>
              <p:nvPr/>
            </p:nvSpPr>
            <p:spPr>
              <a:xfrm>
                <a:off x="773000" y="3225075"/>
                <a:ext cx="63125" cy="41250"/>
              </a:xfrm>
              <a:custGeom>
                <a:rect b="b" l="l" r="r" t="t"/>
                <a:pathLst>
                  <a:path extrusionOk="0" h="1650" w="2525">
                    <a:moveTo>
                      <a:pt x="2391" y="0"/>
                    </a:moveTo>
                    <a:cubicBezTo>
                      <a:pt x="2334" y="0"/>
                      <a:pt x="2284" y="41"/>
                      <a:pt x="2275" y="90"/>
                    </a:cubicBezTo>
                    <a:cubicBezTo>
                      <a:pt x="1973" y="1251"/>
                      <a:pt x="985" y="1409"/>
                      <a:pt x="471" y="1409"/>
                    </a:cubicBezTo>
                    <a:cubicBezTo>
                      <a:pt x="294" y="1409"/>
                      <a:pt x="174" y="1391"/>
                      <a:pt x="155" y="1388"/>
                    </a:cubicBezTo>
                    <a:cubicBezTo>
                      <a:pt x="148" y="1387"/>
                      <a:pt x="141" y="1386"/>
                      <a:pt x="133" y="1386"/>
                    </a:cubicBezTo>
                    <a:cubicBezTo>
                      <a:pt x="72" y="1386"/>
                      <a:pt x="23" y="1430"/>
                      <a:pt x="12" y="1483"/>
                    </a:cubicBezTo>
                    <a:cubicBezTo>
                      <a:pt x="1" y="1554"/>
                      <a:pt x="36" y="1614"/>
                      <a:pt x="108" y="1626"/>
                    </a:cubicBezTo>
                    <a:cubicBezTo>
                      <a:pt x="120" y="1626"/>
                      <a:pt x="251" y="1650"/>
                      <a:pt x="453" y="1650"/>
                    </a:cubicBezTo>
                    <a:cubicBezTo>
                      <a:pt x="1024" y="1650"/>
                      <a:pt x="2167" y="1483"/>
                      <a:pt x="2513" y="150"/>
                    </a:cubicBezTo>
                    <a:cubicBezTo>
                      <a:pt x="2525" y="90"/>
                      <a:pt x="2489" y="19"/>
                      <a:pt x="2429" y="7"/>
                    </a:cubicBezTo>
                    <a:cubicBezTo>
                      <a:pt x="2417" y="2"/>
                      <a:pt x="2404" y="0"/>
                      <a:pt x="239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7" name="Google Shape;4417;gd6373dda26_0_7166"/>
              <p:cNvSpPr/>
              <p:nvPr/>
            </p:nvSpPr>
            <p:spPr>
              <a:xfrm>
                <a:off x="1038225" y="3541700"/>
                <a:ext cx="211050" cy="28825"/>
              </a:xfrm>
              <a:custGeom>
                <a:rect b="b" l="l" r="r" t="t"/>
                <a:pathLst>
                  <a:path extrusionOk="0" h="1153" w="8442">
                    <a:moveTo>
                      <a:pt x="148" y="1"/>
                    </a:moveTo>
                    <a:cubicBezTo>
                      <a:pt x="96" y="1"/>
                      <a:pt x="50" y="25"/>
                      <a:pt x="24" y="69"/>
                    </a:cubicBezTo>
                    <a:cubicBezTo>
                      <a:pt x="0" y="129"/>
                      <a:pt x="24" y="200"/>
                      <a:pt x="83" y="236"/>
                    </a:cubicBezTo>
                    <a:cubicBezTo>
                      <a:pt x="167" y="284"/>
                      <a:pt x="1834" y="1153"/>
                      <a:pt x="4977" y="1153"/>
                    </a:cubicBezTo>
                    <a:cubicBezTo>
                      <a:pt x="5953" y="1153"/>
                      <a:pt x="7072" y="1070"/>
                      <a:pt x="8322" y="855"/>
                    </a:cubicBezTo>
                    <a:cubicBezTo>
                      <a:pt x="8394" y="843"/>
                      <a:pt x="8442" y="772"/>
                      <a:pt x="8430" y="700"/>
                    </a:cubicBezTo>
                    <a:cubicBezTo>
                      <a:pt x="8419" y="647"/>
                      <a:pt x="8361" y="603"/>
                      <a:pt x="8306" y="603"/>
                    </a:cubicBezTo>
                    <a:cubicBezTo>
                      <a:pt x="8299" y="603"/>
                      <a:pt x="8293" y="604"/>
                      <a:pt x="8287" y="605"/>
                    </a:cubicBezTo>
                    <a:cubicBezTo>
                      <a:pt x="7041" y="816"/>
                      <a:pt x="5937" y="895"/>
                      <a:pt x="4988" y="895"/>
                    </a:cubicBezTo>
                    <a:cubicBezTo>
                      <a:pt x="3852" y="895"/>
                      <a:pt x="2937" y="783"/>
                      <a:pt x="2262" y="653"/>
                    </a:cubicBezTo>
                    <a:cubicBezTo>
                      <a:pt x="917" y="391"/>
                      <a:pt x="202" y="22"/>
                      <a:pt x="202" y="10"/>
                    </a:cubicBezTo>
                    <a:cubicBezTo>
                      <a:pt x="184" y="4"/>
                      <a:pt x="165" y="1"/>
                      <a:pt x="148"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8" name="Google Shape;4418;gd6373dda26_0_7166"/>
              <p:cNvSpPr/>
              <p:nvPr/>
            </p:nvSpPr>
            <p:spPr>
              <a:xfrm>
                <a:off x="1302525" y="2916075"/>
                <a:ext cx="162850" cy="135650"/>
              </a:xfrm>
              <a:custGeom>
                <a:rect b="b" l="l" r="r" t="t"/>
                <a:pathLst>
                  <a:path extrusionOk="0" h="5426" w="6514">
                    <a:moveTo>
                      <a:pt x="3699" y="1"/>
                    </a:moveTo>
                    <a:cubicBezTo>
                      <a:pt x="3635" y="1"/>
                      <a:pt x="3575" y="35"/>
                      <a:pt x="3537" y="91"/>
                    </a:cubicBezTo>
                    <a:cubicBezTo>
                      <a:pt x="2787" y="913"/>
                      <a:pt x="2239" y="1651"/>
                      <a:pt x="1644" y="2889"/>
                    </a:cubicBezTo>
                    <a:lnTo>
                      <a:pt x="1" y="3544"/>
                    </a:lnTo>
                    <a:lnTo>
                      <a:pt x="787" y="5425"/>
                    </a:lnTo>
                    <a:lnTo>
                      <a:pt x="1763" y="4747"/>
                    </a:lnTo>
                    <a:cubicBezTo>
                      <a:pt x="1899" y="4764"/>
                      <a:pt x="2030" y="4772"/>
                      <a:pt x="2156" y="4772"/>
                    </a:cubicBezTo>
                    <a:cubicBezTo>
                      <a:pt x="3254" y="4772"/>
                      <a:pt x="3954" y="4187"/>
                      <a:pt x="3954" y="4187"/>
                    </a:cubicBezTo>
                    <a:lnTo>
                      <a:pt x="4882" y="4366"/>
                    </a:lnTo>
                    <a:cubicBezTo>
                      <a:pt x="4894" y="4367"/>
                      <a:pt x="4907" y="4368"/>
                      <a:pt x="4919" y="4368"/>
                    </a:cubicBezTo>
                    <a:cubicBezTo>
                      <a:pt x="5004" y="4368"/>
                      <a:pt x="5092" y="4333"/>
                      <a:pt x="5144" y="4270"/>
                    </a:cubicBezTo>
                    <a:cubicBezTo>
                      <a:pt x="5240" y="4151"/>
                      <a:pt x="5192" y="4044"/>
                      <a:pt x="5061" y="3973"/>
                    </a:cubicBezTo>
                    <a:lnTo>
                      <a:pt x="4097" y="3544"/>
                    </a:lnTo>
                    <a:lnTo>
                      <a:pt x="5656" y="3675"/>
                    </a:lnTo>
                    <a:cubicBezTo>
                      <a:pt x="5740" y="3675"/>
                      <a:pt x="5835" y="3627"/>
                      <a:pt x="5882" y="3556"/>
                    </a:cubicBezTo>
                    <a:cubicBezTo>
                      <a:pt x="5942" y="3449"/>
                      <a:pt x="5894" y="3306"/>
                      <a:pt x="5775" y="3258"/>
                    </a:cubicBezTo>
                    <a:lnTo>
                      <a:pt x="4263" y="2711"/>
                    </a:lnTo>
                    <a:lnTo>
                      <a:pt x="6228" y="2651"/>
                    </a:lnTo>
                    <a:cubicBezTo>
                      <a:pt x="6347" y="2639"/>
                      <a:pt x="6454" y="2568"/>
                      <a:pt x="6478" y="2449"/>
                    </a:cubicBezTo>
                    <a:cubicBezTo>
                      <a:pt x="6513" y="2318"/>
                      <a:pt x="6418" y="2199"/>
                      <a:pt x="6275" y="2175"/>
                    </a:cubicBezTo>
                    <a:lnTo>
                      <a:pt x="4311" y="1949"/>
                    </a:lnTo>
                    <a:lnTo>
                      <a:pt x="5775" y="984"/>
                    </a:lnTo>
                    <a:cubicBezTo>
                      <a:pt x="5859" y="937"/>
                      <a:pt x="5894" y="830"/>
                      <a:pt x="5847" y="746"/>
                    </a:cubicBezTo>
                    <a:cubicBezTo>
                      <a:pt x="5814" y="697"/>
                      <a:pt x="5759" y="665"/>
                      <a:pt x="5697" y="665"/>
                    </a:cubicBezTo>
                    <a:cubicBezTo>
                      <a:pt x="5668" y="665"/>
                      <a:pt x="5638" y="672"/>
                      <a:pt x="5609" y="687"/>
                    </a:cubicBezTo>
                    <a:lnTo>
                      <a:pt x="3418" y="1651"/>
                    </a:lnTo>
                    <a:lnTo>
                      <a:pt x="3870" y="210"/>
                    </a:lnTo>
                    <a:cubicBezTo>
                      <a:pt x="3906" y="127"/>
                      <a:pt x="3846" y="32"/>
                      <a:pt x="3751" y="8"/>
                    </a:cubicBezTo>
                    <a:cubicBezTo>
                      <a:pt x="3734" y="3"/>
                      <a:pt x="3716" y="1"/>
                      <a:pt x="369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9" name="Google Shape;4419;gd6373dda26_0_7166"/>
              <p:cNvSpPr/>
              <p:nvPr/>
            </p:nvSpPr>
            <p:spPr>
              <a:xfrm>
                <a:off x="1298950" y="2913000"/>
                <a:ext cx="169100" cy="142000"/>
              </a:xfrm>
              <a:custGeom>
                <a:rect b="b" l="l" r="r" t="t"/>
                <a:pathLst>
                  <a:path extrusionOk="0" h="5680" w="6764">
                    <a:moveTo>
                      <a:pt x="3833" y="0"/>
                    </a:moveTo>
                    <a:cubicBezTo>
                      <a:pt x="3733" y="0"/>
                      <a:pt x="3641" y="50"/>
                      <a:pt x="3585" y="143"/>
                    </a:cubicBezTo>
                    <a:cubicBezTo>
                      <a:pt x="2882" y="905"/>
                      <a:pt x="2311" y="1643"/>
                      <a:pt x="1692" y="2917"/>
                    </a:cubicBezTo>
                    <a:lnTo>
                      <a:pt x="96" y="3548"/>
                    </a:lnTo>
                    <a:cubicBezTo>
                      <a:pt x="25" y="3584"/>
                      <a:pt x="1" y="3655"/>
                      <a:pt x="25" y="3715"/>
                    </a:cubicBezTo>
                    <a:cubicBezTo>
                      <a:pt x="43" y="3762"/>
                      <a:pt x="92" y="3794"/>
                      <a:pt x="140" y="3794"/>
                    </a:cubicBezTo>
                    <a:cubicBezTo>
                      <a:pt x="153" y="3794"/>
                      <a:pt x="167" y="3791"/>
                      <a:pt x="179" y="3786"/>
                    </a:cubicBezTo>
                    <a:lnTo>
                      <a:pt x="1834" y="3131"/>
                    </a:lnTo>
                    <a:cubicBezTo>
                      <a:pt x="1858" y="3119"/>
                      <a:pt x="1882" y="3096"/>
                      <a:pt x="1894" y="3072"/>
                    </a:cubicBezTo>
                    <a:cubicBezTo>
                      <a:pt x="2513" y="1786"/>
                      <a:pt x="3073" y="1060"/>
                      <a:pt x="3775" y="298"/>
                    </a:cubicBezTo>
                    <a:cubicBezTo>
                      <a:pt x="3775" y="298"/>
                      <a:pt x="3787" y="286"/>
                      <a:pt x="3787" y="286"/>
                    </a:cubicBezTo>
                    <a:cubicBezTo>
                      <a:pt x="3796" y="259"/>
                      <a:pt x="3818" y="246"/>
                      <a:pt x="3844" y="246"/>
                    </a:cubicBezTo>
                    <a:cubicBezTo>
                      <a:pt x="3853" y="246"/>
                      <a:pt x="3861" y="247"/>
                      <a:pt x="3870" y="250"/>
                    </a:cubicBezTo>
                    <a:cubicBezTo>
                      <a:pt x="3882" y="250"/>
                      <a:pt x="3894" y="262"/>
                      <a:pt x="3894" y="274"/>
                    </a:cubicBezTo>
                    <a:cubicBezTo>
                      <a:pt x="3906" y="274"/>
                      <a:pt x="3906" y="286"/>
                      <a:pt x="3894" y="298"/>
                    </a:cubicBezTo>
                    <a:lnTo>
                      <a:pt x="3442" y="1726"/>
                    </a:lnTo>
                    <a:cubicBezTo>
                      <a:pt x="3430" y="1774"/>
                      <a:pt x="3442" y="1834"/>
                      <a:pt x="3478" y="1857"/>
                    </a:cubicBezTo>
                    <a:cubicBezTo>
                      <a:pt x="3501" y="1880"/>
                      <a:pt x="3529" y="1894"/>
                      <a:pt x="3558" y="1894"/>
                    </a:cubicBezTo>
                    <a:cubicBezTo>
                      <a:pt x="3575" y="1894"/>
                      <a:pt x="3592" y="1890"/>
                      <a:pt x="3608" y="1881"/>
                    </a:cubicBezTo>
                    <a:lnTo>
                      <a:pt x="5799" y="917"/>
                    </a:lnTo>
                    <a:cubicBezTo>
                      <a:pt x="5809" y="914"/>
                      <a:pt x="5818" y="912"/>
                      <a:pt x="5827" y="912"/>
                    </a:cubicBezTo>
                    <a:cubicBezTo>
                      <a:pt x="5852" y="912"/>
                      <a:pt x="5874" y="923"/>
                      <a:pt x="5883" y="941"/>
                    </a:cubicBezTo>
                    <a:cubicBezTo>
                      <a:pt x="5894" y="953"/>
                      <a:pt x="5883" y="988"/>
                      <a:pt x="5847" y="1012"/>
                    </a:cubicBezTo>
                    <a:lnTo>
                      <a:pt x="4382" y="1965"/>
                    </a:lnTo>
                    <a:cubicBezTo>
                      <a:pt x="4335" y="2000"/>
                      <a:pt x="4323" y="2048"/>
                      <a:pt x="4335" y="2107"/>
                    </a:cubicBezTo>
                    <a:cubicBezTo>
                      <a:pt x="4347" y="2155"/>
                      <a:pt x="4382" y="2191"/>
                      <a:pt x="4442" y="2203"/>
                    </a:cubicBezTo>
                    <a:lnTo>
                      <a:pt x="6406" y="2429"/>
                    </a:lnTo>
                    <a:cubicBezTo>
                      <a:pt x="6442" y="2429"/>
                      <a:pt x="6466" y="2441"/>
                      <a:pt x="6490" y="2465"/>
                    </a:cubicBezTo>
                    <a:cubicBezTo>
                      <a:pt x="6502" y="2488"/>
                      <a:pt x="6502" y="2512"/>
                      <a:pt x="6502" y="2548"/>
                    </a:cubicBezTo>
                    <a:cubicBezTo>
                      <a:pt x="6490" y="2596"/>
                      <a:pt x="6430" y="2643"/>
                      <a:pt x="6359" y="2643"/>
                    </a:cubicBezTo>
                    <a:lnTo>
                      <a:pt x="4394" y="2715"/>
                    </a:lnTo>
                    <a:cubicBezTo>
                      <a:pt x="4335" y="2715"/>
                      <a:pt x="4287" y="2750"/>
                      <a:pt x="4275" y="2810"/>
                    </a:cubicBezTo>
                    <a:cubicBezTo>
                      <a:pt x="4263" y="2869"/>
                      <a:pt x="4299" y="2929"/>
                      <a:pt x="4359" y="2953"/>
                    </a:cubicBezTo>
                    <a:lnTo>
                      <a:pt x="5871" y="3500"/>
                    </a:lnTo>
                    <a:cubicBezTo>
                      <a:pt x="5894" y="3512"/>
                      <a:pt x="5918" y="3524"/>
                      <a:pt x="5918" y="3548"/>
                    </a:cubicBezTo>
                    <a:cubicBezTo>
                      <a:pt x="5930" y="3572"/>
                      <a:pt x="5930" y="3596"/>
                      <a:pt x="5918" y="3620"/>
                    </a:cubicBezTo>
                    <a:cubicBezTo>
                      <a:pt x="5899" y="3649"/>
                      <a:pt x="5863" y="3670"/>
                      <a:pt x="5824" y="3670"/>
                    </a:cubicBezTo>
                    <a:cubicBezTo>
                      <a:pt x="5816" y="3670"/>
                      <a:pt x="5808" y="3669"/>
                      <a:pt x="5799" y="3667"/>
                    </a:cubicBezTo>
                    <a:lnTo>
                      <a:pt x="4251" y="3548"/>
                    </a:lnTo>
                    <a:cubicBezTo>
                      <a:pt x="4245" y="3547"/>
                      <a:pt x="4239" y="3546"/>
                      <a:pt x="4233" y="3546"/>
                    </a:cubicBezTo>
                    <a:cubicBezTo>
                      <a:pt x="4180" y="3546"/>
                      <a:pt x="4131" y="3590"/>
                      <a:pt x="4120" y="3643"/>
                    </a:cubicBezTo>
                    <a:cubicBezTo>
                      <a:pt x="4109" y="3691"/>
                      <a:pt x="4132" y="3762"/>
                      <a:pt x="4192" y="3786"/>
                    </a:cubicBezTo>
                    <a:lnTo>
                      <a:pt x="5144" y="4203"/>
                    </a:lnTo>
                    <a:cubicBezTo>
                      <a:pt x="5192" y="4227"/>
                      <a:pt x="5204" y="4262"/>
                      <a:pt x="5216" y="4274"/>
                    </a:cubicBezTo>
                    <a:cubicBezTo>
                      <a:pt x="5216" y="4286"/>
                      <a:pt x="5204" y="4298"/>
                      <a:pt x="5192" y="4310"/>
                    </a:cubicBezTo>
                    <a:cubicBezTo>
                      <a:pt x="5156" y="4358"/>
                      <a:pt x="5109" y="4370"/>
                      <a:pt x="5049" y="4370"/>
                    </a:cubicBezTo>
                    <a:lnTo>
                      <a:pt x="4120" y="4179"/>
                    </a:lnTo>
                    <a:cubicBezTo>
                      <a:pt x="4085" y="4179"/>
                      <a:pt x="4049" y="4179"/>
                      <a:pt x="4013" y="4203"/>
                    </a:cubicBezTo>
                    <a:cubicBezTo>
                      <a:pt x="4013" y="4214"/>
                      <a:pt x="3339" y="4773"/>
                      <a:pt x="2294" y="4773"/>
                    </a:cubicBezTo>
                    <a:cubicBezTo>
                      <a:pt x="2177" y="4773"/>
                      <a:pt x="2056" y="4766"/>
                      <a:pt x="1930" y="4751"/>
                    </a:cubicBezTo>
                    <a:cubicBezTo>
                      <a:pt x="1894" y="4751"/>
                      <a:pt x="1858" y="4751"/>
                      <a:pt x="1834" y="4774"/>
                    </a:cubicBezTo>
                    <a:lnTo>
                      <a:pt x="858" y="5453"/>
                    </a:lnTo>
                    <a:cubicBezTo>
                      <a:pt x="799" y="5489"/>
                      <a:pt x="787" y="5560"/>
                      <a:pt x="822" y="5620"/>
                    </a:cubicBezTo>
                    <a:cubicBezTo>
                      <a:pt x="846" y="5655"/>
                      <a:pt x="894" y="5679"/>
                      <a:pt x="930" y="5679"/>
                    </a:cubicBezTo>
                    <a:cubicBezTo>
                      <a:pt x="953" y="5679"/>
                      <a:pt x="977" y="5667"/>
                      <a:pt x="1001" y="5655"/>
                    </a:cubicBezTo>
                    <a:lnTo>
                      <a:pt x="1942" y="5001"/>
                    </a:lnTo>
                    <a:cubicBezTo>
                      <a:pt x="2066" y="5014"/>
                      <a:pt x="2186" y="5021"/>
                      <a:pt x="2302" y="5021"/>
                    </a:cubicBezTo>
                    <a:cubicBezTo>
                      <a:pt x="3284" y="5021"/>
                      <a:pt x="3951" y="4569"/>
                      <a:pt x="4132" y="4441"/>
                    </a:cubicBezTo>
                    <a:lnTo>
                      <a:pt x="5002" y="4608"/>
                    </a:lnTo>
                    <a:cubicBezTo>
                      <a:pt x="5025" y="4612"/>
                      <a:pt x="5049" y="4614"/>
                      <a:pt x="5074" y="4614"/>
                    </a:cubicBezTo>
                    <a:cubicBezTo>
                      <a:pt x="5194" y="4614"/>
                      <a:pt x="5313" y="4564"/>
                      <a:pt x="5383" y="4465"/>
                    </a:cubicBezTo>
                    <a:cubicBezTo>
                      <a:pt x="5466" y="4370"/>
                      <a:pt x="5466" y="4286"/>
                      <a:pt x="5454" y="4227"/>
                    </a:cubicBezTo>
                    <a:cubicBezTo>
                      <a:pt x="5442" y="4131"/>
                      <a:pt x="5371" y="4048"/>
                      <a:pt x="5263" y="3989"/>
                    </a:cubicBezTo>
                    <a:lnTo>
                      <a:pt x="4954" y="3858"/>
                    </a:lnTo>
                    <a:lnTo>
                      <a:pt x="5787" y="3917"/>
                    </a:lnTo>
                    <a:cubicBezTo>
                      <a:pt x="5798" y="3918"/>
                      <a:pt x="5808" y="3918"/>
                      <a:pt x="5818" y="3918"/>
                    </a:cubicBezTo>
                    <a:cubicBezTo>
                      <a:pt x="5949" y="3918"/>
                      <a:pt x="6066" y="3849"/>
                      <a:pt x="6133" y="3739"/>
                    </a:cubicBezTo>
                    <a:cubicBezTo>
                      <a:pt x="6180" y="3655"/>
                      <a:pt x="6192" y="3560"/>
                      <a:pt x="6156" y="3465"/>
                    </a:cubicBezTo>
                    <a:cubicBezTo>
                      <a:pt x="6133" y="3369"/>
                      <a:pt x="6061" y="3298"/>
                      <a:pt x="5954" y="3262"/>
                    </a:cubicBezTo>
                    <a:lnTo>
                      <a:pt x="5049" y="2941"/>
                    </a:lnTo>
                    <a:lnTo>
                      <a:pt x="6371" y="2893"/>
                    </a:lnTo>
                    <a:cubicBezTo>
                      <a:pt x="6549" y="2893"/>
                      <a:pt x="6704" y="2762"/>
                      <a:pt x="6740" y="2607"/>
                    </a:cubicBezTo>
                    <a:cubicBezTo>
                      <a:pt x="6764" y="2500"/>
                      <a:pt x="6752" y="2405"/>
                      <a:pt x="6692" y="2322"/>
                    </a:cubicBezTo>
                    <a:cubicBezTo>
                      <a:pt x="6633" y="2238"/>
                      <a:pt x="6537" y="2191"/>
                      <a:pt x="6430" y="2179"/>
                    </a:cubicBezTo>
                    <a:lnTo>
                      <a:pt x="4811" y="1988"/>
                    </a:lnTo>
                    <a:lnTo>
                      <a:pt x="5978" y="1214"/>
                    </a:lnTo>
                    <a:cubicBezTo>
                      <a:pt x="6133" y="1131"/>
                      <a:pt x="6180" y="953"/>
                      <a:pt x="6097" y="810"/>
                    </a:cubicBezTo>
                    <a:cubicBezTo>
                      <a:pt x="6046" y="717"/>
                      <a:pt x="5942" y="660"/>
                      <a:pt x="5835" y="660"/>
                    </a:cubicBezTo>
                    <a:cubicBezTo>
                      <a:pt x="5790" y="660"/>
                      <a:pt x="5746" y="670"/>
                      <a:pt x="5704" y="691"/>
                    </a:cubicBezTo>
                    <a:lnTo>
                      <a:pt x="3763" y="1548"/>
                    </a:lnTo>
                    <a:lnTo>
                      <a:pt x="4132" y="369"/>
                    </a:lnTo>
                    <a:cubicBezTo>
                      <a:pt x="4156" y="298"/>
                      <a:pt x="4156" y="214"/>
                      <a:pt x="4109" y="143"/>
                    </a:cubicBezTo>
                    <a:cubicBezTo>
                      <a:pt x="4073" y="71"/>
                      <a:pt x="4001" y="24"/>
                      <a:pt x="3918" y="12"/>
                    </a:cubicBezTo>
                    <a:cubicBezTo>
                      <a:pt x="3890" y="4"/>
                      <a:pt x="3861" y="0"/>
                      <a:pt x="3833"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0" name="Google Shape;4420;gd6373dda26_0_7166"/>
              <p:cNvSpPr/>
              <p:nvPr/>
            </p:nvSpPr>
            <p:spPr>
              <a:xfrm>
                <a:off x="1362075" y="2954125"/>
                <a:ext cx="35725" cy="52950"/>
              </a:xfrm>
              <a:custGeom>
                <a:rect b="b" l="l" r="r" t="t"/>
                <a:pathLst>
                  <a:path extrusionOk="0" h="2118" w="1429">
                    <a:moveTo>
                      <a:pt x="1026" y="1"/>
                    </a:moveTo>
                    <a:cubicBezTo>
                      <a:pt x="1009" y="1"/>
                      <a:pt x="992" y="4"/>
                      <a:pt x="976" y="10"/>
                    </a:cubicBezTo>
                    <a:cubicBezTo>
                      <a:pt x="917" y="46"/>
                      <a:pt x="893" y="117"/>
                      <a:pt x="929" y="177"/>
                    </a:cubicBezTo>
                    <a:cubicBezTo>
                      <a:pt x="929" y="189"/>
                      <a:pt x="1155" y="629"/>
                      <a:pt x="976" y="1093"/>
                    </a:cubicBezTo>
                    <a:cubicBezTo>
                      <a:pt x="857" y="1427"/>
                      <a:pt x="560" y="1689"/>
                      <a:pt x="95" y="1879"/>
                    </a:cubicBezTo>
                    <a:cubicBezTo>
                      <a:pt x="36" y="1915"/>
                      <a:pt x="0" y="1986"/>
                      <a:pt x="24" y="2046"/>
                    </a:cubicBezTo>
                    <a:cubicBezTo>
                      <a:pt x="48" y="2094"/>
                      <a:pt x="95" y="2117"/>
                      <a:pt x="143" y="2117"/>
                    </a:cubicBezTo>
                    <a:lnTo>
                      <a:pt x="191" y="2117"/>
                    </a:lnTo>
                    <a:cubicBezTo>
                      <a:pt x="726" y="1891"/>
                      <a:pt x="1072" y="1582"/>
                      <a:pt x="1214" y="1177"/>
                    </a:cubicBezTo>
                    <a:cubicBezTo>
                      <a:pt x="1429" y="617"/>
                      <a:pt x="1155" y="93"/>
                      <a:pt x="1143" y="70"/>
                    </a:cubicBezTo>
                    <a:cubicBezTo>
                      <a:pt x="1125" y="25"/>
                      <a:pt x="1075" y="1"/>
                      <a:pt x="1026"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1" name="Google Shape;4421;gd6373dda26_0_7166"/>
              <p:cNvSpPr/>
              <p:nvPr/>
            </p:nvSpPr>
            <p:spPr>
              <a:xfrm>
                <a:off x="1026900" y="2752850"/>
                <a:ext cx="330125" cy="398300"/>
              </a:xfrm>
              <a:custGeom>
                <a:rect b="b" l="l" r="r" t="t"/>
                <a:pathLst>
                  <a:path extrusionOk="0" h="15932" w="13205">
                    <a:moveTo>
                      <a:pt x="751" y="0"/>
                    </a:moveTo>
                    <a:lnTo>
                      <a:pt x="1" y="7132"/>
                    </a:lnTo>
                    <a:cubicBezTo>
                      <a:pt x="1" y="7132"/>
                      <a:pt x="3750" y="15931"/>
                      <a:pt x="5036" y="15931"/>
                    </a:cubicBezTo>
                    <a:cubicBezTo>
                      <a:pt x="5040" y="15931"/>
                      <a:pt x="5045" y="15931"/>
                      <a:pt x="5049" y="15931"/>
                    </a:cubicBezTo>
                    <a:cubicBezTo>
                      <a:pt x="6323" y="15860"/>
                      <a:pt x="13205" y="11966"/>
                      <a:pt x="13205" y="11966"/>
                    </a:cubicBezTo>
                    <a:cubicBezTo>
                      <a:pt x="12943" y="10918"/>
                      <a:pt x="12705" y="9835"/>
                      <a:pt x="11990" y="8954"/>
                    </a:cubicBezTo>
                    <a:lnTo>
                      <a:pt x="6728" y="10871"/>
                    </a:lnTo>
                    <a:cubicBezTo>
                      <a:pt x="6728" y="10871"/>
                      <a:pt x="4739" y="5644"/>
                      <a:pt x="4025" y="3203"/>
                    </a:cubicBezTo>
                    <a:cubicBezTo>
                      <a:pt x="3299" y="774"/>
                      <a:pt x="751" y="0"/>
                      <a:pt x="751" y="0"/>
                    </a:cubicBezTo>
                    <a:close/>
                  </a:path>
                </a:pathLst>
              </a:custGeom>
              <a:solidFill>
                <a:srgbClr val="E7A5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2" name="Google Shape;4422;gd6373dda26_0_7166"/>
              <p:cNvSpPr/>
              <p:nvPr/>
            </p:nvSpPr>
            <p:spPr>
              <a:xfrm>
                <a:off x="1026900" y="2868925"/>
                <a:ext cx="123250" cy="250075"/>
              </a:xfrm>
              <a:custGeom>
                <a:rect b="b" l="l" r="r" t="t"/>
                <a:pathLst>
                  <a:path extrusionOk="0" h="10003" w="4930">
                    <a:moveTo>
                      <a:pt x="2549" y="1"/>
                    </a:moveTo>
                    <a:lnTo>
                      <a:pt x="239" y="275"/>
                    </a:lnTo>
                    <a:lnTo>
                      <a:pt x="1" y="2489"/>
                    </a:lnTo>
                    <a:cubicBezTo>
                      <a:pt x="1" y="2489"/>
                      <a:pt x="2156" y="7561"/>
                      <a:pt x="3763" y="10002"/>
                    </a:cubicBezTo>
                    <a:cubicBezTo>
                      <a:pt x="4930" y="3692"/>
                      <a:pt x="2549" y="1"/>
                      <a:pt x="2549"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3" name="Google Shape;4423;gd6373dda26_0_7166"/>
              <p:cNvSpPr/>
              <p:nvPr/>
            </p:nvSpPr>
            <p:spPr>
              <a:xfrm>
                <a:off x="1295400" y="2995025"/>
                <a:ext cx="30375" cy="67125"/>
              </a:xfrm>
              <a:custGeom>
                <a:rect b="b" l="l" r="r" t="t"/>
                <a:pathLst>
                  <a:path extrusionOk="0" h="2685" w="1215">
                    <a:moveTo>
                      <a:pt x="134" y="0"/>
                    </a:moveTo>
                    <a:cubicBezTo>
                      <a:pt x="112" y="0"/>
                      <a:pt x="91" y="6"/>
                      <a:pt x="71" y="17"/>
                    </a:cubicBezTo>
                    <a:cubicBezTo>
                      <a:pt x="12" y="53"/>
                      <a:pt x="0" y="136"/>
                      <a:pt x="36" y="196"/>
                    </a:cubicBezTo>
                    <a:cubicBezTo>
                      <a:pt x="595" y="1136"/>
                      <a:pt x="953" y="2577"/>
                      <a:pt x="953" y="2589"/>
                    </a:cubicBezTo>
                    <a:cubicBezTo>
                      <a:pt x="964" y="2648"/>
                      <a:pt x="1012" y="2684"/>
                      <a:pt x="1072" y="2684"/>
                    </a:cubicBezTo>
                    <a:lnTo>
                      <a:pt x="1107" y="2684"/>
                    </a:lnTo>
                    <a:cubicBezTo>
                      <a:pt x="1167" y="2660"/>
                      <a:pt x="1214" y="2601"/>
                      <a:pt x="1191" y="2529"/>
                    </a:cubicBezTo>
                    <a:cubicBezTo>
                      <a:pt x="1179" y="2470"/>
                      <a:pt x="833" y="1041"/>
                      <a:pt x="250" y="65"/>
                    </a:cubicBezTo>
                    <a:cubicBezTo>
                      <a:pt x="226" y="24"/>
                      <a:pt x="180" y="0"/>
                      <a:pt x="134"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4" name="Google Shape;4424;gd6373dda26_0_7166"/>
              <p:cNvSpPr/>
              <p:nvPr/>
            </p:nvSpPr>
            <p:spPr>
              <a:xfrm>
                <a:off x="1172400" y="3004675"/>
                <a:ext cx="22700" cy="27475"/>
              </a:xfrm>
              <a:custGeom>
                <a:rect b="b" l="l" r="r" t="t"/>
                <a:pathLst>
                  <a:path extrusionOk="0" h="1099" w="908">
                    <a:moveTo>
                      <a:pt x="610" y="0"/>
                    </a:moveTo>
                    <a:cubicBezTo>
                      <a:pt x="348" y="250"/>
                      <a:pt x="158" y="607"/>
                      <a:pt x="50" y="881"/>
                    </a:cubicBezTo>
                    <a:cubicBezTo>
                      <a:pt x="1" y="990"/>
                      <a:pt x="91" y="1098"/>
                      <a:pt x="198" y="1098"/>
                    </a:cubicBezTo>
                    <a:cubicBezTo>
                      <a:pt x="220" y="1098"/>
                      <a:pt x="242" y="1094"/>
                      <a:pt x="265" y="1084"/>
                    </a:cubicBezTo>
                    <a:lnTo>
                      <a:pt x="908" y="798"/>
                    </a:lnTo>
                    <a:cubicBezTo>
                      <a:pt x="908" y="798"/>
                      <a:pt x="800" y="500"/>
                      <a:pt x="610"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5" name="Google Shape;4425;gd6373dda26_0_7166"/>
              <p:cNvSpPr/>
              <p:nvPr/>
            </p:nvSpPr>
            <p:spPr>
              <a:xfrm>
                <a:off x="827475" y="2497175"/>
                <a:ext cx="248575" cy="180700"/>
              </a:xfrm>
              <a:custGeom>
                <a:rect b="b" l="l" r="r" t="t"/>
                <a:pathLst>
                  <a:path extrusionOk="0" h="7228" w="9943">
                    <a:moveTo>
                      <a:pt x="7620" y="0"/>
                    </a:moveTo>
                    <a:lnTo>
                      <a:pt x="2489" y="393"/>
                    </a:lnTo>
                    <a:cubicBezTo>
                      <a:pt x="1060" y="1774"/>
                      <a:pt x="0" y="7227"/>
                      <a:pt x="0" y="7227"/>
                    </a:cubicBezTo>
                    <a:lnTo>
                      <a:pt x="9942" y="6822"/>
                    </a:lnTo>
                    <a:cubicBezTo>
                      <a:pt x="9942" y="6822"/>
                      <a:pt x="9240" y="1631"/>
                      <a:pt x="7620"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6" name="Google Shape;4426;gd6373dda26_0_7166"/>
              <p:cNvSpPr/>
              <p:nvPr/>
            </p:nvSpPr>
            <p:spPr>
              <a:xfrm>
                <a:off x="824500" y="2493900"/>
                <a:ext cx="254825" cy="186950"/>
              </a:xfrm>
              <a:custGeom>
                <a:rect b="b" l="l" r="r" t="t"/>
                <a:pathLst>
                  <a:path extrusionOk="0" h="7478" w="10193">
                    <a:moveTo>
                      <a:pt x="7745" y="0"/>
                    </a:moveTo>
                    <a:cubicBezTo>
                      <a:pt x="7713" y="0"/>
                      <a:pt x="7680" y="12"/>
                      <a:pt x="7656" y="36"/>
                    </a:cubicBezTo>
                    <a:cubicBezTo>
                      <a:pt x="7608" y="83"/>
                      <a:pt x="7608" y="167"/>
                      <a:pt x="7656" y="214"/>
                    </a:cubicBezTo>
                    <a:cubicBezTo>
                      <a:pt x="9073" y="1655"/>
                      <a:pt x="9787" y="6013"/>
                      <a:pt x="9918" y="6834"/>
                    </a:cubicBezTo>
                    <a:lnTo>
                      <a:pt x="274" y="7227"/>
                    </a:lnTo>
                    <a:cubicBezTo>
                      <a:pt x="465" y="6322"/>
                      <a:pt x="1453" y="1822"/>
                      <a:pt x="2691" y="607"/>
                    </a:cubicBezTo>
                    <a:cubicBezTo>
                      <a:pt x="2739" y="560"/>
                      <a:pt x="2739" y="488"/>
                      <a:pt x="2691" y="441"/>
                    </a:cubicBezTo>
                    <a:cubicBezTo>
                      <a:pt x="2666" y="409"/>
                      <a:pt x="2634" y="394"/>
                      <a:pt x="2601" y="394"/>
                    </a:cubicBezTo>
                    <a:cubicBezTo>
                      <a:pt x="2571" y="394"/>
                      <a:pt x="2541" y="406"/>
                      <a:pt x="2513" y="429"/>
                    </a:cubicBezTo>
                    <a:cubicBezTo>
                      <a:pt x="1084" y="1834"/>
                      <a:pt x="48" y="7108"/>
                      <a:pt x="0" y="7334"/>
                    </a:cubicBezTo>
                    <a:cubicBezTo>
                      <a:pt x="0" y="7370"/>
                      <a:pt x="0" y="7406"/>
                      <a:pt x="36" y="7430"/>
                    </a:cubicBezTo>
                    <a:cubicBezTo>
                      <a:pt x="60" y="7465"/>
                      <a:pt x="84" y="7477"/>
                      <a:pt x="119" y="7477"/>
                    </a:cubicBezTo>
                    <a:lnTo>
                      <a:pt x="131" y="7477"/>
                    </a:lnTo>
                    <a:lnTo>
                      <a:pt x="10061" y="7084"/>
                    </a:lnTo>
                    <a:cubicBezTo>
                      <a:pt x="10097" y="7084"/>
                      <a:pt x="10133" y="7060"/>
                      <a:pt x="10156" y="7037"/>
                    </a:cubicBezTo>
                    <a:cubicBezTo>
                      <a:pt x="10180" y="7013"/>
                      <a:pt x="10192" y="6977"/>
                      <a:pt x="10180" y="6941"/>
                    </a:cubicBezTo>
                    <a:cubicBezTo>
                      <a:pt x="10156" y="6727"/>
                      <a:pt x="9454" y="1679"/>
                      <a:pt x="7835" y="36"/>
                    </a:cubicBezTo>
                    <a:cubicBezTo>
                      <a:pt x="7811" y="12"/>
                      <a:pt x="7778" y="0"/>
                      <a:pt x="7745"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7" name="Google Shape;4427;gd6373dda26_0_7166"/>
              <p:cNvSpPr/>
              <p:nvPr/>
            </p:nvSpPr>
            <p:spPr>
              <a:xfrm>
                <a:off x="868250" y="2658800"/>
                <a:ext cx="141700" cy="136925"/>
              </a:xfrm>
              <a:custGeom>
                <a:rect b="b" l="l" r="r" t="t"/>
                <a:pathLst>
                  <a:path extrusionOk="0" h="5477" w="5668">
                    <a:moveTo>
                      <a:pt x="1906" y="0"/>
                    </a:moveTo>
                    <a:cubicBezTo>
                      <a:pt x="1906" y="0"/>
                      <a:pt x="2048" y="1072"/>
                      <a:pt x="2013" y="1857"/>
                    </a:cubicBezTo>
                    <a:cubicBezTo>
                      <a:pt x="2013" y="1893"/>
                      <a:pt x="2013" y="1929"/>
                      <a:pt x="2001" y="1953"/>
                    </a:cubicBezTo>
                    <a:cubicBezTo>
                      <a:pt x="1965" y="2500"/>
                      <a:pt x="1667" y="2989"/>
                      <a:pt x="1203" y="3274"/>
                    </a:cubicBezTo>
                    <a:lnTo>
                      <a:pt x="1" y="4001"/>
                    </a:lnTo>
                    <a:lnTo>
                      <a:pt x="84" y="5227"/>
                    </a:lnTo>
                    <a:lnTo>
                      <a:pt x="5085" y="5477"/>
                    </a:lnTo>
                    <a:lnTo>
                      <a:pt x="5668" y="3477"/>
                    </a:lnTo>
                    <a:lnTo>
                      <a:pt x="5263" y="3203"/>
                    </a:lnTo>
                    <a:cubicBezTo>
                      <a:pt x="4787" y="2881"/>
                      <a:pt x="4477" y="2358"/>
                      <a:pt x="4442" y="1774"/>
                    </a:cubicBezTo>
                    <a:lnTo>
                      <a:pt x="4382" y="857"/>
                    </a:lnTo>
                    <a:lnTo>
                      <a:pt x="190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8" name="Google Shape;4428;gd6373dda26_0_7166"/>
              <p:cNvSpPr/>
              <p:nvPr/>
            </p:nvSpPr>
            <p:spPr>
              <a:xfrm>
                <a:off x="864975" y="2655775"/>
                <a:ext cx="148250" cy="142950"/>
              </a:xfrm>
              <a:custGeom>
                <a:rect b="b" l="l" r="r" t="t"/>
                <a:pathLst>
                  <a:path extrusionOk="0" h="5718" w="5930">
                    <a:moveTo>
                      <a:pt x="2031" y="1"/>
                    </a:moveTo>
                    <a:cubicBezTo>
                      <a:pt x="2004" y="1"/>
                      <a:pt x="1980" y="11"/>
                      <a:pt x="1965" y="26"/>
                    </a:cubicBezTo>
                    <a:cubicBezTo>
                      <a:pt x="1929" y="62"/>
                      <a:pt x="1906" y="97"/>
                      <a:pt x="1917" y="145"/>
                    </a:cubicBezTo>
                    <a:cubicBezTo>
                      <a:pt x="1917" y="157"/>
                      <a:pt x="2060" y="1205"/>
                      <a:pt x="2013" y="1967"/>
                    </a:cubicBezTo>
                    <a:lnTo>
                      <a:pt x="2013" y="2074"/>
                    </a:lnTo>
                    <a:cubicBezTo>
                      <a:pt x="1977" y="2574"/>
                      <a:pt x="1703" y="3026"/>
                      <a:pt x="1275" y="3288"/>
                    </a:cubicBezTo>
                    <a:lnTo>
                      <a:pt x="60" y="4014"/>
                    </a:lnTo>
                    <a:cubicBezTo>
                      <a:pt x="24" y="4038"/>
                      <a:pt x="1" y="4086"/>
                      <a:pt x="1" y="4133"/>
                    </a:cubicBezTo>
                    <a:lnTo>
                      <a:pt x="84" y="5348"/>
                    </a:lnTo>
                    <a:cubicBezTo>
                      <a:pt x="95" y="5413"/>
                      <a:pt x="145" y="5469"/>
                      <a:pt x="199" y="5469"/>
                    </a:cubicBezTo>
                    <a:cubicBezTo>
                      <a:pt x="205" y="5469"/>
                      <a:pt x="210" y="5468"/>
                      <a:pt x="215" y="5467"/>
                    </a:cubicBezTo>
                    <a:cubicBezTo>
                      <a:pt x="286" y="5467"/>
                      <a:pt x="334" y="5407"/>
                      <a:pt x="334" y="5336"/>
                    </a:cubicBezTo>
                    <a:lnTo>
                      <a:pt x="251" y="4181"/>
                    </a:lnTo>
                    <a:lnTo>
                      <a:pt x="1394" y="3502"/>
                    </a:lnTo>
                    <a:cubicBezTo>
                      <a:pt x="1906" y="3205"/>
                      <a:pt x="2227" y="2669"/>
                      <a:pt x="2263" y="2086"/>
                    </a:cubicBezTo>
                    <a:lnTo>
                      <a:pt x="2263" y="1990"/>
                    </a:lnTo>
                    <a:cubicBezTo>
                      <a:pt x="2298" y="1395"/>
                      <a:pt x="2227" y="657"/>
                      <a:pt x="2191" y="312"/>
                    </a:cubicBezTo>
                    <a:lnTo>
                      <a:pt x="2191" y="312"/>
                    </a:lnTo>
                    <a:lnTo>
                      <a:pt x="4394" y="1074"/>
                    </a:lnTo>
                    <a:lnTo>
                      <a:pt x="4454" y="1907"/>
                    </a:lnTo>
                    <a:cubicBezTo>
                      <a:pt x="4489" y="2526"/>
                      <a:pt x="4811" y="3074"/>
                      <a:pt x="5323" y="3419"/>
                    </a:cubicBezTo>
                    <a:lnTo>
                      <a:pt x="5656" y="3657"/>
                    </a:lnTo>
                    <a:lnTo>
                      <a:pt x="5085" y="5562"/>
                    </a:lnTo>
                    <a:cubicBezTo>
                      <a:pt x="5073" y="5622"/>
                      <a:pt x="5108" y="5693"/>
                      <a:pt x="5180" y="5717"/>
                    </a:cubicBezTo>
                    <a:lnTo>
                      <a:pt x="5216" y="5717"/>
                    </a:lnTo>
                    <a:cubicBezTo>
                      <a:pt x="5263" y="5717"/>
                      <a:pt x="5311" y="5681"/>
                      <a:pt x="5335" y="5634"/>
                    </a:cubicBezTo>
                    <a:lnTo>
                      <a:pt x="5918" y="3633"/>
                    </a:lnTo>
                    <a:cubicBezTo>
                      <a:pt x="5930" y="3586"/>
                      <a:pt x="5918" y="3526"/>
                      <a:pt x="5870" y="3491"/>
                    </a:cubicBezTo>
                    <a:lnTo>
                      <a:pt x="5466" y="3217"/>
                    </a:lnTo>
                    <a:cubicBezTo>
                      <a:pt x="5013" y="2919"/>
                      <a:pt x="4739" y="2431"/>
                      <a:pt x="4704" y="1895"/>
                    </a:cubicBezTo>
                    <a:lnTo>
                      <a:pt x="4632" y="978"/>
                    </a:lnTo>
                    <a:cubicBezTo>
                      <a:pt x="4632" y="919"/>
                      <a:pt x="4596" y="883"/>
                      <a:pt x="4549" y="859"/>
                    </a:cubicBezTo>
                    <a:lnTo>
                      <a:pt x="2084" y="14"/>
                    </a:lnTo>
                    <a:cubicBezTo>
                      <a:pt x="2066" y="5"/>
                      <a:pt x="2048" y="1"/>
                      <a:pt x="2031"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9" name="Google Shape;4429;gd6373dda26_0_7166"/>
              <p:cNvSpPr/>
              <p:nvPr/>
            </p:nvSpPr>
            <p:spPr>
              <a:xfrm>
                <a:off x="948025" y="2675150"/>
                <a:ext cx="31875" cy="35150"/>
              </a:xfrm>
              <a:custGeom>
                <a:rect b="b" l="l" r="r" t="t"/>
                <a:pathLst>
                  <a:path extrusionOk="0" h="1406" w="1275">
                    <a:moveTo>
                      <a:pt x="596" y="1"/>
                    </a:moveTo>
                    <a:lnTo>
                      <a:pt x="0" y="275"/>
                    </a:lnTo>
                    <a:cubicBezTo>
                      <a:pt x="0" y="275"/>
                      <a:pt x="417" y="1144"/>
                      <a:pt x="1274" y="1406"/>
                    </a:cubicBezTo>
                    <a:lnTo>
                      <a:pt x="1191" y="203"/>
                    </a:lnTo>
                    <a:lnTo>
                      <a:pt x="596" y="1"/>
                    </a:ln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0" name="Google Shape;4430;gd6373dda26_0_7166"/>
              <p:cNvSpPr/>
              <p:nvPr/>
            </p:nvSpPr>
            <p:spPr>
              <a:xfrm>
                <a:off x="944450" y="2671950"/>
                <a:ext cx="38425" cy="41625"/>
              </a:xfrm>
              <a:custGeom>
                <a:rect b="b" l="l" r="r" t="t"/>
                <a:pathLst>
                  <a:path extrusionOk="0" h="1665" w="1537">
                    <a:moveTo>
                      <a:pt x="739" y="260"/>
                    </a:moveTo>
                    <a:lnTo>
                      <a:pt x="1215" y="427"/>
                    </a:lnTo>
                    <a:lnTo>
                      <a:pt x="1275" y="1355"/>
                    </a:lnTo>
                    <a:cubicBezTo>
                      <a:pt x="763" y="1129"/>
                      <a:pt x="441" y="677"/>
                      <a:pt x="310" y="462"/>
                    </a:cubicBezTo>
                    <a:lnTo>
                      <a:pt x="739" y="260"/>
                    </a:lnTo>
                    <a:close/>
                    <a:moveTo>
                      <a:pt x="727" y="1"/>
                    </a:moveTo>
                    <a:cubicBezTo>
                      <a:pt x="712" y="1"/>
                      <a:pt x="697" y="4"/>
                      <a:pt x="679" y="10"/>
                    </a:cubicBezTo>
                    <a:lnTo>
                      <a:pt x="84" y="296"/>
                    </a:lnTo>
                    <a:cubicBezTo>
                      <a:pt x="24" y="319"/>
                      <a:pt x="1" y="403"/>
                      <a:pt x="24" y="462"/>
                    </a:cubicBezTo>
                    <a:cubicBezTo>
                      <a:pt x="48" y="498"/>
                      <a:pt x="477" y="1379"/>
                      <a:pt x="1382" y="1653"/>
                    </a:cubicBezTo>
                    <a:cubicBezTo>
                      <a:pt x="1394" y="1665"/>
                      <a:pt x="1405" y="1665"/>
                      <a:pt x="1417" y="1665"/>
                    </a:cubicBezTo>
                    <a:cubicBezTo>
                      <a:pt x="1441" y="1665"/>
                      <a:pt x="1465" y="1653"/>
                      <a:pt x="1489" y="1629"/>
                    </a:cubicBezTo>
                    <a:cubicBezTo>
                      <a:pt x="1525" y="1605"/>
                      <a:pt x="1536" y="1570"/>
                      <a:pt x="1536" y="1534"/>
                    </a:cubicBezTo>
                    <a:lnTo>
                      <a:pt x="1453" y="331"/>
                    </a:lnTo>
                    <a:cubicBezTo>
                      <a:pt x="1453" y="272"/>
                      <a:pt x="1417" y="236"/>
                      <a:pt x="1370" y="212"/>
                    </a:cubicBezTo>
                    <a:lnTo>
                      <a:pt x="774" y="10"/>
                    </a:lnTo>
                    <a:cubicBezTo>
                      <a:pt x="757" y="4"/>
                      <a:pt x="742" y="1"/>
                      <a:pt x="727"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1" name="Google Shape;4431;gd6373dda26_0_7166"/>
              <p:cNvSpPr/>
              <p:nvPr/>
            </p:nvSpPr>
            <p:spPr>
              <a:xfrm>
                <a:off x="898100" y="2514275"/>
                <a:ext cx="126150" cy="178475"/>
              </a:xfrm>
              <a:custGeom>
                <a:rect b="b" l="l" r="r" t="t"/>
                <a:pathLst>
                  <a:path extrusionOk="0" h="7139" w="5046">
                    <a:moveTo>
                      <a:pt x="3165" y="0"/>
                    </a:moveTo>
                    <a:cubicBezTo>
                      <a:pt x="896" y="0"/>
                      <a:pt x="0" y="1593"/>
                      <a:pt x="426" y="4007"/>
                    </a:cubicBezTo>
                    <a:cubicBezTo>
                      <a:pt x="854" y="6495"/>
                      <a:pt x="807" y="6436"/>
                      <a:pt x="819" y="7138"/>
                    </a:cubicBezTo>
                    <a:lnTo>
                      <a:pt x="1902" y="6662"/>
                    </a:lnTo>
                    <a:cubicBezTo>
                      <a:pt x="2066" y="6763"/>
                      <a:pt x="2776" y="7094"/>
                      <a:pt x="3450" y="7094"/>
                    </a:cubicBezTo>
                    <a:cubicBezTo>
                      <a:pt x="4049" y="7094"/>
                      <a:pt x="4619" y="6832"/>
                      <a:pt x="4748" y="5912"/>
                    </a:cubicBezTo>
                    <a:cubicBezTo>
                      <a:pt x="5010" y="3959"/>
                      <a:pt x="5045" y="90"/>
                      <a:pt x="3414" y="7"/>
                    </a:cubicBezTo>
                    <a:cubicBezTo>
                      <a:pt x="3330" y="2"/>
                      <a:pt x="3247" y="0"/>
                      <a:pt x="316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2" name="Google Shape;4432;gd6373dda26_0_7166"/>
              <p:cNvSpPr/>
              <p:nvPr/>
            </p:nvSpPr>
            <p:spPr>
              <a:xfrm>
                <a:off x="899500" y="2511275"/>
                <a:ext cx="128625" cy="184450"/>
              </a:xfrm>
              <a:custGeom>
                <a:rect b="b" l="l" r="r" t="t"/>
                <a:pathLst>
                  <a:path extrusionOk="0" h="7378" w="5145">
                    <a:moveTo>
                      <a:pt x="3095" y="0"/>
                    </a:moveTo>
                    <a:cubicBezTo>
                      <a:pt x="2110" y="0"/>
                      <a:pt x="1347" y="298"/>
                      <a:pt x="834" y="877"/>
                    </a:cubicBezTo>
                    <a:cubicBezTo>
                      <a:pt x="203" y="1591"/>
                      <a:pt x="1" y="2722"/>
                      <a:pt x="239" y="4139"/>
                    </a:cubicBezTo>
                    <a:cubicBezTo>
                      <a:pt x="620" y="6318"/>
                      <a:pt x="632" y="6532"/>
                      <a:pt x="632" y="7020"/>
                    </a:cubicBezTo>
                    <a:cubicBezTo>
                      <a:pt x="644" y="7092"/>
                      <a:pt x="644" y="7163"/>
                      <a:pt x="644" y="7258"/>
                    </a:cubicBezTo>
                    <a:cubicBezTo>
                      <a:pt x="644" y="7330"/>
                      <a:pt x="703" y="7377"/>
                      <a:pt x="763" y="7377"/>
                    </a:cubicBezTo>
                    <a:lnTo>
                      <a:pt x="775" y="7377"/>
                    </a:lnTo>
                    <a:cubicBezTo>
                      <a:pt x="834" y="7377"/>
                      <a:pt x="894" y="7318"/>
                      <a:pt x="894" y="7247"/>
                    </a:cubicBezTo>
                    <a:cubicBezTo>
                      <a:pt x="894" y="7163"/>
                      <a:pt x="882" y="7080"/>
                      <a:pt x="882" y="7020"/>
                    </a:cubicBezTo>
                    <a:cubicBezTo>
                      <a:pt x="882" y="6520"/>
                      <a:pt x="870" y="6294"/>
                      <a:pt x="489" y="4103"/>
                    </a:cubicBezTo>
                    <a:cubicBezTo>
                      <a:pt x="251" y="2758"/>
                      <a:pt x="441" y="1698"/>
                      <a:pt x="1025" y="1043"/>
                    </a:cubicBezTo>
                    <a:cubicBezTo>
                      <a:pt x="1480" y="523"/>
                      <a:pt x="2172" y="250"/>
                      <a:pt x="3083" y="250"/>
                    </a:cubicBezTo>
                    <a:cubicBezTo>
                      <a:pt x="3172" y="250"/>
                      <a:pt x="3264" y="252"/>
                      <a:pt x="3358" y="258"/>
                    </a:cubicBezTo>
                    <a:cubicBezTo>
                      <a:pt x="3608" y="269"/>
                      <a:pt x="3823" y="389"/>
                      <a:pt x="4001" y="615"/>
                    </a:cubicBezTo>
                    <a:cubicBezTo>
                      <a:pt x="4823" y="1603"/>
                      <a:pt x="4787" y="4389"/>
                      <a:pt x="4561" y="6020"/>
                    </a:cubicBezTo>
                    <a:cubicBezTo>
                      <a:pt x="4501" y="6496"/>
                      <a:pt x="4299" y="6818"/>
                      <a:pt x="3977" y="6973"/>
                    </a:cubicBezTo>
                    <a:cubicBezTo>
                      <a:pt x="3802" y="7056"/>
                      <a:pt x="3603" y="7089"/>
                      <a:pt x="3398" y="7089"/>
                    </a:cubicBezTo>
                    <a:cubicBezTo>
                      <a:pt x="2754" y="7089"/>
                      <a:pt x="2059" y="6765"/>
                      <a:pt x="1906" y="6675"/>
                    </a:cubicBezTo>
                    <a:cubicBezTo>
                      <a:pt x="1887" y="6664"/>
                      <a:pt x="1866" y="6658"/>
                      <a:pt x="1846" y="6658"/>
                    </a:cubicBezTo>
                    <a:cubicBezTo>
                      <a:pt x="1804" y="6658"/>
                      <a:pt x="1763" y="6682"/>
                      <a:pt x="1739" y="6723"/>
                    </a:cubicBezTo>
                    <a:cubicBezTo>
                      <a:pt x="1703" y="6782"/>
                      <a:pt x="1715" y="6854"/>
                      <a:pt x="1775" y="6889"/>
                    </a:cubicBezTo>
                    <a:cubicBezTo>
                      <a:pt x="1970" y="7005"/>
                      <a:pt x="2700" y="7338"/>
                      <a:pt x="3400" y="7338"/>
                    </a:cubicBezTo>
                    <a:cubicBezTo>
                      <a:pt x="3639" y="7338"/>
                      <a:pt x="3875" y="7299"/>
                      <a:pt x="4085" y="7199"/>
                    </a:cubicBezTo>
                    <a:cubicBezTo>
                      <a:pt x="4489" y="7008"/>
                      <a:pt x="4739" y="6615"/>
                      <a:pt x="4811" y="6056"/>
                    </a:cubicBezTo>
                    <a:cubicBezTo>
                      <a:pt x="5013" y="4615"/>
                      <a:pt x="5144" y="1591"/>
                      <a:pt x="4204" y="448"/>
                    </a:cubicBezTo>
                    <a:cubicBezTo>
                      <a:pt x="3965" y="174"/>
                      <a:pt x="3692" y="19"/>
                      <a:pt x="3370" y="8"/>
                    </a:cubicBezTo>
                    <a:cubicBezTo>
                      <a:pt x="3277" y="3"/>
                      <a:pt x="3185" y="0"/>
                      <a:pt x="3095"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3" name="Google Shape;4433;gd6373dda26_0_7166"/>
              <p:cNvSpPr/>
              <p:nvPr/>
            </p:nvSpPr>
            <p:spPr>
              <a:xfrm>
                <a:off x="867650" y="2484825"/>
                <a:ext cx="167900" cy="124275"/>
              </a:xfrm>
              <a:custGeom>
                <a:rect b="b" l="l" r="r" t="t"/>
                <a:pathLst>
                  <a:path extrusionOk="0" h="4971" w="6716">
                    <a:moveTo>
                      <a:pt x="3881" y="0"/>
                    </a:moveTo>
                    <a:cubicBezTo>
                      <a:pt x="2500" y="0"/>
                      <a:pt x="944" y="389"/>
                      <a:pt x="596" y="1316"/>
                    </a:cubicBezTo>
                    <a:cubicBezTo>
                      <a:pt x="1" y="2935"/>
                      <a:pt x="596" y="4971"/>
                      <a:pt x="596" y="4971"/>
                    </a:cubicBezTo>
                    <a:cubicBezTo>
                      <a:pt x="733" y="4745"/>
                      <a:pt x="977" y="4688"/>
                      <a:pt x="1187" y="4688"/>
                    </a:cubicBezTo>
                    <a:cubicBezTo>
                      <a:pt x="1397" y="4688"/>
                      <a:pt x="1572" y="4745"/>
                      <a:pt x="1572" y="4745"/>
                    </a:cubicBezTo>
                    <a:cubicBezTo>
                      <a:pt x="1572" y="4745"/>
                      <a:pt x="2763" y="3852"/>
                      <a:pt x="2501" y="2625"/>
                    </a:cubicBezTo>
                    <a:lnTo>
                      <a:pt x="2501" y="2625"/>
                    </a:lnTo>
                    <a:cubicBezTo>
                      <a:pt x="2877" y="2663"/>
                      <a:pt x="3227" y="2678"/>
                      <a:pt x="3548" y="2678"/>
                    </a:cubicBezTo>
                    <a:cubicBezTo>
                      <a:pt x="4945" y="2678"/>
                      <a:pt x="5787" y="2387"/>
                      <a:pt x="5787" y="2387"/>
                    </a:cubicBezTo>
                    <a:lnTo>
                      <a:pt x="6109" y="3578"/>
                    </a:lnTo>
                    <a:cubicBezTo>
                      <a:pt x="6109" y="3578"/>
                      <a:pt x="6716" y="1458"/>
                      <a:pt x="6109" y="589"/>
                    </a:cubicBezTo>
                    <a:cubicBezTo>
                      <a:pt x="5849" y="217"/>
                      <a:pt x="4914" y="0"/>
                      <a:pt x="388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4" name="Google Shape;4434;gd6373dda26_0_7166"/>
              <p:cNvSpPr/>
              <p:nvPr/>
            </p:nvSpPr>
            <p:spPr>
              <a:xfrm>
                <a:off x="864375" y="2481675"/>
                <a:ext cx="174150" cy="130700"/>
              </a:xfrm>
              <a:custGeom>
                <a:rect b="b" l="l" r="r" t="t"/>
                <a:pathLst>
                  <a:path extrusionOk="0" h="5228" w="6966">
                    <a:moveTo>
                      <a:pt x="4013" y="251"/>
                    </a:moveTo>
                    <a:cubicBezTo>
                      <a:pt x="5037" y="251"/>
                      <a:pt x="5906" y="465"/>
                      <a:pt x="6132" y="787"/>
                    </a:cubicBezTo>
                    <a:cubicBezTo>
                      <a:pt x="6525" y="1358"/>
                      <a:pt x="6359" y="2537"/>
                      <a:pt x="6228" y="3192"/>
                    </a:cubicBezTo>
                    <a:lnTo>
                      <a:pt x="6037" y="2489"/>
                    </a:lnTo>
                    <a:cubicBezTo>
                      <a:pt x="6025" y="2454"/>
                      <a:pt x="6002" y="2418"/>
                      <a:pt x="5978" y="2406"/>
                    </a:cubicBezTo>
                    <a:cubicBezTo>
                      <a:pt x="5952" y="2398"/>
                      <a:pt x="5927" y="2389"/>
                      <a:pt x="5902" y="2389"/>
                    </a:cubicBezTo>
                    <a:cubicBezTo>
                      <a:pt x="5891" y="2389"/>
                      <a:pt x="5881" y="2391"/>
                      <a:pt x="5871" y="2394"/>
                    </a:cubicBezTo>
                    <a:cubicBezTo>
                      <a:pt x="5871" y="2406"/>
                      <a:pt x="5037" y="2680"/>
                      <a:pt x="3704" y="2680"/>
                    </a:cubicBezTo>
                    <a:cubicBezTo>
                      <a:pt x="3358" y="2680"/>
                      <a:pt x="3001" y="2668"/>
                      <a:pt x="2644" y="2620"/>
                    </a:cubicBezTo>
                    <a:cubicBezTo>
                      <a:pt x="2608" y="2620"/>
                      <a:pt x="2573" y="2632"/>
                      <a:pt x="2549" y="2668"/>
                    </a:cubicBezTo>
                    <a:cubicBezTo>
                      <a:pt x="2513" y="2692"/>
                      <a:pt x="2501" y="2739"/>
                      <a:pt x="2513" y="2775"/>
                    </a:cubicBezTo>
                    <a:cubicBezTo>
                      <a:pt x="2727" y="3775"/>
                      <a:pt x="1894" y="4561"/>
                      <a:pt x="1680" y="4740"/>
                    </a:cubicBezTo>
                    <a:cubicBezTo>
                      <a:pt x="1608" y="4716"/>
                      <a:pt x="1465" y="4692"/>
                      <a:pt x="1322" y="4692"/>
                    </a:cubicBezTo>
                    <a:cubicBezTo>
                      <a:pt x="1108" y="4692"/>
                      <a:pt x="929" y="4740"/>
                      <a:pt x="798" y="4847"/>
                    </a:cubicBezTo>
                    <a:cubicBezTo>
                      <a:pt x="668" y="4275"/>
                      <a:pt x="382" y="2739"/>
                      <a:pt x="846" y="1489"/>
                    </a:cubicBezTo>
                    <a:cubicBezTo>
                      <a:pt x="1168" y="632"/>
                      <a:pt x="2668" y="251"/>
                      <a:pt x="4013" y="251"/>
                    </a:cubicBezTo>
                    <a:close/>
                    <a:moveTo>
                      <a:pt x="4013" y="1"/>
                    </a:moveTo>
                    <a:cubicBezTo>
                      <a:pt x="2680" y="1"/>
                      <a:pt x="1001" y="370"/>
                      <a:pt x="620" y="1394"/>
                    </a:cubicBezTo>
                    <a:cubicBezTo>
                      <a:pt x="1" y="3037"/>
                      <a:pt x="584" y="5049"/>
                      <a:pt x="608" y="5132"/>
                    </a:cubicBezTo>
                    <a:cubicBezTo>
                      <a:pt x="632" y="5180"/>
                      <a:pt x="668" y="5216"/>
                      <a:pt x="715" y="5228"/>
                    </a:cubicBezTo>
                    <a:lnTo>
                      <a:pt x="727" y="5228"/>
                    </a:lnTo>
                    <a:cubicBezTo>
                      <a:pt x="775" y="5228"/>
                      <a:pt x="822" y="5204"/>
                      <a:pt x="834" y="5156"/>
                    </a:cubicBezTo>
                    <a:cubicBezTo>
                      <a:pt x="929" y="5013"/>
                      <a:pt x="1084" y="4942"/>
                      <a:pt x="1322" y="4942"/>
                    </a:cubicBezTo>
                    <a:cubicBezTo>
                      <a:pt x="1501" y="4942"/>
                      <a:pt x="1668" y="4990"/>
                      <a:pt x="1668" y="4990"/>
                    </a:cubicBezTo>
                    <a:cubicBezTo>
                      <a:pt x="1682" y="4995"/>
                      <a:pt x="1699" y="4997"/>
                      <a:pt x="1716" y="4997"/>
                    </a:cubicBezTo>
                    <a:cubicBezTo>
                      <a:pt x="1741" y="4997"/>
                      <a:pt x="1766" y="4992"/>
                      <a:pt x="1787" y="4978"/>
                    </a:cubicBezTo>
                    <a:cubicBezTo>
                      <a:pt x="1834" y="4930"/>
                      <a:pt x="2930" y="4097"/>
                      <a:pt x="2787" y="2894"/>
                    </a:cubicBezTo>
                    <a:lnTo>
                      <a:pt x="2787" y="2894"/>
                    </a:lnTo>
                    <a:cubicBezTo>
                      <a:pt x="3096" y="2918"/>
                      <a:pt x="3394" y="2930"/>
                      <a:pt x="3704" y="2930"/>
                    </a:cubicBezTo>
                    <a:cubicBezTo>
                      <a:pt x="4787" y="2930"/>
                      <a:pt x="5537" y="2751"/>
                      <a:pt x="5835" y="2668"/>
                    </a:cubicBezTo>
                    <a:lnTo>
                      <a:pt x="6109" y="3739"/>
                    </a:lnTo>
                    <a:cubicBezTo>
                      <a:pt x="6132" y="3787"/>
                      <a:pt x="6180" y="3835"/>
                      <a:pt x="6228" y="3835"/>
                    </a:cubicBezTo>
                    <a:lnTo>
                      <a:pt x="6240" y="3835"/>
                    </a:lnTo>
                    <a:cubicBezTo>
                      <a:pt x="6287" y="3835"/>
                      <a:pt x="6335" y="3799"/>
                      <a:pt x="6359" y="3739"/>
                    </a:cubicBezTo>
                    <a:cubicBezTo>
                      <a:pt x="6383" y="3656"/>
                      <a:pt x="6966" y="1549"/>
                      <a:pt x="6335" y="644"/>
                    </a:cubicBezTo>
                    <a:cubicBezTo>
                      <a:pt x="6002" y="168"/>
                      <a:pt x="4882" y="1"/>
                      <a:pt x="4013"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5" name="Google Shape;4435;gd6373dda26_0_7166"/>
              <p:cNvSpPr/>
              <p:nvPr/>
            </p:nvSpPr>
            <p:spPr>
              <a:xfrm>
                <a:off x="876125" y="2603275"/>
                <a:ext cx="43350" cy="45500"/>
              </a:xfrm>
              <a:custGeom>
                <a:rect b="b" l="l" r="r" t="t"/>
                <a:pathLst>
                  <a:path extrusionOk="0" h="1820" w="1734">
                    <a:moveTo>
                      <a:pt x="864" y="1"/>
                    </a:moveTo>
                    <a:cubicBezTo>
                      <a:pt x="827" y="1"/>
                      <a:pt x="787" y="3"/>
                      <a:pt x="745" y="7"/>
                    </a:cubicBezTo>
                    <a:cubicBezTo>
                      <a:pt x="117" y="65"/>
                      <a:pt x="0" y="1819"/>
                      <a:pt x="1620" y="1819"/>
                    </a:cubicBezTo>
                    <a:cubicBezTo>
                      <a:pt x="1657" y="1819"/>
                      <a:pt x="1695" y="1818"/>
                      <a:pt x="1733" y="1816"/>
                    </a:cubicBezTo>
                    <a:lnTo>
                      <a:pt x="1555" y="376"/>
                    </a:lnTo>
                    <a:cubicBezTo>
                      <a:pt x="1555" y="376"/>
                      <a:pt x="1409" y="1"/>
                      <a:pt x="86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6" name="Google Shape;4436;gd6373dda26_0_7166"/>
              <p:cNvSpPr/>
              <p:nvPr/>
            </p:nvSpPr>
            <p:spPr>
              <a:xfrm>
                <a:off x="880150" y="2600275"/>
                <a:ext cx="42600" cy="51400"/>
              </a:xfrm>
              <a:custGeom>
                <a:rect b="b" l="l" r="r" t="t"/>
                <a:pathLst>
                  <a:path extrusionOk="0" h="2056" w="1704">
                    <a:moveTo>
                      <a:pt x="710" y="1"/>
                    </a:moveTo>
                    <a:cubicBezTo>
                      <a:pt x="667" y="1"/>
                      <a:pt x="621" y="3"/>
                      <a:pt x="572" y="7"/>
                    </a:cubicBezTo>
                    <a:cubicBezTo>
                      <a:pt x="227" y="31"/>
                      <a:pt x="1" y="424"/>
                      <a:pt x="25" y="900"/>
                    </a:cubicBezTo>
                    <a:cubicBezTo>
                      <a:pt x="60" y="1448"/>
                      <a:pt x="465" y="2055"/>
                      <a:pt x="1465" y="2055"/>
                    </a:cubicBezTo>
                    <a:lnTo>
                      <a:pt x="1584" y="2055"/>
                    </a:lnTo>
                    <a:cubicBezTo>
                      <a:pt x="1656" y="2055"/>
                      <a:pt x="1703" y="1996"/>
                      <a:pt x="1703" y="1924"/>
                    </a:cubicBezTo>
                    <a:cubicBezTo>
                      <a:pt x="1703" y="1853"/>
                      <a:pt x="1644" y="1805"/>
                      <a:pt x="1572" y="1805"/>
                    </a:cubicBezTo>
                    <a:cubicBezTo>
                      <a:pt x="1531" y="1807"/>
                      <a:pt x="1491" y="1809"/>
                      <a:pt x="1452" y="1809"/>
                    </a:cubicBezTo>
                    <a:cubicBezTo>
                      <a:pt x="636" y="1809"/>
                      <a:pt x="309" y="1343"/>
                      <a:pt x="275" y="889"/>
                    </a:cubicBezTo>
                    <a:cubicBezTo>
                      <a:pt x="251" y="555"/>
                      <a:pt x="394" y="269"/>
                      <a:pt x="596" y="258"/>
                    </a:cubicBezTo>
                    <a:cubicBezTo>
                      <a:pt x="639" y="253"/>
                      <a:pt x="679" y="250"/>
                      <a:pt x="717" y="250"/>
                    </a:cubicBezTo>
                    <a:cubicBezTo>
                      <a:pt x="1142" y="250"/>
                      <a:pt x="1264" y="532"/>
                      <a:pt x="1275" y="543"/>
                    </a:cubicBezTo>
                    <a:cubicBezTo>
                      <a:pt x="1293" y="597"/>
                      <a:pt x="1337" y="624"/>
                      <a:pt x="1384" y="624"/>
                    </a:cubicBezTo>
                    <a:cubicBezTo>
                      <a:pt x="1399" y="624"/>
                      <a:pt x="1415" y="621"/>
                      <a:pt x="1430" y="615"/>
                    </a:cubicBezTo>
                    <a:cubicBezTo>
                      <a:pt x="1501" y="591"/>
                      <a:pt x="1537" y="519"/>
                      <a:pt x="1501" y="460"/>
                    </a:cubicBezTo>
                    <a:cubicBezTo>
                      <a:pt x="1501" y="438"/>
                      <a:pt x="1325" y="1"/>
                      <a:pt x="710"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7" name="Google Shape;4437;gd6373dda26_0_7166"/>
              <p:cNvSpPr/>
              <p:nvPr/>
            </p:nvSpPr>
            <p:spPr>
              <a:xfrm>
                <a:off x="945650" y="2611125"/>
                <a:ext cx="74725" cy="80525"/>
              </a:xfrm>
              <a:custGeom>
                <a:rect b="b" l="l" r="r" t="t"/>
                <a:pathLst>
                  <a:path extrusionOk="0" h="3221" w="2989">
                    <a:moveTo>
                      <a:pt x="2195" y="1"/>
                    </a:moveTo>
                    <a:cubicBezTo>
                      <a:pt x="1393" y="1"/>
                      <a:pt x="654" y="100"/>
                      <a:pt x="322" y="145"/>
                    </a:cubicBezTo>
                    <a:cubicBezTo>
                      <a:pt x="214" y="169"/>
                      <a:pt x="143" y="252"/>
                      <a:pt x="131" y="359"/>
                    </a:cubicBezTo>
                    <a:lnTo>
                      <a:pt x="12" y="2538"/>
                    </a:lnTo>
                    <a:cubicBezTo>
                      <a:pt x="0" y="2693"/>
                      <a:pt x="84" y="2848"/>
                      <a:pt x="226" y="2907"/>
                    </a:cubicBezTo>
                    <a:cubicBezTo>
                      <a:pt x="533" y="3042"/>
                      <a:pt x="1049" y="3220"/>
                      <a:pt x="1544" y="3220"/>
                    </a:cubicBezTo>
                    <a:cubicBezTo>
                      <a:pt x="2145" y="3220"/>
                      <a:pt x="2715" y="2958"/>
                      <a:pt x="2846" y="2038"/>
                    </a:cubicBezTo>
                    <a:cubicBezTo>
                      <a:pt x="2917" y="1490"/>
                      <a:pt x="2977" y="776"/>
                      <a:pt x="2989" y="38"/>
                    </a:cubicBezTo>
                    <a:cubicBezTo>
                      <a:pt x="2725" y="11"/>
                      <a:pt x="2457" y="1"/>
                      <a:pt x="2195" y="1"/>
                    </a:cubicBezTo>
                    <a:close/>
                  </a:path>
                </a:pathLst>
              </a:custGeom>
              <a:solidFill>
                <a:srgbClr val="A2DA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8" name="Google Shape;4438;gd6373dda26_0_7166"/>
              <p:cNvSpPr/>
              <p:nvPr/>
            </p:nvSpPr>
            <p:spPr>
              <a:xfrm>
                <a:off x="942375" y="2607900"/>
                <a:ext cx="80975" cy="86925"/>
              </a:xfrm>
              <a:custGeom>
                <a:rect b="b" l="l" r="r" t="t"/>
                <a:pathLst>
                  <a:path extrusionOk="0" h="3477" w="3239">
                    <a:moveTo>
                      <a:pt x="2298" y="250"/>
                    </a:moveTo>
                    <a:cubicBezTo>
                      <a:pt x="2536" y="250"/>
                      <a:pt x="2774" y="262"/>
                      <a:pt x="2989" y="286"/>
                    </a:cubicBezTo>
                    <a:cubicBezTo>
                      <a:pt x="2977" y="917"/>
                      <a:pt x="2929" y="1572"/>
                      <a:pt x="2846" y="2155"/>
                    </a:cubicBezTo>
                    <a:cubicBezTo>
                      <a:pt x="2751" y="2870"/>
                      <a:pt x="2370" y="3227"/>
                      <a:pt x="1679" y="3227"/>
                    </a:cubicBezTo>
                    <a:cubicBezTo>
                      <a:pt x="1155" y="3227"/>
                      <a:pt x="619" y="3012"/>
                      <a:pt x="417" y="2917"/>
                    </a:cubicBezTo>
                    <a:cubicBezTo>
                      <a:pt x="322" y="2881"/>
                      <a:pt x="262" y="2774"/>
                      <a:pt x="262" y="2679"/>
                    </a:cubicBezTo>
                    <a:lnTo>
                      <a:pt x="381" y="500"/>
                    </a:lnTo>
                    <a:cubicBezTo>
                      <a:pt x="393" y="453"/>
                      <a:pt x="429" y="405"/>
                      <a:pt x="476" y="405"/>
                    </a:cubicBezTo>
                    <a:cubicBezTo>
                      <a:pt x="822" y="345"/>
                      <a:pt x="1524" y="250"/>
                      <a:pt x="2298" y="250"/>
                    </a:cubicBezTo>
                    <a:close/>
                    <a:moveTo>
                      <a:pt x="2298" y="0"/>
                    </a:moveTo>
                    <a:cubicBezTo>
                      <a:pt x="1512" y="0"/>
                      <a:pt x="798" y="95"/>
                      <a:pt x="441" y="155"/>
                    </a:cubicBezTo>
                    <a:cubicBezTo>
                      <a:pt x="274" y="179"/>
                      <a:pt x="143" y="322"/>
                      <a:pt x="143" y="488"/>
                    </a:cubicBezTo>
                    <a:lnTo>
                      <a:pt x="12" y="2667"/>
                    </a:lnTo>
                    <a:cubicBezTo>
                      <a:pt x="0" y="2870"/>
                      <a:pt x="119" y="3060"/>
                      <a:pt x="310" y="3143"/>
                    </a:cubicBezTo>
                    <a:cubicBezTo>
                      <a:pt x="536" y="3251"/>
                      <a:pt x="1107" y="3477"/>
                      <a:pt x="1679" y="3477"/>
                    </a:cubicBezTo>
                    <a:cubicBezTo>
                      <a:pt x="2250" y="3477"/>
                      <a:pt x="2953" y="3251"/>
                      <a:pt x="3096" y="2191"/>
                    </a:cubicBezTo>
                    <a:cubicBezTo>
                      <a:pt x="3179" y="1572"/>
                      <a:pt x="3239" y="845"/>
                      <a:pt x="3239" y="167"/>
                    </a:cubicBezTo>
                    <a:cubicBezTo>
                      <a:pt x="3239" y="107"/>
                      <a:pt x="3191" y="48"/>
                      <a:pt x="3132" y="48"/>
                    </a:cubicBezTo>
                    <a:cubicBezTo>
                      <a:pt x="2870" y="24"/>
                      <a:pt x="2584" y="0"/>
                      <a:pt x="2298"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9" name="Google Shape;4439;gd6373dda26_0_7166"/>
              <p:cNvSpPr/>
              <p:nvPr/>
            </p:nvSpPr>
            <p:spPr>
              <a:xfrm>
                <a:off x="900400" y="2601000"/>
                <a:ext cx="52100" cy="17625"/>
              </a:xfrm>
              <a:custGeom>
                <a:rect b="b" l="l" r="r" t="t"/>
                <a:pathLst>
                  <a:path extrusionOk="0" h="705" w="2084">
                    <a:moveTo>
                      <a:pt x="140" y="0"/>
                    </a:moveTo>
                    <a:cubicBezTo>
                      <a:pt x="81" y="0"/>
                      <a:pt x="33" y="35"/>
                      <a:pt x="12" y="98"/>
                    </a:cubicBezTo>
                    <a:cubicBezTo>
                      <a:pt x="0" y="157"/>
                      <a:pt x="36" y="229"/>
                      <a:pt x="108" y="240"/>
                    </a:cubicBezTo>
                    <a:lnTo>
                      <a:pt x="1917" y="705"/>
                    </a:lnTo>
                    <a:lnTo>
                      <a:pt x="1953" y="705"/>
                    </a:lnTo>
                    <a:cubicBezTo>
                      <a:pt x="2013" y="705"/>
                      <a:pt x="2060" y="669"/>
                      <a:pt x="2072" y="621"/>
                    </a:cubicBezTo>
                    <a:cubicBezTo>
                      <a:pt x="2084" y="550"/>
                      <a:pt x="2048" y="479"/>
                      <a:pt x="1977" y="467"/>
                    </a:cubicBezTo>
                    <a:lnTo>
                      <a:pt x="167" y="2"/>
                    </a:lnTo>
                    <a:cubicBezTo>
                      <a:pt x="158" y="1"/>
                      <a:pt x="149" y="0"/>
                      <a:pt x="140"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0" name="Google Shape;4440;gd6373dda26_0_7166"/>
              <p:cNvSpPr/>
              <p:nvPr/>
            </p:nvSpPr>
            <p:spPr>
              <a:xfrm>
                <a:off x="909625" y="2645400"/>
                <a:ext cx="39625" cy="38425"/>
              </a:xfrm>
              <a:custGeom>
                <a:rect b="b" l="l" r="r" t="t"/>
                <a:pathLst>
                  <a:path extrusionOk="0" h="1537" w="1585">
                    <a:moveTo>
                      <a:pt x="139" y="1"/>
                    </a:moveTo>
                    <a:cubicBezTo>
                      <a:pt x="117" y="1"/>
                      <a:pt x="95" y="5"/>
                      <a:pt x="72" y="12"/>
                    </a:cubicBezTo>
                    <a:cubicBezTo>
                      <a:pt x="12" y="48"/>
                      <a:pt x="1" y="131"/>
                      <a:pt x="24" y="191"/>
                    </a:cubicBezTo>
                    <a:cubicBezTo>
                      <a:pt x="48" y="227"/>
                      <a:pt x="584" y="1179"/>
                      <a:pt x="1382" y="1536"/>
                    </a:cubicBezTo>
                    <a:lnTo>
                      <a:pt x="1441" y="1536"/>
                    </a:lnTo>
                    <a:cubicBezTo>
                      <a:pt x="1489" y="1536"/>
                      <a:pt x="1525" y="1512"/>
                      <a:pt x="1548" y="1465"/>
                    </a:cubicBezTo>
                    <a:cubicBezTo>
                      <a:pt x="1584" y="1405"/>
                      <a:pt x="1548" y="1334"/>
                      <a:pt x="1489" y="1298"/>
                    </a:cubicBezTo>
                    <a:cubicBezTo>
                      <a:pt x="763" y="977"/>
                      <a:pt x="251" y="72"/>
                      <a:pt x="251" y="60"/>
                    </a:cubicBezTo>
                    <a:cubicBezTo>
                      <a:pt x="226" y="19"/>
                      <a:pt x="185" y="1"/>
                      <a:pt x="139"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1" name="Google Shape;4441;gd6373dda26_0_7166"/>
              <p:cNvSpPr/>
              <p:nvPr/>
            </p:nvSpPr>
            <p:spPr>
              <a:xfrm>
                <a:off x="758125" y="2725725"/>
                <a:ext cx="344400" cy="494050"/>
              </a:xfrm>
              <a:custGeom>
                <a:rect b="b" l="l" r="r" t="t"/>
                <a:pathLst>
                  <a:path extrusionOk="0" h="19762" w="13776">
                    <a:moveTo>
                      <a:pt x="5660" y="1"/>
                    </a:moveTo>
                    <a:cubicBezTo>
                      <a:pt x="5651" y="1"/>
                      <a:pt x="5641" y="1"/>
                      <a:pt x="5632" y="2"/>
                    </a:cubicBezTo>
                    <a:cubicBezTo>
                      <a:pt x="5037" y="38"/>
                      <a:pt x="3620" y="192"/>
                      <a:pt x="2489" y="740"/>
                    </a:cubicBezTo>
                    <a:cubicBezTo>
                      <a:pt x="1024" y="1455"/>
                      <a:pt x="0" y="3050"/>
                      <a:pt x="0" y="3050"/>
                    </a:cubicBezTo>
                    <a:cubicBezTo>
                      <a:pt x="0" y="3050"/>
                      <a:pt x="1870" y="10408"/>
                      <a:pt x="1834" y="12527"/>
                    </a:cubicBezTo>
                    <a:cubicBezTo>
                      <a:pt x="1798" y="14647"/>
                      <a:pt x="405" y="19183"/>
                      <a:pt x="405" y="19183"/>
                    </a:cubicBezTo>
                    <a:cubicBezTo>
                      <a:pt x="2147" y="19601"/>
                      <a:pt x="3740" y="19762"/>
                      <a:pt x="5159" y="19762"/>
                    </a:cubicBezTo>
                    <a:cubicBezTo>
                      <a:pt x="9926" y="19762"/>
                      <a:pt x="12740" y="17945"/>
                      <a:pt x="12740" y="17945"/>
                    </a:cubicBezTo>
                    <a:cubicBezTo>
                      <a:pt x="12740" y="17945"/>
                      <a:pt x="12216" y="15611"/>
                      <a:pt x="12371" y="13420"/>
                    </a:cubicBezTo>
                    <a:cubicBezTo>
                      <a:pt x="12526" y="11241"/>
                      <a:pt x="13645" y="10991"/>
                      <a:pt x="13716" y="8313"/>
                    </a:cubicBezTo>
                    <a:cubicBezTo>
                      <a:pt x="13776" y="5634"/>
                      <a:pt x="11502" y="1085"/>
                      <a:pt x="11502" y="1085"/>
                    </a:cubicBezTo>
                    <a:lnTo>
                      <a:pt x="10013" y="276"/>
                    </a:lnTo>
                    <a:cubicBezTo>
                      <a:pt x="9958" y="247"/>
                      <a:pt x="9900" y="233"/>
                      <a:pt x="9843" y="233"/>
                    </a:cubicBezTo>
                    <a:cubicBezTo>
                      <a:pt x="9668" y="233"/>
                      <a:pt x="9507" y="361"/>
                      <a:pt x="9490" y="550"/>
                    </a:cubicBezTo>
                    <a:cubicBezTo>
                      <a:pt x="9430" y="1085"/>
                      <a:pt x="9144" y="1836"/>
                      <a:pt x="8073" y="1895"/>
                    </a:cubicBezTo>
                    <a:cubicBezTo>
                      <a:pt x="8034" y="1897"/>
                      <a:pt x="7996" y="1898"/>
                      <a:pt x="7959" y="1898"/>
                    </a:cubicBezTo>
                    <a:cubicBezTo>
                      <a:pt x="6707" y="1898"/>
                      <a:pt x="6174" y="760"/>
                      <a:pt x="5989" y="240"/>
                    </a:cubicBezTo>
                    <a:cubicBezTo>
                      <a:pt x="5944" y="94"/>
                      <a:pt x="5814" y="1"/>
                      <a:pt x="5660" y="1"/>
                    </a:cubicBezTo>
                    <a:close/>
                  </a:path>
                </a:pathLst>
              </a:custGeom>
              <a:solidFill>
                <a:srgbClr val="E7A5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2" name="Google Shape;4442;gd6373dda26_0_7166"/>
              <p:cNvSpPr/>
              <p:nvPr/>
            </p:nvSpPr>
            <p:spPr>
              <a:xfrm>
                <a:off x="768250" y="2931150"/>
                <a:ext cx="80975" cy="285775"/>
              </a:xfrm>
              <a:custGeom>
                <a:rect b="b" l="l" r="r" t="t"/>
                <a:pathLst>
                  <a:path extrusionOk="0" h="11431" w="3239">
                    <a:moveTo>
                      <a:pt x="1941" y="0"/>
                    </a:moveTo>
                    <a:lnTo>
                      <a:pt x="833" y="262"/>
                    </a:lnTo>
                    <a:cubicBezTo>
                      <a:pt x="1167" y="1905"/>
                      <a:pt x="1441" y="3489"/>
                      <a:pt x="1429" y="4310"/>
                    </a:cubicBezTo>
                    <a:cubicBezTo>
                      <a:pt x="1393" y="6430"/>
                      <a:pt x="0" y="10966"/>
                      <a:pt x="0" y="10966"/>
                    </a:cubicBezTo>
                    <a:cubicBezTo>
                      <a:pt x="953" y="11192"/>
                      <a:pt x="1869" y="11347"/>
                      <a:pt x="2727" y="11430"/>
                    </a:cubicBezTo>
                    <a:cubicBezTo>
                      <a:pt x="2893" y="10442"/>
                      <a:pt x="3131" y="8668"/>
                      <a:pt x="3179" y="6430"/>
                    </a:cubicBezTo>
                    <a:cubicBezTo>
                      <a:pt x="3239" y="2905"/>
                      <a:pt x="1941" y="0"/>
                      <a:pt x="1941"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3" name="Google Shape;4443;gd6373dda26_0_7166"/>
              <p:cNvSpPr/>
              <p:nvPr/>
            </p:nvSpPr>
            <p:spPr>
              <a:xfrm>
                <a:off x="793825" y="3028575"/>
                <a:ext cx="188750" cy="124675"/>
              </a:xfrm>
              <a:custGeom>
                <a:rect b="b" l="l" r="r" t="t"/>
                <a:pathLst>
                  <a:path extrusionOk="0" h="4987" w="7550">
                    <a:moveTo>
                      <a:pt x="5800" y="1"/>
                    </a:moveTo>
                    <a:cubicBezTo>
                      <a:pt x="5767" y="1"/>
                      <a:pt x="5734" y="8"/>
                      <a:pt x="5704" y="20"/>
                    </a:cubicBezTo>
                    <a:cubicBezTo>
                      <a:pt x="4513" y="378"/>
                      <a:pt x="3573" y="782"/>
                      <a:pt x="2275" y="1628"/>
                    </a:cubicBezTo>
                    <a:lnTo>
                      <a:pt x="322" y="1318"/>
                    </a:lnTo>
                    <a:lnTo>
                      <a:pt x="1" y="3592"/>
                    </a:lnTo>
                    <a:lnTo>
                      <a:pt x="1334" y="3497"/>
                    </a:lnTo>
                    <a:cubicBezTo>
                      <a:pt x="2138" y="4122"/>
                      <a:pt x="2974" y="4221"/>
                      <a:pt x="3425" y="4221"/>
                    </a:cubicBezTo>
                    <a:cubicBezTo>
                      <a:pt x="3636" y="4221"/>
                      <a:pt x="3763" y="4200"/>
                      <a:pt x="3763" y="4200"/>
                    </a:cubicBezTo>
                    <a:lnTo>
                      <a:pt x="4561" y="4914"/>
                    </a:lnTo>
                    <a:cubicBezTo>
                      <a:pt x="4615" y="4960"/>
                      <a:pt x="4684" y="4986"/>
                      <a:pt x="4751" y="4986"/>
                    </a:cubicBezTo>
                    <a:cubicBezTo>
                      <a:pt x="4788" y="4986"/>
                      <a:pt x="4825" y="4978"/>
                      <a:pt x="4859" y="4962"/>
                    </a:cubicBezTo>
                    <a:cubicBezTo>
                      <a:pt x="5014" y="4914"/>
                      <a:pt x="5025" y="4771"/>
                      <a:pt x="4954" y="4640"/>
                    </a:cubicBezTo>
                    <a:lnTo>
                      <a:pt x="4263" y="3676"/>
                    </a:lnTo>
                    <a:lnTo>
                      <a:pt x="5692" y="4676"/>
                    </a:lnTo>
                    <a:cubicBezTo>
                      <a:pt x="5741" y="4710"/>
                      <a:pt x="5797" y="4729"/>
                      <a:pt x="5855" y="4729"/>
                    </a:cubicBezTo>
                    <a:cubicBezTo>
                      <a:pt x="5896" y="4729"/>
                      <a:pt x="5938" y="4719"/>
                      <a:pt x="5978" y="4700"/>
                    </a:cubicBezTo>
                    <a:cubicBezTo>
                      <a:pt x="6109" y="4628"/>
                      <a:pt x="6133" y="4473"/>
                      <a:pt x="6049" y="4354"/>
                    </a:cubicBezTo>
                    <a:lnTo>
                      <a:pt x="4906" y="2961"/>
                    </a:lnTo>
                    <a:lnTo>
                      <a:pt x="4906" y="2961"/>
                    </a:lnTo>
                    <a:lnTo>
                      <a:pt x="6835" y="4021"/>
                    </a:lnTo>
                    <a:cubicBezTo>
                      <a:pt x="6877" y="4049"/>
                      <a:pt x="6927" y="4062"/>
                      <a:pt x="6977" y="4062"/>
                    </a:cubicBezTo>
                    <a:cubicBezTo>
                      <a:pt x="7053" y="4062"/>
                      <a:pt x="7130" y="4031"/>
                      <a:pt x="7180" y="3973"/>
                    </a:cubicBezTo>
                    <a:cubicBezTo>
                      <a:pt x="7288" y="3866"/>
                      <a:pt x="7276" y="3699"/>
                      <a:pt x="7145" y="3604"/>
                    </a:cubicBezTo>
                    <a:lnTo>
                      <a:pt x="5383" y="2259"/>
                    </a:lnTo>
                    <a:lnTo>
                      <a:pt x="7347" y="2164"/>
                    </a:lnTo>
                    <a:cubicBezTo>
                      <a:pt x="7466" y="2164"/>
                      <a:pt x="7550" y="2080"/>
                      <a:pt x="7550" y="1985"/>
                    </a:cubicBezTo>
                    <a:cubicBezTo>
                      <a:pt x="7550" y="1878"/>
                      <a:pt x="7466" y="1794"/>
                      <a:pt x="7359" y="1783"/>
                    </a:cubicBezTo>
                    <a:lnTo>
                      <a:pt x="4704" y="1449"/>
                    </a:lnTo>
                    <a:lnTo>
                      <a:pt x="5954" y="330"/>
                    </a:lnTo>
                    <a:cubicBezTo>
                      <a:pt x="6037" y="259"/>
                      <a:pt x="6037" y="140"/>
                      <a:pt x="5966" y="68"/>
                    </a:cubicBezTo>
                    <a:cubicBezTo>
                      <a:pt x="5920" y="22"/>
                      <a:pt x="5860" y="1"/>
                      <a:pt x="580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4" name="Google Shape;4444;gd6373dda26_0_7166"/>
              <p:cNvSpPr/>
              <p:nvPr/>
            </p:nvSpPr>
            <p:spPr>
              <a:xfrm>
                <a:off x="790575" y="3025450"/>
                <a:ext cx="195275" cy="130750"/>
              </a:xfrm>
              <a:custGeom>
                <a:rect b="b" l="l" r="r" t="t"/>
                <a:pathLst>
                  <a:path extrusionOk="0" h="5230" w="7811">
                    <a:moveTo>
                      <a:pt x="5935" y="1"/>
                    </a:moveTo>
                    <a:cubicBezTo>
                      <a:pt x="5885" y="1"/>
                      <a:pt x="5834" y="12"/>
                      <a:pt x="5786" y="38"/>
                    </a:cubicBezTo>
                    <a:cubicBezTo>
                      <a:pt x="4667" y="372"/>
                      <a:pt x="3703" y="753"/>
                      <a:pt x="2381" y="1622"/>
                    </a:cubicBezTo>
                    <a:lnTo>
                      <a:pt x="464" y="1324"/>
                    </a:lnTo>
                    <a:cubicBezTo>
                      <a:pt x="458" y="1323"/>
                      <a:pt x="452" y="1322"/>
                      <a:pt x="446" y="1322"/>
                    </a:cubicBezTo>
                    <a:cubicBezTo>
                      <a:pt x="391" y="1322"/>
                      <a:pt x="332" y="1367"/>
                      <a:pt x="321" y="1431"/>
                    </a:cubicBezTo>
                    <a:cubicBezTo>
                      <a:pt x="310" y="1491"/>
                      <a:pt x="357" y="1562"/>
                      <a:pt x="429" y="1574"/>
                    </a:cubicBezTo>
                    <a:lnTo>
                      <a:pt x="2381" y="1884"/>
                    </a:lnTo>
                    <a:cubicBezTo>
                      <a:pt x="2417" y="1884"/>
                      <a:pt x="2453" y="1884"/>
                      <a:pt x="2477" y="1860"/>
                    </a:cubicBezTo>
                    <a:cubicBezTo>
                      <a:pt x="3798" y="979"/>
                      <a:pt x="4763" y="598"/>
                      <a:pt x="5870" y="265"/>
                    </a:cubicBezTo>
                    <a:lnTo>
                      <a:pt x="5894" y="265"/>
                    </a:lnTo>
                    <a:cubicBezTo>
                      <a:pt x="5907" y="255"/>
                      <a:pt x="5923" y="252"/>
                      <a:pt x="5938" y="252"/>
                    </a:cubicBezTo>
                    <a:cubicBezTo>
                      <a:pt x="5962" y="252"/>
                      <a:pt x="5986" y="262"/>
                      <a:pt x="6001" y="276"/>
                    </a:cubicBezTo>
                    <a:cubicBezTo>
                      <a:pt x="6013" y="288"/>
                      <a:pt x="6025" y="312"/>
                      <a:pt x="6025" y="324"/>
                    </a:cubicBezTo>
                    <a:cubicBezTo>
                      <a:pt x="6025" y="336"/>
                      <a:pt x="6025" y="348"/>
                      <a:pt x="6001" y="360"/>
                    </a:cubicBezTo>
                    <a:lnTo>
                      <a:pt x="4751" y="1479"/>
                    </a:lnTo>
                    <a:cubicBezTo>
                      <a:pt x="4715" y="1515"/>
                      <a:pt x="4691" y="1562"/>
                      <a:pt x="4715" y="1610"/>
                    </a:cubicBezTo>
                    <a:cubicBezTo>
                      <a:pt x="4727" y="1658"/>
                      <a:pt x="4763" y="1693"/>
                      <a:pt x="4810" y="1705"/>
                    </a:cubicBezTo>
                    <a:lnTo>
                      <a:pt x="7477" y="2027"/>
                    </a:lnTo>
                    <a:cubicBezTo>
                      <a:pt x="7525" y="2027"/>
                      <a:pt x="7560" y="2062"/>
                      <a:pt x="7560" y="2110"/>
                    </a:cubicBezTo>
                    <a:cubicBezTo>
                      <a:pt x="7560" y="2146"/>
                      <a:pt x="7525" y="2170"/>
                      <a:pt x="7477" y="2170"/>
                    </a:cubicBezTo>
                    <a:lnTo>
                      <a:pt x="5513" y="2253"/>
                    </a:lnTo>
                    <a:cubicBezTo>
                      <a:pt x="5453" y="2253"/>
                      <a:pt x="5405" y="2289"/>
                      <a:pt x="5394" y="2336"/>
                    </a:cubicBezTo>
                    <a:cubicBezTo>
                      <a:pt x="5382" y="2396"/>
                      <a:pt x="5394" y="2443"/>
                      <a:pt x="5441" y="2479"/>
                    </a:cubicBezTo>
                    <a:lnTo>
                      <a:pt x="7203" y="3824"/>
                    </a:lnTo>
                    <a:cubicBezTo>
                      <a:pt x="7239" y="3848"/>
                      <a:pt x="7263" y="3884"/>
                      <a:pt x="7263" y="3920"/>
                    </a:cubicBezTo>
                    <a:cubicBezTo>
                      <a:pt x="7263" y="3944"/>
                      <a:pt x="7263" y="3979"/>
                      <a:pt x="7227" y="4015"/>
                    </a:cubicBezTo>
                    <a:cubicBezTo>
                      <a:pt x="7198" y="4044"/>
                      <a:pt x="7152" y="4060"/>
                      <a:pt x="7107" y="4060"/>
                    </a:cubicBezTo>
                    <a:cubicBezTo>
                      <a:pt x="7077" y="4060"/>
                      <a:pt x="7048" y="4053"/>
                      <a:pt x="7025" y="4039"/>
                    </a:cubicBezTo>
                    <a:lnTo>
                      <a:pt x="5096" y="2979"/>
                    </a:lnTo>
                    <a:cubicBezTo>
                      <a:pt x="5072" y="2965"/>
                      <a:pt x="5049" y="2958"/>
                      <a:pt x="5026" y="2958"/>
                    </a:cubicBezTo>
                    <a:cubicBezTo>
                      <a:pt x="4991" y="2958"/>
                      <a:pt x="4958" y="2974"/>
                      <a:pt x="4929" y="3003"/>
                    </a:cubicBezTo>
                    <a:cubicBezTo>
                      <a:pt x="4893" y="3051"/>
                      <a:pt x="4893" y="3122"/>
                      <a:pt x="4929" y="3158"/>
                    </a:cubicBezTo>
                    <a:lnTo>
                      <a:pt x="6084" y="4551"/>
                    </a:lnTo>
                    <a:cubicBezTo>
                      <a:pt x="6096" y="4586"/>
                      <a:pt x="6108" y="4610"/>
                      <a:pt x="6096" y="4646"/>
                    </a:cubicBezTo>
                    <a:cubicBezTo>
                      <a:pt x="6096" y="4670"/>
                      <a:pt x="6072" y="4694"/>
                      <a:pt x="6048" y="4717"/>
                    </a:cubicBezTo>
                    <a:cubicBezTo>
                      <a:pt x="6030" y="4727"/>
                      <a:pt x="6010" y="4730"/>
                      <a:pt x="5990" y="4730"/>
                    </a:cubicBezTo>
                    <a:cubicBezTo>
                      <a:pt x="5957" y="4730"/>
                      <a:pt x="5923" y="4720"/>
                      <a:pt x="5894" y="4706"/>
                    </a:cubicBezTo>
                    <a:lnTo>
                      <a:pt x="4465" y="3693"/>
                    </a:lnTo>
                    <a:cubicBezTo>
                      <a:pt x="4445" y="3679"/>
                      <a:pt x="4423" y="3672"/>
                      <a:pt x="4400" y="3672"/>
                    </a:cubicBezTo>
                    <a:cubicBezTo>
                      <a:pt x="4369" y="3672"/>
                      <a:pt x="4338" y="3685"/>
                      <a:pt x="4310" y="3705"/>
                    </a:cubicBezTo>
                    <a:cubicBezTo>
                      <a:pt x="4262" y="3753"/>
                      <a:pt x="4262" y="3813"/>
                      <a:pt x="4298" y="3872"/>
                    </a:cubicBezTo>
                    <a:lnTo>
                      <a:pt x="4977" y="4825"/>
                    </a:lnTo>
                    <a:cubicBezTo>
                      <a:pt x="5001" y="4872"/>
                      <a:pt x="5013" y="4908"/>
                      <a:pt x="5001" y="4932"/>
                    </a:cubicBezTo>
                    <a:cubicBezTo>
                      <a:pt x="4989" y="4956"/>
                      <a:pt x="4977" y="4967"/>
                      <a:pt x="4953" y="4979"/>
                    </a:cubicBezTo>
                    <a:cubicBezTo>
                      <a:pt x="4938" y="4982"/>
                      <a:pt x="4922" y="4984"/>
                      <a:pt x="4907" y="4984"/>
                    </a:cubicBezTo>
                    <a:cubicBezTo>
                      <a:pt x="4859" y="4984"/>
                      <a:pt x="4810" y="4970"/>
                      <a:pt x="4774" y="4944"/>
                    </a:cubicBezTo>
                    <a:lnTo>
                      <a:pt x="3977" y="4229"/>
                    </a:lnTo>
                    <a:cubicBezTo>
                      <a:pt x="3959" y="4212"/>
                      <a:pt x="3935" y="4201"/>
                      <a:pt x="3910" y="4201"/>
                    </a:cubicBezTo>
                    <a:cubicBezTo>
                      <a:pt x="3901" y="4201"/>
                      <a:pt x="3891" y="4202"/>
                      <a:pt x="3881" y="4205"/>
                    </a:cubicBezTo>
                    <a:cubicBezTo>
                      <a:pt x="3878" y="4205"/>
                      <a:pt x="3764" y="4223"/>
                      <a:pt x="3575" y="4223"/>
                    </a:cubicBezTo>
                    <a:cubicBezTo>
                      <a:pt x="3143" y="4223"/>
                      <a:pt x="2322" y="4131"/>
                      <a:pt x="1536" y="3527"/>
                    </a:cubicBezTo>
                    <a:cubicBezTo>
                      <a:pt x="1512" y="3503"/>
                      <a:pt x="1488" y="3491"/>
                      <a:pt x="1453" y="3491"/>
                    </a:cubicBezTo>
                    <a:lnTo>
                      <a:pt x="131" y="3586"/>
                    </a:lnTo>
                    <a:cubicBezTo>
                      <a:pt x="60" y="3586"/>
                      <a:pt x="0" y="3646"/>
                      <a:pt x="12" y="3717"/>
                    </a:cubicBezTo>
                    <a:cubicBezTo>
                      <a:pt x="12" y="3789"/>
                      <a:pt x="71" y="3836"/>
                      <a:pt x="143" y="3836"/>
                    </a:cubicBezTo>
                    <a:lnTo>
                      <a:pt x="1429" y="3753"/>
                    </a:lnTo>
                    <a:cubicBezTo>
                      <a:pt x="2244" y="4367"/>
                      <a:pt x="3081" y="4473"/>
                      <a:pt x="3548" y="4473"/>
                    </a:cubicBezTo>
                    <a:cubicBezTo>
                      <a:pt x="3688" y="4473"/>
                      <a:pt x="3795" y="4464"/>
                      <a:pt x="3858" y="4455"/>
                    </a:cubicBezTo>
                    <a:lnTo>
                      <a:pt x="4608" y="5122"/>
                    </a:lnTo>
                    <a:cubicBezTo>
                      <a:pt x="4679" y="5194"/>
                      <a:pt x="4786" y="5229"/>
                      <a:pt x="4893" y="5229"/>
                    </a:cubicBezTo>
                    <a:cubicBezTo>
                      <a:pt x="4941" y="5229"/>
                      <a:pt x="4989" y="5229"/>
                      <a:pt x="5036" y="5206"/>
                    </a:cubicBezTo>
                    <a:cubicBezTo>
                      <a:pt x="5155" y="5158"/>
                      <a:pt x="5215" y="5075"/>
                      <a:pt x="5239" y="5015"/>
                    </a:cubicBezTo>
                    <a:cubicBezTo>
                      <a:pt x="5274" y="4920"/>
                      <a:pt x="5251" y="4813"/>
                      <a:pt x="5179" y="4694"/>
                    </a:cubicBezTo>
                    <a:lnTo>
                      <a:pt x="4917" y="4325"/>
                    </a:lnTo>
                    <a:lnTo>
                      <a:pt x="5751" y="4908"/>
                    </a:lnTo>
                    <a:cubicBezTo>
                      <a:pt x="5817" y="4954"/>
                      <a:pt x="5898" y="4979"/>
                      <a:pt x="5980" y="4979"/>
                    </a:cubicBezTo>
                    <a:cubicBezTo>
                      <a:pt x="6045" y="4979"/>
                      <a:pt x="6109" y="4963"/>
                      <a:pt x="6167" y="4932"/>
                    </a:cubicBezTo>
                    <a:cubicBezTo>
                      <a:pt x="6263" y="4884"/>
                      <a:pt x="6322" y="4801"/>
                      <a:pt x="6346" y="4694"/>
                    </a:cubicBezTo>
                    <a:cubicBezTo>
                      <a:pt x="6370" y="4586"/>
                      <a:pt x="6346" y="4479"/>
                      <a:pt x="6275" y="4396"/>
                    </a:cubicBezTo>
                    <a:lnTo>
                      <a:pt x="5536" y="3503"/>
                    </a:lnTo>
                    <a:lnTo>
                      <a:pt x="6894" y="4253"/>
                    </a:lnTo>
                    <a:cubicBezTo>
                      <a:pt x="6962" y="4292"/>
                      <a:pt x="7038" y="4311"/>
                      <a:pt x="7113" y="4311"/>
                    </a:cubicBezTo>
                    <a:cubicBezTo>
                      <a:pt x="7222" y="4311"/>
                      <a:pt x="7328" y="4271"/>
                      <a:pt x="7406" y="4194"/>
                    </a:cubicBezTo>
                    <a:cubicBezTo>
                      <a:pt x="7477" y="4110"/>
                      <a:pt x="7513" y="4015"/>
                      <a:pt x="7513" y="3908"/>
                    </a:cubicBezTo>
                    <a:cubicBezTo>
                      <a:pt x="7501" y="3801"/>
                      <a:pt x="7441" y="3693"/>
                      <a:pt x="7358" y="3622"/>
                    </a:cubicBezTo>
                    <a:lnTo>
                      <a:pt x="5858" y="2491"/>
                    </a:lnTo>
                    <a:lnTo>
                      <a:pt x="7477" y="2420"/>
                    </a:lnTo>
                    <a:cubicBezTo>
                      <a:pt x="7656" y="2420"/>
                      <a:pt x="7811" y="2277"/>
                      <a:pt x="7811" y="2110"/>
                    </a:cubicBezTo>
                    <a:cubicBezTo>
                      <a:pt x="7811" y="1943"/>
                      <a:pt x="7680" y="1800"/>
                      <a:pt x="7501" y="1777"/>
                    </a:cubicBezTo>
                    <a:lnTo>
                      <a:pt x="5120" y="1491"/>
                    </a:lnTo>
                    <a:lnTo>
                      <a:pt x="6167" y="550"/>
                    </a:lnTo>
                    <a:cubicBezTo>
                      <a:pt x="6239" y="491"/>
                      <a:pt x="6275" y="419"/>
                      <a:pt x="6275" y="336"/>
                    </a:cubicBezTo>
                    <a:cubicBezTo>
                      <a:pt x="6275" y="241"/>
                      <a:pt x="6239" y="157"/>
                      <a:pt x="6179" y="98"/>
                    </a:cubicBezTo>
                    <a:cubicBezTo>
                      <a:pt x="6111" y="37"/>
                      <a:pt x="6023" y="1"/>
                      <a:pt x="5935"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5" name="Google Shape;4445;gd6373dda26_0_7166"/>
              <p:cNvSpPr/>
              <p:nvPr/>
            </p:nvSpPr>
            <p:spPr>
              <a:xfrm>
                <a:off x="587850" y="2774875"/>
                <a:ext cx="262875" cy="365700"/>
              </a:xfrm>
              <a:custGeom>
                <a:rect b="b" l="l" r="r" t="t"/>
                <a:pathLst>
                  <a:path extrusionOk="0" h="14628" w="10515">
                    <a:moveTo>
                      <a:pt x="7692" y="1"/>
                    </a:moveTo>
                    <a:cubicBezTo>
                      <a:pt x="7692" y="1"/>
                      <a:pt x="3632" y="4846"/>
                      <a:pt x="1632" y="9561"/>
                    </a:cubicBezTo>
                    <a:cubicBezTo>
                      <a:pt x="0" y="13397"/>
                      <a:pt x="2044" y="14627"/>
                      <a:pt x="6220" y="14627"/>
                    </a:cubicBezTo>
                    <a:cubicBezTo>
                      <a:pt x="7163" y="14627"/>
                      <a:pt x="8216" y="14564"/>
                      <a:pt x="9359" y="14455"/>
                    </a:cubicBezTo>
                    <a:lnTo>
                      <a:pt x="9800" y="11240"/>
                    </a:lnTo>
                    <a:lnTo>
                      <a:pt x="5656" y="10335"/>
                    </a:lnTo>
                    <a:cubicBezTo>
                      <a:pt x="5656" y="10335"/>
                      <a:pt x="9454" y="6632"/>
                      <a:pt x="9990" y="4632"/>
                    </a:cubicBezTo>
                    <a:cubicBezTo>
                      <a:pt x="10514" y="2644"/>
                      <a:pt x="7692" y="1"/>
                      <a:pt x="7692" y="1"/>
                    </a:cubicBezTo>
                    <a:close/>
                  </a:path>
                </a:pathLst>
              </a:custGeom>
              <a:solidFill>
                <a:srgbClr val="E7A5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6" name="Google Shape;4446;gd6373dda26_0_7166"/>
              <p:cNvSpPr/>
              <p:nvPr/>
            </p:nvSpPr>
            <p:spPr>
              <a:xfrm>
                <a:off x="708400" y="3015975"/>
                <a:ext cx="37825" cy="17300"/>
              </a:xfrm>
              <a:custGeom>
                <a:rect b="b" l="l" r="r" t="t"/>
                <a:pathLst>
                  <a:path extrusionOk="0" h="692" w="1513">
                    <a:moveTo>
                      <a:pt x="1513" y="1"/>
                    </a:moveTo>
                    <a:lnTo>
                      <a:pt x="1513" y="1"/>
                    </a:lnTo>
                    <a:cubicBezTo>
                      <a:pt x="1037" y="24"/>
                      <a:pt x="441" y="215"/>
                      <a:pt x="96" y="334"/>
                    </a:cubicBezTo>
                    <a:cubicBezTo>
                      <a:pt x="1" y="370"/>
                      <a:pt x="13" y="501"/>
                      <a:pt x="108" y="513"/>
                    </a:cubicBezTo>
                    <a:lnTo>
                      <a:pt x="834" y="691"/>
                    </a:lnTo>
                    <a:cubicBezTo>
                      <a:pt x="834" y="691"/>
                      <a:pt x="1108" y="429"/>
                      <a:pt x="1513"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7" name="Google Shape;4447;gd6373dda26_0_7166"/>
              <p:cNvSpPr/>
              <p:nvPr/>
            </p:nvSpPr>
            <p:spPr>
              <a:xfrm>
                <a:off x="772700" y="3051650"/>
                <a:ext cx="17600" cy="81325"/>
              </a:xfrm>
              <a:custGeom>
                <a:rect b="b" l="l" r="r" t="t"/>
                <a:pathLst>
                  <a:path extrusionOk="0" h="3253" w="704">
                    <a:moveTo>
                      <a:pt x="565" y="0"/>
                    </a:moveTo>
                    <a:cubicBezTo>
                      <a:pt x="510" y="0"/>
                      <a:pt x="452" y="45"/>
                      <a:pt x="441" y="109"/>
                    </a:cubicBezTo>
                    <a:cubicBezTo>
                      <a:pt x="441" y="121"/>
                      <a:pt x="203" y="1443"/>
                      <a:pt x="1" y="3122"/>
                    </a:cubicBezTo>
                    <a:cubicBezTo>
                      <a:pt x="1" y="3181"/>
                      <a:pt x="48" y="3253"/>
                      <a:pt x="120" y="3253"/>
                    </a:cubicBezTo>
                    <a:lnTo>
                      <a:pt x="132" y="3253"/>
                    </a:lnTo>
                    <a:cubicBezTo>
                      <a:pt x="191" y="3253"/>
                      <a:pt x="251" y="3205"/>
                      <a:pt x="251" y="3146"/>
                    </a:cubicBezTo>
                    <a:cubicBezTo>
                      <a:pt x="441" y="1479"/>
                      <a:pt x="691" y="169"/>
                      <a:pt x="691" y="157"/>
                    </a:cubicBezTo>
                    <a:cubicBezTo>
                      <a:pt x="703" y="86"/>
                      <a:pt x="655" y="14"/>
                      <a:pt x="584" y="2"/>
                    </a:cubicBezTo>
                    <a:cubicBezTo>
                      <a:pt x="578" y="1"/>
                      <a:pt x="572" y="0"/>
                      <a:pt x="565" y="0"/>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8" name="Google Shape;4448;gd6373dda26_0_7166"/>
              <p:cNvSpPr/>
              <p:nvPr/>
            </p:nvSpPr>
            <p:spPr>
              <a:xfrm>
                <a:off x="774200" y="2787025"/>
                <a:ext cx="66400" cy="106950"/>
              </a:xfrm>
              <a:custGeom>
                <a:rect b="b" l="l" r="r" t="t"/>
                <a:pathLst>
                  <a:path extrusionOk="0" h="4278" w="2656">
                    <a:moveTo>
                      <a:pt x="133" y="1"/>
                    </a:moveTo>
                    <a:cubicBezTo>
                      <a:pt x="72" y="1"/>
                      <a:pt x="23" y="46"/>
                      <a:pt x="12" y="110"/>
                    </a:cubicBezTo>
                    <a:cubicBezTo>
                      <a:pt x="0" y="169"/>
                      <a:pt x="36" y="241"/>
                      <a:pt x="107" y="253"/>
                    </a:cubicBezTo>
                    <a:cubicBezTo>
                      <a:pt x="203" y="265"/>
                      <a:pt x="2405" y="705"/>
                      <a:pt x="2405" y="4146"/>
                    </a:cubicBezTo>
                    <a:cubicBezTo>
                      <a:pt x="2405" y="4217"/>
                      <a:pt x="2465" y="4277"/>
                      <a:pt x="2536" y="4277"/>
                    </a:cubicBezTo>
                    <a:cubicBezTo>
                      <a:pt x="2596" y="4277"/>
                      <a:pt x="2655" y="4217"/>
                      <a:pt x="2655" y="4146"/>
                    </a:cubicBezTo>
                    <a:cubicBezTo>
                      <a:pt x="2655" y="491"/>
                      <a:pt x="179" y="3"/>
                      <a:pt x="155" y="3"/>
                    </a:cubicBezTo>
                    <a:cubicBezTo>
                      <a:pt x="148" y="1"/>
                      <a:pt x="140" y="1"/>
                      <a:pt x="133" y="1"/>
                    </a:cubicBezTo>
                    <a:close/>
                  </a:path>
                </a:pathLst>
              </a:custGeom>
              <a:solidFill>
                <a:srgbClr val="3834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449" name="Google Shape;4449;gd6373dda26_0_7166"/>
          <p:cNvSpPr txBox="1"/>
          <p:nvPr>
            <p:ph type="title"/>
          </p:nvPr>
        </p:nvSpPr>
        <p:spPr>
          <a:xfrm>
            <a:off x="438075" y="887300"/>
            <a:ext cx="5964600" cy="1473300"/>
          </a:xfrm>
          <a:prstGeom prst="rect">
            <a:avLst/>
          </a:prstGeom>
          <a:noFill/>
          <a:ln>
            <a:noFill/>
          </a:ln>
        </p:spPr>
        <p:txBody>
          <a:bodyPr anchorCtr="0" anchor="ctr" bIns="0" lIns="121900" spcFirstLastPara="1" rIns="121900" wrap="square" tIns="0">
            <a:noAutofit/>
          </a:bodyPr>
          <a:lstStyle/>
          <a:p>
            <a:pPr indent="0" lvl="0" marL="0" rtl="0" algn="ctr">
              <a:lnSpc>
                <a:spcPct val="100000"/>
              </a:lnSpc>
              <a:spcBef>
                <a:spcPts val="0"/>
              </a:spcBef>
              <a:spcAft>
                <a:spcPts val="0"/>
              </a:spcAft>
              <a:buSzPts val="4800"/>
              <a:buNone/>
            </a:pPr>
            <a:r>
              <a:rPr lang="en-US"/>
              <a:t>“[It] comes down to occupant density.”</a:t>
            </a:r>
            <a:endParaRPr/>
          </a:p>
        </p:txBody>
      </p:sp>
      <p:sp>
        <p:nvSpPr>
          <p:cNvPr id="4450" name="Google Shape;4450;gd6373dda26_0_7166"/>
          <p:cNvSpPr txBox="1"/>
          <p:nvPr>
            <p:ph idx="1" type="subTitle"/>
          </p:nvPr>
        </p:nvSpPr>
        <p:spPr>
          <a:xfrm>
            <a:off x="4555675" y="2199725"/>
            <a:ext cx="2097000" cy="7173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None/>
            </a:pPr>
            <a:r>
              <a:rPr lang="en-US"/>
              <a:t>- expert insight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4" name="Shape 4454"/>
        <p:cNvGrpSpPr/>
        <p:nvPr/>
      </p:nvGrpSpPr>
      <p:grpSpPr>
        <a:xfrm>
          <a:off x="0" y="0"/>
          <a:ext cx="0" cy="0"/>
          <a:chOff x="0" y="0"/>
          <a:chExt cx="0" cy="0"/>
        </a:xfrm>
      </p:grpSpPr>
      <p:sp>
        <p:nvSpPr>
          <p:cNvPr id="4455" name="Google Shape;4455;gd6373dda26_0_4160"/>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4000"/>
              <a:buNone/>
            </a:pPr>
            <a:r>
              <a:rPr b="0" lang="en-US" sz="6000"/>
              <a:t>Conclusions</a:t>
            </a:r>
            <a:endParaRPr b="0" sz="6000"/>
          </a:p>
        </p:txBody>
      </p:sp>
      <p:sp>
        <p:nvSpPr>
          <p:cNvPr id="4456" name="Google Shape;4456;gd6373dda26_0_4160"/>
          <p:cNvSpPr txBox="1"/>
          <p:nvPr/>
        </p:nvSpPr>
        <p:spPr>
          <a:xfrm>
            <a:off x="2829931" y="2567533"/>
            <a:ext cx="2950500" cy="833700"/>
          </a:xfrm>
          <a:prstGeom prst="rect">
            <a:avLst/>
          </a:prstGeom>
          <a:no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lang="en-US" sz="1900">
                <a:solidFill>
                  <a:schemeClr val="dk1"/>
                </a:solidFill>
                <a:latin typeface="Signika"/>
                <a:ea typeface="Signika"/>
                <a:cs typeface="Signika"/>
                <a:sym typeface="Signika"/>
              </a:rPr>
              <a:t>White paper on CRDV typology</a:t>
            </a:r>
            <a:endParaRPr b="0" i="0" sz="1900" u="none" cap="none" strike="noStrike">
              <a:solidFill>
                <a:schemeClr val="dk1"/>
              </a:solidFill>
              <a:latin typeface="Signika"/>
              <a:ea typeface="Signika"/>
              <a:cs typeface="Signika"/>
              <a:sym typeface="Signika"/>
            </a:endParaRPr>
          </a:p>
        </p:txBody>
      </p:sp>
      <p:sp>
        <p:nvSpPr>
          <p:cNvPr id="4457" name="Google Shape;4457;gd6373dda26_0_4160"/>
          <p:cNvSpPr txBox="1"/>
          <p:nvPr/>
        </p:nvSpPr>
        <p:spPr>
          <a:xfrm>
            <a:off x="4621967" y="5310733"/>
            <a:ext cx="2950500" cy="833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lang="en-US" sz="1900">
                <a:solidFill>
                  <a:schemeClr val="dk1"/>
                </a:solidFill>
                <a:latin typeface="Signika"/>
                <a:ea typeface="Signika"/>
                <a:cs typeface="Signika"/>
                <a:sym typeface="Signika"/>
              </a:rPr>
              <a:t>Full research report, including interview data</a:t>
            </a:r>
            <a:endParaRPr b="0" i="0" sz="1900" u="none" cap="none" strike="noStrike">
              <a:solidFill>
                <a:schemeClr val="dk1"/>
              </a:solidFill>
              <a:latin typeface="Signika"/>
              <a:ea typeface="Signika"/>
              <a:cs typeface="Signika"/>
              <a:sym typeface="Signika"/>
            </a:endParaRPr>
          </a:p>
        </p:txBody>
      </p:sp>
      <p:sp>
        <p:nvSpPr>
          <p:cNvPr id="4458" name="Google Shape;4458;gd6373dda26_0_4160"/>
          <p:cNvSpPr txBox="1"/>
          <p:nvPr/>
        </p:nvSpPr>
        <p:spPr>
          <a:xfrm>
            <a:off x="6414164" y="2567533"/>
            <a:ext cx="2948100" cy="833700"/>
          </a:xfrm>
          <a:prstGeom prst="rect">
            <a:avLst/>
          </a:prstGeom>
          <a:no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lang="en-US" sz="1900">
                <a:solidFill>
                  <a:schemeClr val="dk1"/>
                </a:solidFill>
                <a:latin typeface="Signika"/>
                <a:ea typeface="Signika"/>
                <a:cs typeface="Signika"/>
                <a:sym typeface="Signika"/>
              </a:rPr>
              <a:t>Future Research</a:t>
            </a:r>
            <a:endParaRPr b="0" i="0" sz="1900" u="none" cap="none" strike="noStrike">
              <a:solidFill>
                <a:schemeClr val="dk1"/>
              </a:solidFill>
              <a:latin typeface="Signika"/>
              <a:ea typeface="Signika"/>
              <a:cs typeface="Signika"/>
              <a:sym typeface="Signika"/>
            </a:endParaRPr>
          </a:p>
        </p:txBody>
      </p:sp>
      <p:grpSp>
        <p:nvGrpSpPr>
          <p:cNvPr id="4459" name="Google Shape;4459;gd6373dda26_0_4160"/>
          <p:cNvGrpSpPr/>
          <p:nvPr/>
        </p:nvGrpSpPr>
        <p:grpSpPr>
          <a:xfrm>
            <a:off x="1540124" y="3399886"/>
            <a:ext cx="9103574" cy="1965698"/>
            <a:chOff x="1158072" y="2380350"/>
            <a:chExt cx="6827851" cy="1474311"/>
          </a:xfrm>
        </p:grpSpPr>
        <p:cxnSp>
          <p:nvCxnSpPr>
            <p:cNvPr id="4460" name="Google Shape;4460;gd6373dda26_0_4160"/>
            <p:cNvCxnSpPr/>
            <p:nvPr/>
          </p:nvCxnSpPr>
          <p:spPr>
            <a:xfrm flipH="1" rot="10800000">
              <a:off x="5915262" y="2380350"/>
              <a:ext cx="3300" cy="381000"/>
            </a:xfrm>
            <a:prstGeom prst="straightConnector1">
              <a:avLst/>
            </a:prstGeom>
            <a:noFill/>
            <a:ln cap="flat" cmpd="sng" w="19050">
              <a:solidFill>
                <a:schemeClr val="dk1"/>
              </a:solidFill>
              <a:prstDash val="solid"/>
              <a:round/>
              <a:headEnd len="sm" w="sm" type="none"/>
              <a:tailEnd len="med" w="med" type="oval"/>
            </a:ln>
          </p:spPr>
        </p:cxnSp>
        <p:cxnSp>
          <p:nvCxnSpPr>
            <p:cNvPr id="4461" name="Google Shape;4461;gd6373dda26_0_4160"/>
            <p:cNvCxnSpPr/>
            <p:nvPr/>
          </p:nvCxnSpPr>
          <p:spPr>
            <a:xfrm>
              <a:off x="4573267" y="3426624"/>
              <a:ext cx="3300" cy="381000"/>
            </a:xfrm>
            <a:prstGeom prst="straightConnector1">
              <a:avLst/>
            </a:prstGeom>
            <a:noFill/>
            <a:ln cap="flat" cmpd="sng" w="19050">
              <a:solidFill>
                <a:schemeClr val="dk1"/>
              </a:solidFill>
              <a:prstDash val="solid"/>
              <a:round/>
              <a:headEnd len="sm" w="sm" type="none"/>
              <a:tailEnd len="med" w="med" type="oval"/>
            </a:ln>
          </p:spPr>
        </p:cxnSp>
        <p:cxnSp>
          <p:nvCxnSpPr>
            <p:cNvPr id="4462" name="Google Shape;4462;gd6373dda26_0_4160"/>
            <p:cNvCxnSpPr/>
            <p:nvPr/>
          </p:nvCxnSpPr>
          <p:spPr>
            <a:xfrm flipH="1" rot="10800000">
              <a:off x="3230163" y="2380350"/>
              <a:ext cx="3300" cy="381000"/>
            </a:xfrm>
            <a:prstGeom prst="straightConnector1">
              <a:avLst/>
            </a:prstGeom>
            <a:noFill/>
            <a:ln cap="flat" cmpd="sng" w="19050">
              <a:solidFill>
                <a:schemeClr val="dk1"/>
              </a:solidFill>
              <a:prstDash val="solid"/>
              <a:round/>
              <a:headEnd len="sm" w="sm" type="none"/>
              <a:tailEnd len="med" w="med" type="oval"/>
            </a:ln>
          </p:spPr>
        </p:cxnSp>
        <p:sp>
          <p:nvSpPr>
            <p:cNvPr id="4463" name="Google Shape;4463;gd6373dda26_0_4160"/>
            <p:cNvSpPr/>
            <p:nvPr/>
          </p:nvSpPr>
          <p:spPr>
            <a:xfrm>
              <a:off x="1693989" y="2677981"/>
              <a:ext cx="128872" cy="143599"/>
            </a:xfrm>
            <a:custGeom>
              <a:rect b="b" l="l" r="r" t="t"/>
              <a:pathLst>
                <a:path extrusionOk="0" h="3742" w="3358">
                  <a:moveTo>
                    <a:pt x="2499" y="1"/>
                  </a:moveTo>
                  <a:cubicBezTo>
                    <a:pt x="2433" y="1"/>
                    <a:pt x="2365" y="9"/>
                    <a:pt x="2298" y="27"/>
                  </a:cubicBezTo>
                  <a:lnTo>
                    <a:pt x="667" y="467"/>
                  </a:lnTo>
                  <a:cubicBezTo>
                    <a:pt x="250" y="574"/>
                    <a:pt x="0" y="1003"/>
                    <a:pt x="119" y="1420"/>
                  </a:cubicBezTo>
                  <a:cubicBezTo>
                    <a:pt x="210" y="1753"/>
                    <a:pt x="515" y="1991"/>
                    <a:pt x="873" y="1991"/>
                  </a:cubicBezTo>
                  <a:cubicBezTo>
                    <a:pt x="938" y="1991"/>
                    <a:pt x="1005" y="1984"/>
                    <a:pt x="1072" y="1967"/>
                  </a:cubicBezTo>
                  <a:lnTo>
                    <a:pt x="1131" y="1943"/>
                  </a:lnTo>
                  <a:lnTo>
                    <a:pt x="1619" y="3741"/>
                  </a:lnTo>
                  <a:cubicBezTo>
                    <a:pt x="2096" y="3575"/>
                    <a:pt x="2596" y="3432"/>
                    <a:pt x="3108" y="3337"/>
                  </a:cubicBezTo>
                  <a:lnTo>
                    <a:pt x="2632" y="1539"/>
                  </a:lnTo>
                  <a:lnTo>
                    <a:pt x="2703" y="1527"/>
                  </a:lnTo>
                  <a:cubicBezTo>
                    <a:pt x="3108" y="1420"/>
                    <a:pt x="3358" y="991"/>
                    <a:pt x="3251" y="574"/>
                  </a:cubicBezTo>
                  <a:cubicBezTo>
                    <a:pt x="3151" y="225"/>
                    <a:pt x="2842" y="1"/>
                    <a:pt x="249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64" name="Google Shape;4464;gd6373dda26_0_4160"/>
            <p:cNvSpPr/>
            <p:nvPr/>
          </p:nvSpPr>
          <p:spPr>
            <a:xfrm>
              <a:off x="1484716" y="2789305"/>
              <a:ext cx="148521" cy="145595"/>
            </a:xfrm>
            <a:custGeom>
              <a:rect b="b" l="l" r="r" t="t"/>
              <a:pathLst>
                <a:path extrusionOk="0" h="3794" w="3870">
                  <a:moveTo>
                    <a:pt x="2048" y="1"/>
                  </a:moveTo>
                  <a:cubicBezTo>
                    <a:pt x="1849" y="1"/>
                    <a:pt x="1649" y="78"/>
                    <a:pt x="1500" y="233"/>
                  </a:cubicBezTo>
                  <a:lnTo>
                    <a:pt x="310" y="1424"/>
                  </a:lnTo>
                  <a:cubicBezTo>
                    <a:pt x="0" y="1733"/>
                    <a:pt x="0" y="2221"/>
                    <a:pt x="310" y="2519"/>
                  </a:cubicBezTo>
                  <a:cubicBezTo>
                    <a:pt x="459" y="2674"/>
                    <a:pt x="655" y="2751"/>
                    <a:pt x="853" y="2751"/>
                  </a:cubicBezTo>
                  <a:cubicBezTo>
                    <a:pt x="1051" y="2751"/>
                    <a:pt x="1250" y="2674"/>
                    <a:pt x="1405" y="2519"/>
                  </a:cubicBezTo>
                  <a:lnTo>
                    <a:pt x="1453" y="2471"/>
                  </a:lnTo>
                  <a:lnTo>
                    <a:pt x="2774" y="3793"/>
                  </a:lnTo>
                  <a:cubicBezTo>
                    <a:pt x="3108" y="3400"/>
                    <a:pt x="3477" y="3031"/>
                    <a:pt x="3870" y="2698"/>
                  </a:cubicBezTo>
                  <a:lnTo>
                    <a:pt x="2548" y="1376"/>
                  </a:lnTo>
                  <a:lnTo>
                    <a:pt x="2596" y="1328"/>
                  </a:lnTo>
                  <a:cubicBezTo>
                    <a:pt x="2905" y="1019"/>
                    <a:pt x="2905" y="531"/>
                    <a:pt x="2596" y="233"/>
                  </a:cubicBezTo>
                  <a:cubicBezTo>
                    <a:pt x="2447" y="78"/>
                    <a:pt x="2247" y="1"/>
                    <a:pt x="204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65" name="Google Shape;4465;gd6373dda26_0_4160"/>
            <p:cNvSpPr/>
            <p:nvPr/>
          </p:nvSpPr>
          <p:spPr>
            <a:xfrm>
              <a:off x="1373229" y="2999213"/>
              <a:ext cx="146679" cy="122186"/>
            </a:xfrm>
            <a:custGeom>
              <a:rect b="b" l="l" r="r" t="t"/>
              <a:pathLst>
                <a:path extrusionOk="0" h="3184" w="3822">
                  <a:moveTo>
                    <a:pt x="1292" y="0"/>
                  </a:moveTo>
                  <a:cubicBezTo>
                    <a:pt x="953" y="0"/>
                    <a:pt x="638" y="224"/>
                    <a:pt x="548" y="573"/>
                  </a:cubicBezTo>
                  <a:lnTo>
                    <a:pt x="107" y="2205"/>
                  </a:lnTo>
                  <a:cubicBezTo>
                    <a:pt x="0" y="2621"/>
                    <a:pt x="238" y="3050"/>
                    <a:pt x="655" y="3157"/>
                  </a:cubicBezTo>
                  <a:cubicBezTo>
                    <a:pt x="720" y="3175"/>
                    <a:pt x="787" y="3183"/>
                    <a:pt x="853" y="3183"/>
                  </a:cubicBezTo>
                  <a:cubicBezTo>
                    <a:pt x="1185" y="3183"/>
                    <a:pt x="1508" y="2967"/>
                    <a:pt x="1607" y="2609"/>
                  </a:cubicBezTo>
                  <a:lnTo>
                    <a:pt x="1619" y="2538"/>
                  </a:lnTo>
                  <a:lnTo>
                    <a:pt x="3417" y="3026"/>
                  </a:lnTo>
                  <a:cubicBezTo>
                    <a:pt x="3512" y="2502"/>
                    <a:pt x="3643" y="2002"/>
                    <a:pt x="3822" y="1526"/>
                  </a:cubicBezTo>
                  <a:lnTo>
                    <a:pt x="2024" y="1038"/>
                  </a:lnTo>
                  <a:lnTo>
                    <a:pt x="2048" y="978"/>
                  </a:lnTo>
                  <a:cubicBezTo>
                    <a:pt x="2155" y="561"/>
                    <a:pt x="1905" y="133"/>
                    <a:pt x="1488" y="26"/>
                  </a:cubicBezTo>
                  <a:cubicBezTo>
                    <a:pt x="1423" y="8"/>
                    <a:pt x="1357" y="0"/>
                    <a:pt x="129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66" name="Google Shape;4466;gd6373dda26_0_4160"/>
            <p:cNvSpPr/>
            <p:nvPr/>
          </p:nvSpPr>
          <p:spPr>
            <a:xfrm>
              <a:off x="1373229" y="3250910"/>
              <a:ext cx="146679" cy="122378"/>
            </a:xfrm>
            <a:custGeom>
              <a:rect b="b" l="l" r="r" t="t"/>
              <a:pathLst>
                <a:path extrusionOk="0" h="3189" w="3822">
                  <a:moveTo>
                    <a:pt x="853" y="1"/>
                  </a:moveTo>
                  <a:cubicBezTo>
                    <a:pt x="787" y="1"/>
                    <a:pt x="720" y="9"/>
                    <a:pt x="655" y="27"/>
                  </a:cubicBezTo>
                  <a:cubicBezTo>
                    <a:pt x="238" y="134"/>
                    <a:pt x="0" y="563"/>
                    <a:pt x="107" y="979"/>
                  </a:cubicBezTo>
                  <a:lnTo>
                    <a:pt x="548" y="2611"/>
                  </a:lnTo>
                  <a:cubicBezTo>
                    <a:pt x="637" y="2957"/>
                    <a:pt x="948" y="3188"/>
                    <a:pt x="1283" y="3188"/>
                  </a:cubicBezTo>
                  <a:cubicBezTo>
                    <a:pt x="1351" y="3188"/>
                    <a:pt x="1420" y="3178"/>
                    <a:pt x="1488" y="3158"/>
                  </a:cubicBezTo>
                  <a:cubicBezTo>
                    <a:pt x="1905" y="3051"/>
                    <a:pt x="2155" y="2623"/>
                    <a:pt x="2048" y="2206"/>
                  </a:cubicBezTo>
                  <a:lnTo>
                    <a:pt x="2024" y="2146"/>
                  </a:lnTo>
                  <a:lnTo>
                    <a:pt x="3822" y="1658"/>
                  </a:lnTo>
                  <a:cubicBezTo>
                    <a:pt x="3643" y="1182"/>
                    <a:pt x="3512" y="682"/>
                    <a:pt x="3417" y="158"/>
                  </a:cubicBezTo>
                  <a:lnTo>
                    <a:pt x="1619" y="646"/>
                  </a:lnTo>
                  <a:lnTo>
                    <a:pt x="1607" y="575"/>
                  </a:lnTo>
                  <a:cubicBezTo>
                    <a:pt x="1508" y="217"/>
                    <a:pt x="1185" y="1"/>
                    <a:pt x="853"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67" name="Google Shape;4467;gd6373dda26_0_4160"/>
            <p:cNvSpPr/>
            <p:nvPr/>
          </p:nvSpPr>
          <p:spPr>
            <a:xfrm>
              <a:off x="1484716" y="3437410"/>
              <a:ext cx="148521" cy="145595"/>
            </a:xfrm>
            <a:custGeom>
              <a:rect b="b" l="l" r="r" t="t"/>
              <a:pathLst>
                <a:path extrusionOk="0" h="3794" w="3870">
                  <a:moveTo>
                    <a:pt x="2774" y="1"/>
                  </a:moveTo>
                  <a:lnTo>
                    <a:pt x="1453" y="1323"/>
                  </a:lnTo>
                  <a:lnTo>
                    <a:pt x="1405" y="1275"/>
                  </a:lnTo>
                  <a:cubicBezTo>
                    <a:pt x="1250" y="1120"/>
                    <a:pt x="1051" y="1043"/>
                    <a:pt x="853" y="1043"/>
                  </a:cubicBezTo>
                  <a:cubicBezTo>
                    <a:pt x="655" y="1043"/>
                    <a:pt x="459" y="1120"/>
                    <a:pt x="310" y="1275"/>
                  </a:cubicBezTo>
                  <a:cubicBezTo>
                    <a:pt x="0" y="1573"/>
                    <a:pt x="0" y="2073"/>
                    <a:pt x="310" y="2370"/>
                  </a:cubicBezTo>
                  <a:lnTo>
                    <a:pt x="1500" y="3561"/>
                  </a:lnTo>
                  <a:cubicBezTo>
                    <a:pt x="1649" y="3716"/>
                    <a:pt x="1849" y="3793"/>
                    <a:pt x="2048" y="3793"/>
                  </a:cubicBezTo>
                  <a:cubicBezTo>
                    <a:pt x="2247" y="3793"/>
                    <a:pt x="2447" y="3716"/>
                    <a:pt x="2596" y="3561"/>
                  </a:cubicBezTo>
                  <a:cubicBezTo>
                    <a:pt x="2905" y="3263"/>
                    <a:pt x="2905" y="2775"/>
                    <a:pt x="2596" y="2466"/>
                  </a:cubicBezTo>
                  <a:lnTo>
                    <a:pt x="2548" y="2418"/>
                  </a:lnTo>
                  <a:lnTo>
                    <a:pt x="3870" y="1096"/>
                  </a:lnTo>
                  <a:cubicBezTo>
                    <a:pt x="3477" y="763"/>
                    <a:pt x="3108" y="394"/>
                    <a:pt x="2774"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68" name="Google Shape;4468;gd6373dda26_0_4160"/>
            <p:cNvSpPr/>
            <p:nvPr/>
          </p:nvSpPr>
          <p:spPr>
            <a:xfrm>
              <a:off x="2135830" y="3437410"/>
              <a:ext cx="148559" cy="145595"/>
            </a:xfrm>
            <a:custGeom>
              <a:rect b="b" l="l" r="r" t="t"/>
              <a:pathLst>
                <a:path extrusionOk="0" h="3794" w="3871">
                  <a:moveTo>
                    <a:pt x="1096" y="1"/>
                  </a:moveTo>
                  <a:cubicBezTo>
                    <a:pt x="763" y="394"/>
                    <a:pt x="393" y="763"/>
                    <a:pt x="1" y="1096"/>
                  </a:cubicBezTo>
                  <a:lnTo>
                    <a:pt x="1322" y="2418"/>
                  </a:lnTo>
                  <a:lnTo>
                    <a:pt x="1275" y="2466"/>
                  </a:lnTo>
                  <a:cubicBezTo>
                    <a:pt x="965" y="2775"/>
                    <a:pt x="965" y="3263"/>
                    <a:pt x="1275" y="3561"/>
                  </a:cubicBezTo>
                  <a:cubicBezTo>
                    <a:pt x="1423" y="3716"/>
                    <a:pt x="1620" y="3793"/>
                    <a:pt x="1818" y="3793"/>
                  </a:cubicBezTo>
                  <a:cubicBezTo>
                    <a:pt x="2016" y="3793"/>
                    <a:pt x="2215" y="3716"/>
                    <a:pt x="2370" y="3561"/>
                  </a:cubicBezTo>
                  <a:lnTo>
                    <a:pt x="3561" y="2370"/>
                  </a:lnTo>
                  <a:cubicBezTo>
                    <a:pt x="3870" y="2073"/>
                    <a:pt x="3870" y="1573"/>
                    <a:pt x="3561" y="1275"/>
                  </a:cubicBezTo>
                  <a:cubicBezTo>
                    <a:pt x="3412" y="1120"/>
                    <a:pt x="3212" y="1043"/>
                    <a:pt x="3013" y="1043"/>
                  </a:cubicBezTo>
                  <a:cubicBezTo>
                    <a:pt x="2813" y="1043"/>
                    <a:pt x="2614" y="1120"/>
                    <a:pt x="2465" y="1275"/>
                  </a:cubicBezTo>
                  <a:lnTo>
                    <a:pt x="2418" y="1323"/>
                  </a:lnTo>
                  <a:lnTo>
                    <a:pt x="1096"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69" name="Google Shape;4469;gd6373dda26_0_4160"/>
            <p:cNvSpPr/>
            <p:nvPr/>
          </p:nvSpPr>
          <p:spPr>
            <a:xfrm>
              <a:off x="2249159" y="3250910"/>
              <a:ext cx="146717" cy="122378"/>
            </a:xfrm>
            <a:custGeom>
              <a:rect b="b" l="l" r="r" t="t"/>
              <a:pathLst>
                <a:path extrusionOk="0" h="3189" w="3823">
                  <a:moveTo>
                    <a:pt x="2965" y="1"/>
                  </a:moveTo>
                  <a:cubicBezTo>
                    <a:pt x="2629" y="1"/>
                    <a:pt x="2314" y="217"/>
                    <a:pt x="2215" y="575"/>
                  </a:cubicBezTo>
                  <a:lnTo>
                    <a:pt x="2191" y="646"/>
                  </a:lnTo>
                  <a:lnTo>
                    <a:pt x="405" y="158"/>
                  </a:lnTo>
                  <a:cubicBezTo>
                    <a:pt x="310" y="682"/>
                    <a:pt x="167" y="1182"/>
                    <a:pt x="0" y="1658"/>
                  </a:cubicBezTo>
                  <a:lnTo>
                    <a:pt x="1798" y="2146"/>
                  </a:lnTo>
                  <a:lnTo>
                    <a:pt x="1774" y="2206"/>
                  </a:lnTo>
                  <a:cubicBezTo>
                    <a:pt x="1667" y="2623"/>
                    <a:pt x="1917" y="3051"/>
                    <a:pt x="2322" y="3158"/>
                  </a:cubicBezTo>
                  <a:cubicBezTo>
                    <a:pt x="2393" y="3178"/>
                    <a:pt x="2463" y="3188"/>
                    <a:pt x="2533" y="3188"/>
                  </a:cubicBezTo>
                  <a:cubicBezTo>
                    <a:pt x="2875" y="3188"/>
                    <a:pt x="3186" y="2957"/>
                    <a:pt x="3275" y="2611"/>
                  </a:cubicBezTo>
                  <a:lnTo>
                    <a:pt x="3715" y="979"/>
                  </a:lnTo>
                  <a:cubicBezTo>
                    <a:pt x="3822" y="563"/>
                    <a:pt x="3584" y="134"/>
                    <a:pt x="3167" y="27"/>
                  </a:cubicBezTo>
                  <a:cubicBezTo>
                    <a:pt x="3100" y="9"/>
                    <a:pt x="3032" y="1"/>
                    <a:pt x="2965"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70" name="Google Shape;4470;gd6373dda26_0_4160"/>
            <p:cNvSpPr/>
            <p:nvPr/>
          </p:nvSpPr>
          <p:spPr>
            <a:xfrm>
              <a:off x="2249159" y="2999213"/>
              <a:ext cx="146717" cy="122186"/>
            </a:xfrm>
            <a:custGeom>
              <a:rect b="b" l="l" r="r" t="t"/>
              <a:pathLst>
                <a:path extrusionOk="0" h="3184" w="3823">
                  <a:moveTo>
                    <a:pt x="2523" y="0"/>
                  </a:moveTo>
                  <a:cubicBezTo>
                    <a:pt x="2457" y="0"/>
                    <a:pt x="2389" y="8"/>
                    <a:pt x="2322" y="26"/>
                  </a:cubicBezTo>
                  <a:cubicBezTo>
                    <a:pt x="1917" y="133"/>
                    <a:pt x="1667" y="561"/>
                    <a:pt x="1774" y="978"/>
                  </a:cubicBezTo>
                  <a:lnTo>
                    <a:pt x="1798" y="1038"/>
                  </a:lnTo>
                  <a:lnTo>
                    <a:pt x="0" y="1526"/>
                  </a:lnTo>
                  <a:cubicBezTo>
                    <a:pt x="167" y="2002"/>
                    <a:pt x="310" y="2502"/>
                    <a:pt x="405" y="3026"/>
                  </a:cubicBezTo>
                  <a:lnTo>
                    <a:pt x="2191" y="2538"/>
                  </a:lnTo>
                  <a:lnTo>
                    <a:pt x="2215" y="2609"/>
                  </a:lnTo>
                  <a:cubicBezTo>
                    <a:pt x="2314" y="2967"/>
                    <a:pt x="2629" y="3183"/>
                    <a:pt x="2965" y="3183"/>
                  </a:cubicBezTo>
                  <a:cubicBezTo>
                    <a:pt x="3032" y="3183"/>
                    <a:pt x="3100" y="3175"/>
                    <a:pt x="3167" y="3157"/>
                  </a:cubicBezTo>
                  <a:cubicBezTo>
                    <a:pt x="3584" y="3050"/>
                    <a:pt x="3822" y="2621"/>
                    <a:pt x="3715" y="2205"/>
                  </a:cubicBezTo>
                  <a:lnTo>
                    <a:pt x="3275" y="573"/>
                  </a:lnTo>
                  <a:cubicBezTo>
                    <a:pt x="3185" y="224"/>
                    <a:pt x="2869" y="0"/>
                    <a:pt x="2523"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71" name="Google Shape;4471;gd6373dda26_0_4160"/>
            <p:cNvSpPr/>
            <p:nvPr/>
          </p:nvSpPr>
          <p:spPr>
            <a:xfrm>
              <a:off x="2135830" y="2789305"/>
              <a:ext cx="148559" cy="145595"/>
            </a:xfrm>
            <a:custGeom>
              <a:rect b="b" l="l" r="r" t="t"/>
              <a:pathLst>
                <a:path extrusionOk="0" h="3794" w="3871">
                  <a:moveTo>
                    <a:pt x="1818" y="1"/>
                  </a:moveTo>
                  <a:cubicBezTo>
                    <a:pt x="1620" y="1"/>
                    <a:pt x="1423" y="78"/>
                    <a:pt x="1275" y="233"/>
                  </a:cubicBezTo>
                  <a:cubicBezTo>
                    <a:pt x="965" y="531"/>
                    <a:pt x="965" y="1019"/>
                    <a:pt x="1275" y="1328"/>
                  </a:cubicBezTo>
                  <a:lnTo>
                    <a:pt x="1322" y="1376"/>
                  </a:lnTo>
                  <a:lnTo>
                    <a:pt x="1" y="2698"/>
                  </a:lnTo>
                  <a:cubicBezTo>
                    <a:pt x="393" y="3031"/>
                    <a:pt x="763" y="3400"/>
                    <a:pt x="1096" y="3793"/>
                  </a:cubicBezTo>
                  <a:lnTo>
                    <a:pt x="2418" y="2471"/>
                  </a:lnTo>
                  <a:lnTo>
                    <a:pt x="2465" y="2519"/>
                  </a:lnTo>
                  <a:cubicBezTo>
                    <a:pt x="2614" y="2674"/>
                    <a:pt x="2813" y="2751"/>
                    <a:pt x="3013" y="2751"/>
                  </a:cubicBezTo>
                  <a:cubicBezTo>
                    <a:pt x="3212" y="2751"/>
                    <a:pt x="3412" y="2674"/>
                    <a:pt x="3561" y="2519"/>
                  </a:cubicBezTo>
                  <a:cubicBezTo>
                    <a:pt x="3870" y="2221"/>
                    <a:pt x="3870" y="1733"/>
                    <a:pt x="3561" y="1424"/>
                  </a:cubicBezTo>
                  <a:lnTo>
                    <a:pt x="2370" y="233"/>
                  </a:lnTo>
                  <a:cubicBezTo>
                    <a:pt x="2215" y="78"/>
                    <a:pt x="2016" y="1"/>
                    <a:pt x="181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72" name="Google Shape;4472;gd6373dda26_0_4160"/>
            <p:cNvSpPr/>
            <p:nvPr/>
          </p:nvSpPr>
          <p:spPr>
            <a:xfrm>
              <a:off x="1946207" y="2677981"/>
              <a:ext cx="128449" cy="143599"/>
            </a:xfrm>
            <a:custGeom>
              <a:rect b="b" l="l" r="r" t="t"/>
              <a:pathLst>
                <a:path extrusionOk="0" h="3742" w="3347">
                  <a:moveTo>
                    <a:pt x="859" y="1"/>
                  </a:moveTo>
                  <a:cubicBezTo>
                    <a:pt x="513" y="1"/>
                    <a:pt x="197" y="225"/>
                    <a:pt x="108" y="574"/>
                  </a:cubicBezTo>
                  <a:cubicBezTo>
                    <a:pt x="0" y="991"/>
                    <a:pt x="239" y="1420"/>
                    <a:pt x="655" y="1527"/>
                  </a:cubicBezTo>
                  <a:lnTo>
                    <a:pt x="727" y="1539"/>
                  </a:lnTo>
                  <a:lnTo>
                    <a:pt x="239" y="3337"/>
                  </a:lnTo>
                  <a:cubicBezTo>
                    <a:pt x="751" y="3432"/>
                    <a:pt x="1263" y="3575"/>
                    <a:pt x="1739" y="3741"/>
                  </a:cubicBezTo>
                  <a:lnTo>
                    <a:pt x="2227" y="1943"/>
                  </a:lnTo>
                  <a:lnTo>
                    <a:pt x="2286" y="1967"/>
                  </a:lnTo>
                  <a:cubicBezTo>
                    <a:pt x="2352" y="1984"/>
                    <a:pt x="2417" y="1991"/>
                    <a:pt x="2481" y="1991"/>
                  </a:cubicBezTo>
                  <a:cubicBezTo>
                    <a:pt x="2835" y="1991"/>
                    <a:pt x="3148" y="1753"/>
                    <a:pt x="3239" y="1420"/>
                  </a:cubicBezTo>
                  <a:cubicBezTo>
                    <a:pt x="3346" y="1003"/>
                    <a:pt x="3108" y="574"/>
                    <a:pt x="2691" y="467"/>
                  </a:cubicBezTo>
                  <a:lnTo>
                    <a:pt x="1060" y="27"/>
                  </a:lnTo>
                  <a:cubicBezTo>
                    <a:pt x="993" y="9"/>
                    <a:pt x="925" y="1"/>
                    <a:pt x="85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73" name="Google Shape;4473;gd6373dda26_0_4160"/>
            <p:cNvSpPr/>
            <p:nvPr/>
          </p:nvSpPr>
          <p:spPr>
            <a:xfrm>
              <a:off x="6939944" y="2858983"/>
              <a:ext cx="654300" cy="654300"/>
            </a:xfrm>
            <a:prstGeom prst="ellipse">
              <a:avLst/>
            </a:prstGeom>
            <a:solidFill>
              <a:schemeClr val="lt2"/>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1900" u="none" cap="none" strike="noStrike">
                <a:solidFill>
                  <a:schemeClr val="dk1"/>
                </a:solidFill>
                <a:latin typeface="Arial"/>
                <a:ea typeface="Arial"/>
                <a:cs typeface="Arial"/>
                <a:sym typeface="Arial"/>
              </a:endParaRPr>
            </a:p>
          </p:txBody>
        </p:sp>
        <p:sp>
          <p:nvSpPr>
            <p:cNvPr id="4474" name="Google Shape;4474;gd6373dda26_0_4160"/>
            <p:cNvSpPr/>
            <p:nvPr/>
          </p:nvSpPr>
          <p:spPr>
            <a:xfrm>
              <a:off x="7076530" y="2677980"/>
              <a:ext cx="128872" cy="143599"/>
            </a:xfrm>
            <a:custGeom>
              <a:rect b="b" l="l" r="r" t="t"/>
              <a:pathLst>
                <a:path extrusionOk="0" h="3742" w="3358">
                  <a:moveTo>
                    <a:pt x="2499" y="1"/>
                  </a:moveTo>
                  <a:cubicBezTo>
                    <a:pt x="2433" y="1"/>
                    <a:pt x="2365" y="9"/>
                    <a:pt x="2298" y="27"/>
                  </a:cubicBezTo>
                  <a:lnTo>
                    <a:pt x="667" y="467"/>
                  </a:lnTo>
                  <a:cubicBezTo>
                    <a:pt x="250" y="574"/>
                    <a:pt x="0" y="1003"/>
                    <a:pt x="119" y="1420"/>
                  </a:cubicBezTo>
                  <a:cubicBezTo>
                    <a:pt x="210" y="1753"/>
                    <a:pt x="515" y="1991"/>
                    <a:pt x="873" y="1991"/>
                  </a:cubicBezTo>
                  <a:cubicBezTo>
                    <a:pt x="938" y="1991"/>
                    <a:pt x="1005" y="1984"/>
                    <a:pt x="1072" y="1967"/>
                  </a:cubicBezTo>
                  <a:lnTo>
                    <a:pt x="1131" y="1943"/>
                  </a:lnTo>
                  <a:lnTo>
                    <a:pt x="1619" y="3741"/>
                  </a:lnTo>
                  <a:cubicBezTo>
                    <a:pt x="2096" y="3575"/>
                    <a:pt x="2596" y="3432"/>
                    <a:pt x="3108" y="3337"/>
                  </a:cubicBezTo>
                  <a:lnTo>
                    <a:pt x="2632" y="1539"/>
                  </a:lnTo>
                  <a:lnTo>
                    <a:pt x="2703" y="1527"/>
                  </a:lnTo>
                  <a:cubicBezTo>
                    <a:pt x="3108" y="1420"/>
                    <a:pt x="3358" y="991"/>
                    <a:pt x="3251" y="574"/>
                  </a:cubicBezTo>
                  <a:cubicBezTo>
                    <a:pt x="3151" y="225"/>
                    <a:pt x="2842" y="1"/>
                    <a:pt x="249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75" name="Google Shape;4475;gd6373dda26_0_4160"/>
            <p:cNvSpPr/>
            <p:nvPr/>
          </p:nvSpPr>
          <p:spPr>
            <a:xfrm>
              <a:off x="6867257" y="2789304"/>
              <a:ext cx="148521" cy="145595"/>
            </a:xfrm>
            <a:custGeom>
              <a:rect b="b" l="l" r="r" t="t"/>
              <a:pathLst>
                <a:path extrusionOk="0" h="3794" w="3870">
                  <a:moveTo>
                    <a:pt x="2048" y="1"/>
                  </a:moveTo>
                  <a:cubicBezTo>
                    <a:pt x="1849" y="1"/>
                    <a:pt x="1649" y="78"/>
                    <a:pt x="1500" y="233"/>
                  </a:cubicBezTo>
                  <a:lnTo>
                    <a:pt x="310" y="1424"/>
                  </a:lnTo>
                  <a:cubicBezTo>
                    <a:pt x="0" y="1733"/>
                    <a:pt x="0" y="2221"/>
                    <a:pt x="310" y="2519"/>
                  </a:cubicBezTo>
                  <a:cubicBezTo>
                    <a:pt x="459" y="2674"/>
                    <a:pt x="655" y="2751"/>
                    <a:pt x="853" y="2751"/>
                  </a:cubicBezTo>
                  <a:cubicBezTo>
                    <a:pt x="1051" y="2751"/>
                    <a:pt x="1250" y="2674"/>
                    <a:pt x="1405" y="2519"/>
                  </a:cubicBezTo>
                  <a:lnTo>
                    <a:pt x="1453" y="2471"/>
                  </a:lnTo>
                  <a:lnTo>
                    <a:pt x="2774" y="3793"/>
                  </a:lnTo>
                  <a:cubicBezTo>
                    <a:pt x="3108" y="3400"/>
                    <a:pt x="3477" y="3031"/>
                    <a:pt x="3870" y="2698"/>
                  </a:cubicBezTo>
                  <a:lnTo>
                    <a:pt x="2548" y="1376"/>
                  </a:lnTo>
                  <a:lnTo>
                    <a:pt x="2596" y="1328"/>
                  </a:lnTo>
                  <a:cubicBezTo>
                    <a:pt x="2905" y="1019"/>
                    <a:pt x="2905" y="531"/>
                    <a:pt x="2596" y="233"/>
                  </a:cubicBezTo>
                  <a:cubicBezTo>
                    <a:pt x="2447" y="78"/>
                    <a:pt x="2247" y="1"/>
                    <a:pt x="204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76" name="Google Shape;4476;gd6373dda26_0_4160"/>
            <p:cNvSpPr/>
            <p:nvPr/>
          </p:nvSpPr>
          <p:spPr>
            <a:xfrm>
              <a:off x="6755770" y="2999212"/>
              <a:ext cx="146679" cy="122186"/>
            </a:xfrm>
            <a:custGeom>
              <a:rect b="b" l="l" r="r" t="t"/>
              <a:pathLst>
                <a:path extrusionOk="0" h="3184" w="3822">
                  <a:moveTo>
                    <a:pt x="1292" y="0"/>
                  </a:moveTo>
                  <a:cubicBezTo>
                    <a:pt x="953" y="0"/>
                    <a:pt x="638" y="224"/>
                    <a:pt x="548" y="573"/>
                  </a:cubicBezTo>
                  <a:lnTo>
                    <a:pt x="107" y="2205"/>
                  </a:lnTo>
                  <a:cubicBezTo>
                    <a:pt x="0" y="2621"/>
                    <a:pt x="238" y="3050"/>
                    <a:pt x="655" y="3157"/>
                  </a:cubicBezTo>
                  <a:cubicBezTo>
                    <a:pt x="720" y="3175"/>
                    <a:pt x="787" y="3183"/>
                    <a:pt x="853" y="3183"/>
                  </a:cubicBezTo>
                  <a:cubicBezTo>
                    <a:pt x="1185" y="3183"/>
                    <a:pt x="1508" y="2967"/>
                    <a:pt x="1607" y="2609"/>
                  </a:cubicBezTo>
                  <a:lnTo>
                    <a:pt x="1619" y="2538"/>
                  </a:lnTo>
                  <a:lnTo>
                    <a:pt x="3417" y="3026"/>
                  </a:lnTo>
                  <a:cubicBezTo>
                    <a:pt x="3512" y="2502"/>
                    <a:pt x="3643" y="2002"/>
                    <a:pt x="3822" y="1526"/>
                  </a:cubicBezTo>
                  <a:lnTo>
                    <a:pt x="2024" y="1038"/>
                  </a:lnTo>
                  <a:lnTo>
                    <a:pt x="2048" y="978"/>
                  </a:lnTo>
                  <a:cubicBezTo>
                    <a:pt x="2155" y="561"/>
                    <a:pt x="1905" y="133"/>
                    <a:pt x="1488" y="26"/>
                  </a:cubicBezTo>
                  <a:cubicBezTo>
                    <a:pt x="1423" y="8"/>
                    <a:pt x="1357" y="0"/>
                    <a:pt x="129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77" name="Google Shape;4477;gd6373dda26_0_4160"/>
            <p:cNvSpPr/>
            <p:nvPr/>
          </p:nvSpPr>
          <p:spPr>
            <a:xfrm>
              <a:off x="6755770" y="3250909"/>
              <a:ext cx="146679" cy="122378"/>
            </a:xfrm>
            <a:custGeom>
              <a:rect b="b" l="l" r="r" t="t"/>
              <a:pathLst>
                <a:path extrusionOk="0" h="3189" w="3822">
                  <a:moveTo>
                    <a:pt x="853" y="1"/>
                  </a:moveTo>
                  <a:cubicBezTo>
                    <a:pt x="787" y="1"/>
                    <a:pt x="720" y="9"/>
                    <a:pt x="655" y="27"/>
                  </a:cubicBezTo>
                  <a:cubicBezTo>
                    <a:pt x="238" y="134"/>
                    <a:pt x="0" y="563"/>
                    <a:pt x="107" y="979"/>
                  </a:cubicBezTo>
                  <a:lnTo>
                    <a:pt x="548" y="2611"/>
                  </a:lnTo>
                  <a:cubicBezTo>
                    <a:pt x="637" y="2957"/>
                    <a:pt x="948" y="3188"/>
                    <a:pt x="1283" y="3188"/>
                  </a:cubicBezTo>
                  <a:cubicBezTo>
                    <a:pt x="1351" y="3188"/>
                    <a:pt x="1420" y="3178"/>
                    <a:pt x="1488" y="3158"/>
                  </a:cubicBezTo>
                  <a:cubicBezTo>
                    <a:pt x="1905" y="3051"/>
                    <a:pt x="2155" y="2623"/>
                    <a:pt x="2048" y="2206"/>
                  </a:cubicBezTo>
                  <a:lnTo>
                    <a:pt x="2024" y="2146"/>
                  </a:lnTo>
                  <a:lnTo>
                    <a:pt x="3822" y="1658"/>
                  </a:lnTo>
                  <a:cubicBezTo>
                    <a:pt x="3643" y="1182"/>
                    <a:pt x="3512" y="682"/>
                    <a:pt x="3417" y="158"/>
                  </a:cubicBezTo>
                  <a:lnTo>
                    <a:pt x="1619" y="646"/>
                  </a:lnTo>
                  <a:lnTo>
                    <a:pt x="1607" y="575"/>
                  </a:lnTo>
                  <a:cubicBezTo>
                    <a:pt x="1508" y="217"/>
                    <a:pt x="1185" y="1"/>
                    <a:pt x="853"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78" name="Google Shape;4478;gd6373dda26_0_4160"/>
            <p:cNvSpPr/>
            <p:nvPr/>
          </p:nvSpPr>
          <p:spPr>
            <a:xfrm>
              <a:off x="6867257" y="3437409"/>
              <a:ext cx="148521" cy="145595"/>
            </a:xfrm>
            <a:custGeom>
              <a:rect b="b" l="l" r="r" t="t"/>
              <a:pathLst>
                <a:path extrusionOk="0" h="3794" w="3870">
                  <a:moveTo>
                    <a:pt x="2774" y="1"/>
                  </a:moveTo>
                  <a:lnTo>
                    <a:pt x="1453" y="1323"/>
                  </a:lnTo>
                  <a:lnTo>
                    <a:pt x="1405" y="1275"/>
                  </a:lnTo>
                  <a:cubicBezTo>
                    <a:pt x="1250" y="1120"/>
                    <a:pt x="1051" y="1043"/>
                    <a:pt x="853" y="1043"/>
                  </a:cubicBezTo>
                  <a:cubicBezTo>
                    <a:pt x="655" y="1043"/>
                    <a:pt x="459" y="1120"/>
                    <a:pt x="310" y="1275"/>
                  </a:cubicBezTo>
                  <a:cubicBezTo>
                    <a:pt x="0" y="1573"/>
                    <a:pt x="0" y="2073"/>
                    <a:pt x="310" y="2370"/>
                  </a:cubicBezTo>
                  <a:lnTo>
                    <a:pt x="1500" y="3561"/>
                  </a:lnTo>
                  <a:cubicBezTo>
                    <a:pt x="1649" y="3716"/>
                    <a:pt x="1849" y="3793"/>
                    <a:pt x="2048" y="3793"/>
                  </a:cubicBezTo>
                  <a:cubicBezTo>
                    <a:pt x="2247" y="3793"/>
                    <a:pt x="2447" y="3716"/>
                    <a:pt x="2596" y="3561"/>
                  </a:cubicBezTo>
                  <a:cubicBezTo>
                    <a:pt x="2905" y="3263"/>
                    <a:pt x="2905" y="2775"/>
                    <a:pt x="2596" y="2466"/>
                  </a:cubicBezTo>
                  <a:lnTo>
                    <a:pt x="2548" y="2418"/>
                  </a:lnTo>
                  <a:lnTo>
                    <a:pt x="3870" y="1096"/>
                  </a:lnTo>
                  <a:cubicBezTo>
                    <a:pt x="3477" y="763"/>
                    <a:pt x="3108" y="394"/>
                    <a:pt x="2774"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79" name="Google Shape;4479;gd6373dda26_0_4160"/>
            <p:cNvSpPr/>
            <p:nvPr/>
          </p:nvSpPr>
          <p:spPr>
            <a:xfrm>
              <a:off x="7518371" y="3437409"/>
              <a:ext cx="148559" cy="145595"/>
            </a:xfrm>
            <a:custGeom>
              <a:rect b="b" l="l" r="r" t="t"/>
              <a:pathLst>
                <a:path extrusionOk="0" h="3794" w="3871">
                  <a:moveTo>
                    <a:pt x="1096" y="1"/>
                  </a:moveTo>
                  <a:cubicBezTo>
                    <a:pt x="763" y="394"/>
                    <a:pt x="393" y="763"/>
                    <a:pt x="1" y="1096"/>
                  </a:cubicBezTo>
                  <a:lnTo>
                    <a:pt x="1322" y="2418"/>
                  </a:lnTo>
                  <a:lnTo>
                    <a:pt x="1275" y="2466"/>
                  </a:lnTo>
                  <a:cubicBezTo>
                    <a:pt x="965" y="2775"/>
                    <a:pt x="965" y="3263"/>
                    <a:pt x="1275" y="3561"/>
                  </a:cubicBezTo>
                  <a:cubicBezTo>
                    <a:pt x="1423" y="3716"/>
                    <a:pt x="1620" y="3793"/>
                    <a:pt x="1818" y="3793"/>
                  </a:cubicBezTo>
                  <a:cubicBezTo>
                    <a:pt x="2016" y="3793"/>
                    <a:pt x="2215" y="3716"/>
                    <a:pt x="2370" y="3561"/>
                  </a:cubicBezTo>
                  <a:lnTo>
                    <a:pt x="3561" y="2370"/>
                  </a:lnTo>
                  <a:cubicBezTo>
                    <a:pt x="3870" y="2073"/>
                    <a:pt x="3870" y="1573"/>
                    <a:pt x="3561" y="1275"/>
                  </a:cubicBezTo>
                  <a:cubicBezTo>
                    <a:pt x="3412" y="1120"/>
                    <a:pt x="3212" y="1043"/>
                    <a:pt x="3013" y="1043"/>
                  </a:cubicBezTo>
                  <a:cubicBezTo>
                    <a:pt x="2813" y="1043"/>
                    <a:pt x="2614" y="1120"/>
                    <a:pt x="2465" y="1275"/>
                  </a:cubicBezTo>
                  <a:lnTo>
                    <a:pt x="2418" y="1323"/>
                  </a:lnTo>
                  <a:lnTo>
                    <a:pt x="1096"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80" name="Google Shape;4480;gd6373dda26_0_4160"/>
            <p:cNvSpPr/>
            <p:nvPr/>
          </p:nvSpPr>
          <p:spPr>
            <a:xfrm>
              <a:off x="7631700" y="3250909"/>
              <a:ext cx="146717" cy="122378"/>
            </a:xfrm>
            <a:custGeom>
              <a:rect b="b" l="l" r="r" t="t"/>
              <a:pathLst>
                <a:path extrusionOk="0" h="3189" w="3823">
                  <a:moveTo>
                    <a:pt x="2965" y="1"/>
                  </a:moveTo>
                  <a:cubicBezTo>
                    <a:pt x="2629" y="1"/>
                    <a:pt x="2314" y="217"/>
                    <a:pt x="2215" y="575"/>
                  </a:cubicBezTo>
                  <a:lnTo>
                    <a:pt x="2191" y="646"/>
                  </a:lnTo>
                  <a:lnTo>
                    <a:pt x="405" y="158"/>
                  </a:lnTo>
                  <a:cubicBezTo>
                    <a:pt x="310" y="682"/>
                    <a:pt x="167" y="1182"/>
                    <a:pt x="0" y="1658"/>
                  </a:cubicBezTo>
                  <a:lnTo>
                    <a:pt x="1798" y="2146"/>
                  </a:lnTo>
                  <a:lnTo>
                    <a:pt x="1774" y="2206"/>
                  </a:lnTo>
                  <a:cubicBezTo>
                    <a:pt x="1667" y="2623"/>
                    <a:pt x="1917" y="3051"/>
                    <a:pt x="2322" y="3158"/>
                  </a:cubicBezTo>
                  <a:cubicBezTo>
                    <a:pt x="2393" y="3178"/>
                    <a:pt x="2463" y="3188"/>
                    <a:pt x="2533" y="3188"/>
                  </a:cubicBezTo>
                  <a:cubicBezTo>
                    <a:pt x="2875" y="3188"/>
                    <a:pt x="3186" y="2957"/>
                    <a:pt x="3275" y="2611"/>
                  </a:cubicBezTo>
                  <a:lnTo>
                    <a:pt x="3715" y="979"/>
                  </a:lnTo>
                  <a:cubicBezTo>
                    <a:pt x="3822" y="563"/>
                    <a:pt x="3584" y="134"/>
                    <a:pt x="3167" y="27"/>
                  </a:cubicBezTo>
                  <a:cubicBezTo>
                    <a:pt x="3100" y="9"/>
                    <a:pt x="3032" y="1"/>
                    <a:pt x="2965"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81" name="Google Shape;4481;gd6373dda26_0_4160"/>
            <p:cNvSpPr/>
            <p:nvPr/>
          </p:nvSpPr>
          <p:spPr>
            <a:xfrm>
              <a:off x="7631700" y="2999212"/>
              <a:ext cx="146717" cy="122186"/>
            </a:xfrm>
            <a:custGeom>
              <a:rect b="b" l="l" r="r" t="t"/>
              <a:pathLst>
                <a:path extrusionOk="0" h="3184" w="3823">
                  <a:moveTo>
                    <a:pt x="2523" y="0"/>
                  </a:moveTo>
                  <a:cubicBezTo>
                    <a:pt x="2457" y="0"/>
                    <a:pt x="2389" y="8"/>
                    <a:pt x="2322" y="26"/>
                  </a:cubicBezTo>
                  <a:cubicBezTo>
                    <a:pt x="1917" y="133"/>
                    <a:pt x="1667" y="561"/>
                    <a:pt x="1774" y="978"/>
                  </a:cubicBezTo>
                  <a:lnTo>
                    <a:pt x="1798" y="1038"/>
                  </a:lnTo>
                  <a:lnTo>
                    <a:pt x="0" y="1526"/>
                  </a:lnTo>
                  <a:cubicBezTo>
                    <a:pt x="167" y="2002"/>
                    <a:pt x="310" y="2502"/>
                    <a:pt x="405" y="3026"/>
                  </a:cubicBezTo>
                  <a:lnTo>
                    <a:pt x="2191" y="2538"/>
                  </a:lnTo>
                  <a:lnTo>
                    <a:pt x="2215" y="2609"/>
                  </a:lnTo>
                  <a:cubicBezTo>
                    <a:pt x="2314" y="2967"/>
                    <a:pt x="2629" y="3183"/>
                    <a:pt x="2965" y="3183"/>
                  </a:cubicBezTo>
                  <a:cubicBezTo>
                    <a:pt x="3032" y="3183"/>
                    <a:pt x="3100" y="3175"/>
                    <a:pt x="3167" y="3157"/>
                  </a:cubicBezTo>
                  <a:cubicBezTo>
                    <a:pt x="3584" y="3050"/>
                    <a:pt x="3822" y="2621"/>
                    <a:pt x="3715" y="2205"/>
                  </a:cubicBezTo>
                  <a:lnTo>
                    <a:pt x="3275" y="573"/>
                  </a:lnTo>
                  <a:cubicBezTo>
                    <a:pt x="3185" y="224"/>
                    <a:pt x="2869" y="0"/>
                    <a:pt x="2523"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82" name="Google Shape;4482;gd6373dda26_0_4160"/>
            <p:cNvSpPr/>
            <p:nvPr/>
          </p:nvSpPr>
          <p:spPr>
            <a:xfrm>
              <a:off x="7518371" y="2789304"/>
              <a:ext cx="148559" cy="145595"/>
            </a:xfrm>
            <a:custGeom>
              <a:rect b="b" l="l" r="r" t="t"/>
              <a:pathLst>
                <a:path extrusionOk="0" h="3794" w="3871">
                  <a:moveTo>
                    <a:pt x="1818" y="1"/>
                  </a:moveTo>
                  <a:cubicBezTo>
                    <a:pt x="1620" y="1"/>
                    <a:pt x="1423" y="78"/>
                    <a:pt x="1275" y="233"/>
                  </a:cubicBezTo>
                  <a:cubicBezTo>
                    <a:pt x="965" y="531"/>
                    <a:pt x="965" y="1019"/>
                    <a:pt x="1275" y="1328"/>
                  </a:cubicBezTo>
                  <a:lnTo>
                    <a:pt x="1322" y="1376"/>
                  </a:lnTo>
                  <a:lnTo>
                    <a:pt x="1" y="2698"/>
                  </a:lnTo>
                  <a:cubicBezTo>
                    <a:pt x="393" y="3031"/>
                    <a:pt x="763" y="3400"/>
                    <a:pt x="1096" y="3793"/>
                  </a:cubicBezTo>
                  <a:lnTo>
                    <a:pt x="2418" y="2471"/>
                  </a:lnTo>
                  <a:lnTo>
                    <a:pt x="2465" y="2519"/>
                  </a:lnTo>
                  <a:cubicBezTo>
                    <a:pt x="2614" y="2674"/>
                    <a:pt x="2813" y="2751"/>
                    <a:pt x="3013" y="2751"/>
                  </a:cubicBezTo>
                  <a:cubicBezTo>
                    <a:pt x="3212" y="2751"/>
                    <a:pt x="3412" y="2674"/>
                    <a:pt x="3561" y="2519"/>
                  </a:cubicBezTo>
                  <a:cubicBezTo>
                    <a:pt x="3870" y="2221"/>
                    <a:pt x="3870" y="1733"/>
                    <a:pt x="3561" y="1424"/>
                  </a:cubicBezTo>
                  <a:lnTo>
                    <a:pt x="2370" y="233"/>
                  </a:lnTo>
                  <a:cubicBezTo>
                    <a:pt x="2215" y="78"/>
                    <a:pt x="2016" y="1"/>
                    <a:pt x="181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83" name="Google Shape;4483;gd6373dda26_0_4160"/>
            <p:cNvSpPr/>
            <p:nvPr/>
          </p:nvSpPr>
          <p:spPr>
            <a:xfrm>
              <a:off x="7328747" y="2677980"/>
              <a:ext cx="128449" cy="143599"/>
            </a:xfrm>
            <a:custGeom>
              <a:rect b="b" l="l" r="r" t="t"/>
              <a:pathLst>
                <a:path extrusionOk="0" h="3742" w="3347">
                  <a:moveTo>
                    <a:pt x="859" y="1"/>
                  </a:moveTo>
                  <a:cubicBezTo>
                    <a:pt x="513" y="1"/>
                    <a:pt x="197" y="225"/>
                    <a:pt x="108" y="574"/>
                  </a:cubicBezTo>
                  <a:cubicBezTo>
                    <a:pt x="0" y="991"/>
                    <a:pt x="239" y="1420"/>
                    <a:pt x="655" y="1527"/>
                  </a:cubicBezTo>
                  <a:lnTo>
                    <a:pt x="727" y="1539"/>
                  </a:lnTo>
                  <a:lnTo>
                    <a:pt x="239" y="3337"/>
                  </a:lnTo>
                  <a:cubicBezTo>
                    <a:pt x="751" y="3432"/>
                    <a:pt x="1263" y="3575"/>
                    <a:pt x="1739" y="3741"/>
                  </a:cubicBezTo>
                  <a:lnTo>
                    <a:pt x="2227" y="1943"/>
                  </a:lnTo>
                  <a:lnTo>
                    <a:pt x="2286" y="1967"/>
                  </a:lnTo>
                  <a:cubicBezTo>
                    <a:pt x="2352" y="1984"/>
                    <a:pt x="2417" y="1991"/>
                    <a:pt x="2481" y="1991"/>
                  </a:cubicBezTo>
                  <a:cubicBezTo>
                    <a:pt x="2835" y="1991"/>
                    <a:pt x="3148" y="1753"/>
                    <a:pt x="3239" y="1420"/>
                  </a:cubicBezTo>
                  <a:cubicBezTo>
                    <a:pt x="3346" y="1003"/>
                    <a:pt x="3108" y="574"/>
                    <a:pt x="2691" y="467"/>
                  </a:cubicBezTo>
                  <a:lnTo>
                    <a:pt x="1060" y="27"/>
                  </a:lnTo>
                  <a:cubicBezTo>
                    <a:pt x="993" y="9"/>
                    <a:pt x="925" y="1"/>
                    <a:pt x="85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84" name="Google Shape;4484;gd6373dda26_0_4160"/>
            <p:cNvSpPr/>
            <p:nvPr/>
          </p:nvSpPr>
          <p:spPr>
            <a:xfrm>
              <a:off x="5589755" y="2713748"/>
              <a:ext cx="654300" cy="654300"/>
            </a:xfrm>
            <a:prstGeom prst="ellipse">
              <a:avLst/>
            </a:prstGeom>
            <a:solidFill>
              <a:schemeClr val="lt2"/>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1900" u="none" cap="none" strike="noStrike">
                <a:solidFill>
                  <a:schemeClr val="dk1"/>
                </a:solidFill>
                <a:latin typeface="Arial"/>
                <a:ea typeface="Arial"/>
                <a:cs typeface="Arial"/>
                <a:sym typeface="Arial"/>
              </a:endParaRPr>
            </a:p>
          </p:txBody>
        </p:sp>
        <p:sp>
          <p:nvSpPr>
            <p:cNvPr id="4485" name="Google Shape;4485;gd6373dda26_0_4160"/>
            <p:cNvSpPr/>
            <p:nvPr/>
          </p:nvSpPr>
          <p:spPr>
            <a:xfrm>
              <a:off x="5517068" y="2644068"/>
              <a:ext cx="148521" cy="145595"/>
            </a:xfrm>
            <a:custGeom>
              <a:rect b="b" l="l" r="r" t="t"/>
              <a:pathLst>
                <a:path extrusionOk="0" h="3794" w="3870">
                  <a:moveTo>
                    <a:pt x="2048" y="1"/>
                  </a:moveTo>
                  <a:cubicBezTo>
                    <a:pt x="1849" y="1"/>
                    <a:pt x="1649" y="78"/>
                    <a:pt x="1500" y="233"/>
                  </a:cubicBezTo>
                  <a:lnTo>
                    <a:pt x="310" y="1424"/>
                  </a:lnTo>
                  <a:cubicBezTo>
                    <a:pt x="0" y="1733"/>
                    <a:pt x="0" y="2221"/>
                    <a:pt x="310" y="2519"/>
                  </a:cubicBezTo>
                  <a:cubicBezTo>
                    <a:pt x="459" y="2674"/>
                    <a:pt x="655" y="2751"/>
                    <a:pt x="853" y="2751"/>
                  </a:cubicBezTo>
                  <a:cubicBezTo>
                    <a:pt x="1051" y="2751"/>
                    <a:pt x="1250" y="2674"/>
                    <a:pt x="1405" y="2519"/>
                  </a:cubicBezTo>
                  <a:lnTo>
                    <a:pt x="1453" y="2471"/>
                  </a:lnTo>
                  <a:lnTo>
                    <a:pt x="2774" y="3793"/>
                  </a:lnTo>
                  <a:cubicBezTo>
                    <a:pt x="3108" y="3400"/>
                    <a:pt x="3477" y="3031"/>
                    <a:pt x="3870" y="2698"/>
                  </a:cubicBezTo>
                  <a:lnTo>
                    <a:pt x="2548" y="1376"/>
                  </a:lnTo>
                  <a:lnTo>
                    <a:pt x="2596" y="1328"/>
                  </a:lnTo>
                  <a:cubicBezTo>
                    <a:pt x="2905" y="1019"/>
                    <a:pt x="2905" y="531"/>
                    <a:pt x="2596" y="233"/>
                  </a:cubicBezTo>
                  <a:cubicBezTo>
                    <a:pt x="2447" y="78"/>
                    <a:pt x="2247" y="1"/>
                    <a:pt x="204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86" name="Google Shape;4486;gd6373dda26_0_4160"/>
            <p:cNvSpPr/>
            <p:nvPr/>
          </p:nvSpPr>
          <p:spPr>
            <a:xfrm>
              <a:off x="5405581" y="2853976"/>
              <a:ext cx="146679" cy="122186"/>
            </a:xfrm>
            <a:custGeom>
              <a:rect b="b" l="l" r="r" t="t"/>
              <a:pathLst>
                <a:path extrusionOk="0" h="3184" w="3822">
                  <a:moveTo>
                    <a:pt x="1292" y="0"/>
                  </a:moveTo>
                  <a:cubicBezTo>
                    <a:pt x="953" y="0"/>
                    <a:pt x="638" y="224"/>
                    <a:pt x="548" y="573"/>
                  </a:cubicBezTo>
                  <a:lnTo>
                    <a:pt x="107" y="2205"/>
                  </a:lnTo>
                  <a:cubicBezTo>
                    <a:pt x="0" y="2621"/>
                    <a:pt x="238" y="3050"/>
                    <a:pt x="655" y="3157"/>
                  </a:cubicBezTo>
                  <a:cubicBezTo>
                    <a:pt x="720" y="3175"/>
                    <a:pt x="787" y="3183"/>
                    <a:pt x="853" y="3183"/>
                  </a:cubicBezTo>
                  <a:cubicBezTo>
                    <a:pt x="1185" y="3183"/>
                    <a:pt x="1508" y="2967"/>
                    <a:pt x="1607" y="2609"/>
                  </a:cubicBezTo>
                  <a:lnTo>
                    <a:pt x="1619" y="2538"/>
                  </a:lnTo>
                  <a:lnTo>
                    <a:pt x="3417" y="3026"/>
                  </a:lnTo>
                  <a:cubicBezTo>
                    <a:pt x="3512" y="2502"/>
                    <a:pt x="3643" y="2002"/>
                    <a:pt x="3822" y="1526"/>
                  </a:cubicBezTo>
                  <a:lnTo>
                    <a:pt x="2024" y="1038"/>
                  </a:lnTo>
                  <a:lnTo>
                    <a:pt x="2048" y="978"/>
                  </a:lnTo>
                  <a:cubicBezTo>
                    <a:pt x="2155" y="561"/>
                    <a:pt x="1905" y="133"/>
                    <a:pt x="1488" y="26"/>
                  </a:cubicBezTo>
                  <a:cubicBezTo>
                    <a:pt x="1423" y="8"/>
                    <a:pt x="1357" y="0"/>
                    <a:pt x="129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87" name="Google Shape;4487;gd6373dda26_0_4160"/>
            <p:cNvSpPr/>
            <p:nvPr/>
          </p:nvSpPr>
          <p:spPr>
            <a:xfrm>
              <a:off x="5405581" y="3105674"/>
              <a:ext cx="146679" cy="122378"/>
            </a:xfrm>
            <a:custGeom>
              <a:rect b="b" l="l" r="r" t="t"/>
              <a:pathLst>
                <a:path extrusionOk="0" h="3189" w="3822">
                  <a:moveTo>
                    <a:pt x="853" y="1"/>
                  </a:moveTo>
                  <a:cubicBezTo>
                    <a:pt x="787" y="1"/>
                    <a:pt x="720" y="9"/>
                    <a:pt x="655" y="27"/>
                  </a:cubicBezTo>
                  <a:cubicBezTo>
                    <a:pt x="238" y="134"/>
                    <a:pt x="0" y="563"/>
                    <a:pt x="107" y="979"/>
                  </a:cubicBezTo>
                  <a:lnTo>
                    <a:pt x="548" y="2611"/>
                  </a:lnTo>
                  <a:cubicBezTo>
                    <a:pt x="637" y="2957"/>
                    <a:pt x="948" y="3188"/>
                    <a:pt x="1283" y="3188"/>
                  </a:cubicBezTo>
                  <a:cubicBezTo>
                    <a:pt x="1351" y="3188"/>
                    <a:pt x="1420" y="3178"/>
                    <a:pt x="1488" y="3158"/>
                  </a:cubicBezTo>
                  <a:cubicBezTo>
                    <a:pt x="1905" y="3051"/>
                    <a:pt x="2155" y="2623"/>
                    <a:pt x="2048" y="2206"/>
                  </a:cubicBezTo>
                  <a:lnTo>
                    <a:pt x="2024" y="2146"/>
                  </a:lnTo>
                  <a:lnTo>
                    <a:pt x="3822" y="1658"/>
                  </a:lnTo>
                  <a:cubicBezTo>
                    <a:pt x="3643" y="1182"/>
                    <a:pt x="3512" y="682"/>
                    <a:pt x="3417" y="158"/>
                  </a:cubicBezTo>
                  <a:lnTo>
                    <a:pt x="1619" y="646"/>
                  </a:lnTo>
                  <a:lnTo>
                    <a:pt x="1607" y="575"/>
                  </a:lnTo>
                  <a:cubicBezTo>
                    <a:pt x="1508" y="217"/>
                    <a:pt x="1185" y="1"/>
                    <a:pt x="853"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88" name="Google Shape;4488;gd6373dda26_0_4160"/>
            <p:cNvSpPr/>
            <p:nvPr/>
          </p:nvSpPr>
          <p:spPr>
            <a:xfrm>
              <a:off x="5517068" y="3292173"/>
              <a:ext cx="148521" cy="145595"/>
            </a:xfrm>
            <a:custGeom>
              <a:rect b="b" l="l" r="r" t="t"/>
              <a:pathLst>
                <a:path extrusionOk="0" h="3794" w="3870">
                  <a:moveTo>
                    <a:pt x="2774" y="1"/>
                  </a:moveTo>
                  <a:lnTo>
                    <a:pt x="1453" y="1323"/>
                  </a:lnTo>
                  <a:lnTo>
                    <a:pt x="1405" y="1275"/>
                  </a:lnTo>
                  <a:cubicBezTo>
                    <a:pt x="1250" y="1120"/>
                    <a:pt x="1051" y="1043"/>
                    <a:pt x="853" y="1043"/>
                  </a:cubicBezTo>
                  <a:cubicBezTo>
                    <a:pt x="655" y="1043"/>
                    <a:pt x="459" y="1120"/>
                    <a:pt x="310" y="1275"/>
                  </a:cubicBezTo>
                  <a:cubicBezTo>
                    <a:pt x="0" y="1573"/>
                    <a:pt x="0" y="2073"/>
                    <a:pt x="310" y="2370"/>
                  </a:cubicBezTo>
                  <a:lnTo>
                    <a:pt x="1500" y="3561"/>
                  </a:lnTo>
                  <a:cubicBezTo>
                    <a:pt x="1649" y="3716"/>
                    <a:pt x="1849" y="3793"/>
                    <a:pt x="2048" y="3793"/>
                  </a:cubicBezTo>
                  <a:cubicBezTo>
                    <a:pt x="2247" y="3793"/>
                    <a:pt x="2447" y="3716"/>
                    <a:pt x="2596" y="3561"/>
                  </a:cubicBezTo>
                  <a:cubicBezTo>
                    <a:pt x="2905" y="3263"/>
                    <a:pt x="2905" y="2775"/>
                    <a:pt x="2596" y="2466"/>
                  </a:cubicBezTo>
                  <a:lnTo>
                    <a:pt x="2548" y="2418"/>
                  </a:lnTo>
                  <a:lnTo>
                    <a:pt x="3870" y="1096"/>
                  </a:lnTo>
                  <a:cubicBezTo>
                    <a:pt x="3477" y="763"/>
                    <a:pt x="3108" y="394"/>
                    <a:pt x="2774"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89" name="Google Shape;4489;gd6373dda26_0_4160"/>
            <p:cNvSpPr/>
            <p:nvPr/>
          </p:nvSpPr>
          <p:spPr>
            <a:xfrm>
              <a:off x="5726341" y="3405493"/>
              <a:ext cx="128872" cy="143561"/>
            </a:xfrm>
            <a:custGeom>
              <a:rect b="b" l="l" r="r" t="t"/>
              <a:pathLst>
                <a:path extrusionOk="0" h="3741" w="3358">
                  <a:moveTo>
                    <a:pt x="1619" y="1"/>
                  </a:moveTo>
                  <a:lnTo>
                    <a:pt x="1131" y="1799"/>
                  </a:lnTo>
                  <a:lnTo>
                    <a:pt x="1072" y="1775"/>
                  </a:lnTo>
                  <a:cubicBezTo>
                    <a:pt x="1005" y="1758"/>
                    <a:pt x="938" y="1751"/>
                    <a:pt x="873" y="1751"/>
                  </a:cubicBezTo>
                  <a:cubicBezTo>
                    <a:pt x="515" y="1751"/>
                    <a:pt x="210" y="1989"/>
                    <a:pt x="119" y="2322"/>
                  </a:cubicBezTo>
                  <a:cubicBezTo>
                    <a:pt x="0" y="2739"/>
                    <a:pt x="250" y="3168"/>
                    <a:pt x="667" y="3275"/>
                  </a:cubicBezTo>
                  <a:lnTo>
                    <a:pt x="2298" y="3715"/>
                  </a:lnTo>
                  <a:cubicBezTo>
                    <a:pt x="2365" y="3733"/>
                    <a:pt x="2433" y="3741"/>
                    <a:pt x="2499" y="3741"/>
                  </a:cubicBezTo>
                  <a:cubicBezTo>
                    <a:pt x="2842" y="3741"/>
                    <a:pt x="3151" y="3517"/>
                    <a:pt x="3251" y="3168"/>
                  </a:cubicBezTo>
                  <a:cubicBezTo>
                    <a:pt x="3358" y="2751"/>
                    <a:pt x="3108" y="2322"/>
                    <a:pt x="2703" y="2215"/>
                  </a:cubicBezTo>
                  <a:lnTo>
                    <a:pt x="2632" y="2203"/>
                  </a:lnTo>
                  <a:lnTo>
                    <a:pt x="3108" y="405"/>
                  </a:lnTo>
                  <a:cubicBezTo>
                    <a:pt x="2596" y="310"/>
                    <a:pt x="2096" y="167"/>
                    <a:pt x="161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90" name="Google Shape;4490;gd6373dda26_0_4160"/>
            <p:cNvSpPr/>
            <p:nvPr/>
          </p:nvSpPr>
          <p:spPr>
            <a:xfrm>
              <a:off x="5978558" y="3405493"/>
              <a:ext cx="128449" cy="143561"/>
            </a:xfrm>
            <a:custGeom>
              <a:rect b="b" l="l" r="r" t="t"/>
              <a:pathLst>
                <a:path extrusionOk="0" h="3741" w="3347">
                  <a:moveTo>
                    <a:pt x="1739" y="1"/>
                  </a:moveTo>
                  <a:cubicBezTo>
                    <a:pt x="1263" y="167"/>
                    <a:pt x="751" y="310"/>
                    <a:pt x="239" y="405"/>
                  </a:cubicBezTo>
                  <a:lnTo>
                    <a:pt x="727" y="2203"/>
                  </a:lnTo>
                  <a:lnTo>
                    <a:pt x="655" y="2215"/>
                  </a:lnTo>
                  <a:cubicBezTo>
                    <a:pt x="239" y="2322"/>
                    <a:pt x="0" y="2751"/>
                    <a:pt x="108" y="3168"/>
                  </a:cubicBezTo>
                  <a:cubicBezTo>
                    <a:pt x="197" y="3517"/>
                    <a:pt x="513" y="3741"/>
                    <a:pt x="859" y="3741"/>
                  </a:cubicBezTo>
                  <a:cubicBezTo>
                    <a:pt x="925" y="3741"/>
                    <a:pt x="993" y="3733"/>
                    <a:pt x="1060" y="3715"/>
                  </a:cubicBezTo>
                  <a:lnTo>
                    <a:pt x="2691" y="3275"/>
                  </a:lnTo>
                  <a:cubicBezTo>
                    <a:pt x="3108" y="3168"/>
                    <a:pt x="3346" y="2739"/>
                    <a:pt x="3239" y="2322"/>
                  </a:cubicBezTo>
                  <a:cubicBezTo>
                    <a:pt x="3148" y="1989"/>
                    <a:pt x="2835" y="1751"/>
                    <a:pt x="2481" y="1751"/>
                  </a:cubicBezTo>
                  <a:cubicBezTo>
                    <a:pt x="2417" y="1751"/>
                    <a:pt x="2352" y="1758"/>
                    <a:pt x="2286" y="1775"/>
                  </a:cubicBezTo>
                  <a:lnTo>
                    <a:pt x="2227" y="1799"/>
                  </a:lnTo>
                  <a:lnTo>
                    <a:pt x="1739"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91" name="Google Shape;4491;gd6373dda26_0_4160"/>
            <p:cNvSpPr/>
            <p:nvPr/>
          </p:nvSpPr>
          <p:spPr>
            <a:xfrm>
              <a:off x="6168182" y="3292173"/>
              <a:ext cx="148559" cy="145595"/>
            </a:xfrm>
            <a:custGeom>
              <a:rect b="b" l="l" r="r" t="t"/>
              <a:pathLst>
                <a:path extrusionOk="0" h="3794" w="3871">
                  <a:moveTo>
                    <a:pt x="1096" y="1"/>
                  </a:moveTo>
                  <a:cubicBezTo>
                    <a:pt x="763" y="394"/>
                    <a:pt x="393" y="763"/>
                    <a:pt x="1" y="1096"/>
                  </a:cubicBezTo>
                  <a:lnTo>
                    <a:pt x="1322" y="2418"/>
                  </a:lnTo>
                  <a:lnTo>
                    <a:pt x="1275" y="2466"/>
                  </a:lnTo>
                  <a:cubicBezTo>
                    <a:pt x="965" y="2775"/>
                    <a:pt x="965" y="3263"/>
                    <a:pt x="1275" y="3561"/>
                  </a:cubicBezTo>
                  <a:cubicBezTo>
                    <a:pt x="1423" y="3716"/>
                    <a:pt x="1620" y="3793"/>
                    <a:pt x="1818" y="3793"/>
                  </a:cubicBezTo>
                  <a:cubicBezTo>
                    <a:pt x="2016" y="3793"/>
                    <a:pt x="2215" y="3716"/>
                    <a:pt x="2370" y="3561"/>
                  </a:cubicBezTo>
                  <a:lnTo>
                    <a:pt x="3561" y="2370"/>
                  </a:lnTo>
                  <a:cubicBezTo>
                    <a:pt x="3870" y="2073"/>
                    <a:pt x="3870" y="1573"/>
                    <a:pt x="3561" y="1275"/>
                  </a:cubicBezTo>
                  <a:cubicBezTo>
                    <a:pt x="3412" y="1120"/>
                    <a:pt x="3212" y="1043"/>
                    <a:pt x="3013" y="1043"/>
                  </a:cubicBezTo>
                  <a:cubicBezTo>
                    <a:pt x="2813" y="1043"/>
                    <a:pt x="2614" y="1120"/>
                    <a:pt x="2465" y="1275"/>
                  </a:cubicBezTo>
                  <a:lnTo>
                    <a:pt x="2418" y="1323"/>
                  </a:lnTo>
                  <a:lnTo>
                    <a:pt x="1096"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92" name="Google Shape;4492;gd6373dda26_0_4160"/>
            <p:cNvSpPr/>
            <p:nvPr/>
          </p:nvSpPr>
          <p:spPr>
            <a:xfrm>
              <a:off x="6281511" y="3105674"/>
              <a:ext cx="146717" cy="122378"/>
            </a:xfrm>
            <a:custGeom>
              <a:rect b="b" l="l" r="r" t="t"/>
              <a:pathLst>
                <a:path extrusionOk="0" h="3189" w="3823">
                  <a:moveTo>
                    <a:pt x="2965" y="1"/>
                  </a:moveTo>
                  <a:cubicBezTo>
                    <a:pt x="2629" y="1"/>
                    <a:pt x="2314" y="217"/>
                    <a:pt x="2215" y="575"/>
                  </a:cubicBezTo>
                  <a:lnTo>
                    <a:pt x="2191" y="646"/>
                  </a:lnTo>
                  <a:lnTo>
                    <a:pt x="405" y="158"/>
                  </a:lnTo>
                  <a:cubicBezTo>
                    <a:pt x="310" y="682"/>
                    <a:pt x="167" y="1182"/>
                    <a:pt x="0" y="1658"/>
                  </a:cubicBezTo>
                  <a:lnTo>
                    <a:pt x="1798" y="2146"/>
                  </a:lnTo>
                  <a:lnTo>
                    <a:pt x="1774" y="2206"/>
                  </a:lnTo>
                  <a:cubicBezTo>
                    <a:pt x="1667" y="2623"/>
                    <a:pt x="1917" y="3051"/>
                    <a:pt x="2322" y="3158"/>
                  </a:cubicBezTo>
                  <a:cubicBezTo>
                    <a:pt x="2393" y="3178"/>
                    <a:pt x="2463" y="3188"/>
                    <a:pt x="2533" y="3188"/>
                  </a:cubicBezTo>
                  <a:cubicBezTo>
                    <a:pt x="2875" y="3188"/>
                    <a:pt x="3186" y="2957"/>
                    <a:pt x="3275" y="2611"/>
                  </a:cubicBezTo>
                  <a:lnTo>
                    <a:pt x="3715" y="979"/>
                  </a:lnTo>
                  <a:cubicBezTo>
                    <a:pt x="3822" y="563"/>
                    <a:pt x="3584" y="134"/>
                    <a:pt x="3167" y="27"/>
                  </a:cubicBezTo>
                  <a:cubicBezTo>
                    <a:pt x="3100" y="9"/>
                    <a:pt x="3032" y="1"/>
                    <a:pt x="2965"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93" name="Google Shape;4493;gd6373dda26_0_4160"/>
            <p:cNvSpPr/>
            <p:nvPr/>
          </p:nvSpPr>
          <p:spPr>
            <a:xfrm>
              <a:off x="6281511" y="2853976"/>
              <a:ext cx="146717" cy="122186"/>
            </a:xfrm>
            <a:custGeom>
              <a:rect b="b" l="l" r="r" t="t"/>
              <a:pathLst>
                <a:path extrusionOk="0" h="3184" w="3823">
                  <a:moveTo>
                    <a:pt x="2523" y="0"/>
                  </a:moveTo>
                  <a:cubicBezTo>
                    <a:pt x="2457" y="0"/>
                    <a:pt x="2389" y="8"/>
                    <a:pt x="2322" y="26"/>
                  </a:cubicBezTo>
                  <a:cubicBezTo>
                    <a:pt x="1917" y="133"/>
                    <a:pt x="1667" y="561"/>
                    <a:pt x="1774" y="978"/>
                  </a:cubicBezTo>
                  <a:lnTo>
                    <a:pt x="1798" y="1038"/>
                  </a:lnTo>
                  <a:lnTo>
                    <a:pt x="0" y="1526"/>
                  </a:lnTo>
                  <a:cubicBezTo>
                    <a:pt x="167" y="2002"/>
                    <a:pt x="310" y="2502"/>
                    <a:pt x="405" y="3026"/>
                  </a:cubicBezTo>
                  <a:lnTo>
                    <a:pt x="2191" y="2538"/>
                  </a:lnTo>
                  <a:lnTo>
                    <a:pt x="2215" y="2609"/>
                  </a:lnTo>
                  <a:cubicBezTo>
                    <a:pt x="2314" y="2967"/>
                    <a:pt x="2629" y="3183"/>
                    <a:pt x="2965" y="3183"/>
                  </a:cubicBezTo>
                  <a:cubicBezTo>
                    <a:pt x="3032" y="3183"/>
                    <a:pt x="3100" y="3175"/>
                    <a:pt x="3167" y="3157"/>
                  </a:cubicBezTo>
                  <a:cubicBezTo>
                    <a:pt x="3584" y="3050"/>
                    <a:pt x="3822" y="2621"/>
                    <a:pt x="3715" y="2205"/>
                  </a:cubicBezTo>
                  <a:lnTo>
                    <a:pt x="3275" y="573"/>
                  </a:lnTo>
                  <a:cubicBezTo>
                    <a:pt x="3185" y="224"/>
                    <a:pt x="2869" y="0"/>
                    <a:pt x="2523"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94" name="Google Shape;4494;gd6373dda26_0_4160"/>
            <p:cNvSpPr/>
            <p:nvPr/>
          </p:nvSpPr>
          <p:spPr>
            <a:xfrm>
              <a:off x="6168182" y="2644068"/>
              <a:ext cx="148559" cy="145595"/>
            </a:xfrm>
            <a:custGeom>
              <a:rect b="b" l="l" r="r" t="t"/>
              <a:pathLst>
                <a:path extrusionOk="0" h="3794" w="3871">
                  <a:moveTo>
                    <a:pt x="1818" y="1"/>
                  </a:moveTo>
                  <a:cubicBezTo>
                    <a:pt x="1620" y="1"/>
                    <a:pt x="1423" y="78"/>
                    <a:pt x="1275" y="233"/>
                  </a:cubicBezTo>
                  <a:cubicBezTo>
                    <a:pt x="965" y="531"/>
                    <a:pt x="965" y="1019"/>
                    <a:pt x="1275" y="1328"/>
                  </a:cubicBezTo>
                  <a:lnTo>
                    <a:pt x="1322" y="1376"/>
                  </a:lnTo>
                  <a:lnTo>
                    <a:pt x="1" y="2698"/>
                  </a:lnTo>
                  <a:cubicBezTo>
                    <a:pt x="393" y="3031"/>
                    <a:pt x="763" y="3400"/>
                    <a:pt x="1096" y="3793"/>
                  </a:cubicBezTo>
                  <a:lnTo>
                    <a:pt x="2418" y="2471"/>
                  </a:lnTo>
                  <a:lnTo>
                    <a:pt x="2465" y="2519"/>
                  </a:lnTo>
                  <a:cubicBezTo>
                    <a:pt x="2614" y="2674"/>
                    <a:pt x="2813" y="2751"/>
                    <a:pt x="3013" y="2751"/>
                  </a:cubicBezTo>
                  <a:cubicBezTo>
                    <a:pt x="3212" y="2751"/>
                    <a:pt x="3412" y="2674"/>
                    <a:pt x="3561" y="2519"/>
                  </a:cubicBezTo>
                  <a:cubicBezTo>
                    <a:pt x="3870" y="2221"/>
                    <a:pt x="3870" y="1733"/>
                    <a:pt x="3561" y="1424"/>
                  </a:cubicBezTo>
                  <a:lnTo>
                    <a:pt x="2370" y="233"/>
                  </a:lnTo>
                  <a:cubicBezTo>
                    <a:pt x="2215" y="78"/>
                    <a:pt x="2016" y="1"/>
                    <a:pt x="181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95" name="Google Shape;4495;gd6373dda26_0_4160"/>
            <p:cNvSpPr/>
            <p:nvPr/>
          </p:nvSpPr>
          <p:spPr>
            <a:xfrm>
              <a:off x="4247769" y="2858983"/>
              <a:ext cx="654300" cy="654300"/>
            </a:xfrm>
            <a:prstGeom prst="ellipse">
              <a:avLst/>
            </a:prstGeom>
            <a:solidFill>
              <a:schemeClr val="lt2"/>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1900" u="none" cap="none" strike="noStrike">
                <a:solidFill>
                  <a:schemeClr val="dk1"/>
                </a:solidFill>
                <a:latin typeface="Arial"/>
                <a:ea typeface="Arial"/>
                <a:cs typeface="Arial"/>
                <a:sym typeface="Arial"/>
              </a:endParaRPr>
            </a:p>
          </p:txBody>
        </p:sp>
        <p:sp>
          <p:nvSpPr>
            <p:cNvPr id="4496" name="Google Shape;4496;gd6373dda26_0_4160"/>
            <p:cNvSpPr/>
            <p:nvPr/>
          </p:nvSpPr>
          <p:spPr>
            <a:xfrm>
              <a:off x="4384355" y="2677980"/>
              <a:ext cx="128872" cy="143599"/>
            </a:xfrm>
            <a:custGeom>
              <a:rect b="b" l="l" r="r" t="t"/>
              <a:pathLst>
                <a:path extrusionOk="0" h="3742" w="3358">
                  <a:moveTo>
                    <a:pt x="2499" y="1"/>
                  </a:moveTo>
                  <a:cubicBezTo>
                    <a:pt x="2433" y="1"/>
                    <a:pt x="2365" y="9"/>
                    <a:pt x="2298" y="27"/>
                  </a:cubicBezTo>
                  <a:lnTo>
                    <a:pt x="667" y="467"/>
                  </a:lnTo>
                  <a:cubicBezTo>
                    <a:pt x="250" y="574"/>
                    <a:pt x="0" y="1003"/>
                    <a:pt x="119" y="1420"/>
                  </a:cubicBezTo>
                  <a:cubicBezTo>
                    <a:pt x="210" y="1753"/>
                    <a:pt x="515" y="1991"/>
                    <a:pt x="873" y="1991"/>
                  </a:cubicBezTo>
                  <a:cubicBezTo>
                    <a:pt x="938" y="1991"/>
                    <a:pt x="1005" y="1984"/>
                    <a:pt x="1072" y="1967"/>
                  </a:cubicBezTo>
                  <a:lnTo>
                    <a:pt x="1131" y="1943"/>
                  </a:lnTo>
                  <a:lnTo>
                    <a:pt x="1619" y="3741"/>
                  </a:lnTo>
                  <a:cubicBezTo>
                    <a:pt x="2096" y="3575"/>
                    <a:pt x="2596" y="3432"/>
                    <a:pt x="3108" y="3337"/>
                  </a:cubicBezTo>
                  <a:lnTo>
                    <a:pt x="2632" y="1539"/>
                  </a:lnTo>
                  <a:lnTo>
                    <a:pt x="2703" y="1527"/>
                  </a:lnTo>
                  <a:cubicBezTo>
                    <a:pt x="3108" y="1420"/>
                    <a:pt x="3358" y="991"/>
                    <a:pt x="3251" y="574"/>
                  </a:cubicBezTo>
                  <a:cubicBezTo>
                    <a:pt x="3151" y="225"/>
                    <a:pt x="2842" y="1"/>
                    <a:pt x="249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97" name="Google Shape;4497;gd6373dda26_0_4160"/>
            <p:cNvSpPr/>
            <p:nvPr/>
          </p:nvSpPr>
          <p:spPr>
            <a:xfrm>
              <a:off x="4175082" y="2789304"/>
              <a:ext cx="148521" cy="145595"/>
            </a:xfrm>
            <a:custGeom>
              <a:rect b="b" l="l" r="r" t="t"/>
              <a:pathLst>
                <a:path extrusionOk="0" h="3794" w="3870">
                  <a:moveTo>
                    <a:pt x="2048" y="1"/>
                  </a:moveTo>
                  <a:cubicBezTo>
                    <a:pt x="1849" y="1"/>
                    <a:pt x="1649" y="78"/>
                    <a:pt x="1500" y="233"/>
                  </a:cubicBezTo>
                  <a:lnTo>
                    <a:pt x="310" y="1424"/>
                  </a:lnTo>
                  <a:cubicBezTo>
                    <a:pt x="0" y="1733"/>
                    <a:pt x="0" y="2221"/>
                    <a:pt x="310" y="2519"/>
                  </a:cubicBezTo>
                  <a:cubicBezTo>
                    <a:pt x="459" y="2674"/>
                    <a:pt x="655" y="2751"/>
                    <a:pt x="853" y="2751"/>
                  </a:cubicBezTo>
                  <a:cubicBezTo>
                    <a:pt x="1051" y="2751"/>
                    <a:pt x="1250" y="2674"/>
                    <a:pt x="1405" y="2519"/>
                  </a:cubicBezTo>
                  <a:lnTo>
                    <a:pt x="1453" y="2471"/>
                  </a:lnTo>
                  <a:lnTo>
                    <a:pt x="2774" y="3793"/>
                  </a:lnTo>
                  <a:cubicBezTo>
                    <a:pt x="3108" y="3400"/>
                    <a:pt x="3477" y="3031"/>
                    <a:pt x="3870" y="2698"/>
                  </a:cubicBezTo>
                  <a:lnTo>
                    <a:pt x="2548" y="1376"/>
                  </a:lnTo>
                  <a:lnTo>
                    <a:pt x="2596" y="1328"/>
                  </a:lnTo>
                  <a:cubicBezTo>
                    <a:pt x="2905" y="1019"/>
                    <a:pt x="2905" y="531"/>
                    <a:pt x="2596" y="233"/>
                  </a:cubicBezTo>
                  <a:cubicBezTo>
                    <a:pt x="2447" y="78"/>
                    <a:pt x="2247" y="1"/>
                    <a:pt x="204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98" name="Google Shape;4498;gd6373dda26_0_4160"/>
            <p:cNvSpPr/>
            <p:nvPr/>
          </p:nvSpPr>
          <p:spPr>
            <a:xfrm>
              <a:off x="4063596" y="2999212"/>
              <a:ext cx="146679" cy="122186"/>
            </a:xfrm>
            <a:custGeom>
              <a:rect b="b" l="l" r="r" t="t"/>
              <a:pathLst>
                <a:path extrusionOk="0" h="3184" w="3822">
                  <a:moveTo>
                    <a:pt x="1292" y="0"/>
                  </a:moveTo>
                  <a:cubicBezTo>
                    <a:pt x="953" y="0"/>
                    <a:pt x="638" y="224"/>
                    <a:pt x="548" y="573"/>
                  </a:cubicBezTo>
                  <a:lnTo>
                    <a:pt x="107" y="2205"/>
                  </a:lnTo>
                  <a:cubicBezTo>
                    <a:pt x="0" y="2621"/>
                    <a:pt x="238" y="3050"/>
                    <a:pt x="655" y="3157"/>
                  </a:cubicBezTo>
                  <a:cubicBezTo>
                    <a:pt x="720" y="3175"/>
                    <a:pt x="787" y="3183"/>
                    <a:pt x="853" y="3183"/>
                  </a:cubicBezTo>
                  <a:cubicBezTo>
                    <a:pt x="1185" y="3183"/>
                    <a:pt x="1508" y="2967"/>
                    <a:pt x="1607" y="2609"/>
                  </a:cubicBezTo>
                  <a:lnTo>
                    <a:pt x="1619" y="2538"/>
                  </a:lnTo>
                  <a:lnTo>
                    <a:pt x="3417" y="3026"/>
                  </a:lnTo>
                  <a:cubicBezTo>
                    <a:pt x="3512" y="2502"/>
                    <a:pt x="3643" y="2002"/>
                    <a:pt x="3822" y="1526"/>
                  </a:cubicBezTo>
                  <a:lnTo>
                    <a:pt x="2024" y="1038"/>
                  </a:lnTo>
                  <a:lnTo>
                    <a:pt x="2048" y="978"/>
                  </a:lnTo>
                  <a:cubicBezTo>
                    <a:pt x="2155" y="561"/>
                    <a:pt x="1905" y="133"/>
                    <a:pt x="1488" y="26"/>
                  </a:cubicBezTo>
                  <a:cubicBezTo>
                    <a:pt x="1423" y="8"/>
                    <a:pt x="1357" y="0"/>
                    <a:pt x="129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99" name="Google Shape;4499;gd6373dda26_0_4160"/>
            <p:cNvSpPr/>
            <p:nvPr/>
          </p:nvSpPr>
          <p:spPr>
            <a:xfrm>
              <a:off x="4063596" y="3250909"/>
              <a:ext cx="146679" cy="122378"/>
            </a:xfrm>
            <a:custGeom>
              <a:rect b="b" l="l" r="r" t="t"/>
              <a:pathLst>
                <a:path extrusionOk="0" h="3189" w="3822">
                  <a:moveTo>
                    <a:pt x="853" y="1"/>
                  </a:moveTo>
                  <a:cubicBezTo>
                    <a:pt x="787" y="1"/>
                    <a:pt x="720" y="9"/>
                    <a:pt x="655" y="27"/>
                  </a:cubicBezTo>
                  <a:cubicBezTo>
                    <a:pt x="238" y="134"/>
                    <a:pt x="0" y="563"/>
                    <a:pt x="107" y="979"/>
                  </a:cubicBezTo>
                  <a:lnTo>
                    <a:pt x="548" y="2611"/>
                  </a:lnTo>
                  <a:cubicBezTo>
                    <a:pt x="637" y="2957"/>
                    <a:pt x="948" y="3188"/>
                    <a:pt x="1283" y="3188"/>
                  </a:cubicBezTo>
                  <a:cubicBezTo>
                    <a:pt x="1351" y="3188"/>
                    <a:pt x="1420" y="3178"/>
                    <a:pt x="1488" y="3158"/>
                  </a:cubicBezTo>
                  <a:cubicBezTo>
                    <a:pt x="1905" y="3051"/>
                    <a:pt x="2155" y="2623"/>
                    <a:pt x="2048" y="2206"/>
                  </a:cubicBezTo>
                  <a:lnTo>
                    <a:pt x="2024" y="2146"/>
                  </a:lnTo>
                  <a:lnTo>
                    <a:pt x="3822" y="1658"/>
                  </a:lnTo>
                  <a:cubicBezTo>
                    <a:pt x="3643" y="1182"/>
                    <a:pt x="3512" y="682"/>
                    <a:pt x="3417" y="158"/>
                  </a:cubicBezTo>
                  <a:lnTo>
                    <a:pt x="1619" y="646"/>
                  </a:lnTo>
                  <a:lnTo>
                    <a:pt x="1607" y="575"/>
                  </a:lnTo>
                  <a:cubicBezTo>
                    <a:pt x="1508" y="217"/>
                    <a:pt x="1185" y="1"/>
                    <a:pt x="853"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00" name="Google Shape;4500;gd6373dda26_0_4160"/>
            <p:cNvSpPr/>
            <p:nvPr/>
          </p:nvSpPr>
          <p:spPr>
            <a:xfrm>
              <a:off x="4175082" y="3437409"/>
              <a:ext cx="148521" cy="145595"/>
            </a:xfrm>
            <a:custGeom>
              <a:rect b="b" l="l" r="r" t="t"/>
              <a:pathLst>
                <a:path extrusionOk="0" h="3794" w="3870">
                  <a:moveTo>
                    <a:pt x="2774" y="1"/>
                  </a:moveTo>
                  <a:lnTo>
                    <a:pt x="1453" y="1323"/>
                  </a:lnTo>
                  <a:lnTo>
                    <a:pt x="1405" y="1275"/>
                  </a:lnTo>
                  <a:cubicBezTo>
                    <a:pt x="1250" y="1120"/>
                    <a:pt x="1051" y="1043"/>
                    <a:pt x="853" y="1043"/>
                  </a:cubicBezTo>
                  <a:cubicBezTo>
                    <a:pt x="655" y="1043"/>
                    <a:pt x="459" y="1120"/>
                    <a:pt x="310" y="1275"/>
                  </a:cubicBezTo>
                  <a:cubicBezTo>
                    <a:pt x="0" y="1573"/>
                    <a:pt x="0" y="2073"/>
                    <a:pt x="310" y="2370"/>
                  </a:cubicBezTo>
                  <a:lnTo>
                    <a:pt x="1500" y="3561"/>
                  </a:lnTo>
                  <a:cubicBezTo>
                    <a:pt x="1649" y="3716"/>
                    <a:pt x="1849" y="3793"/>
                    <a:pt x="2048" y="3793"/>
                  </a:cubicBezTo>
                  <a:cubicBezTo>
                    <a:pt x="2247" y="3793"/>
                    <a:pt x="2447" y="3716"/>
                    <a:pt x="2596" y="3561"/>
                  </a:cubicBezTo>
                  <a:cubicBezTo>
                    <a:pt x="2905" y="3263"/>
                    <a:pt x="2905" y="2775"/>
                    <a:pt x="2596" y="2466"/>
                  </a:cubicBezTo>
                  <a:lnTo>
                    <a:pt x="2548" y="2418"/>
                  </a:lnTo>
                  <a:lnTo>
                    <a:pt x="3870" y="1096"/>
                  </a:lnTo>
                  <a:cubicBezTo>
                    <a:pt x="3477" y="763"/>
                    <a:pt x="3108" y="394"/>
                    <a:pt x="2774"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01" name="Google Shape;4501;gd6373dda26_0_4160"/>
            <p:cNvSpPr/>
            <p:nvPr/>
          </p:nvSpPr>
          <p:spPr>
            <a:xfrm>
              <a:off x="4826197" y="3437409"/>
              <a:ext cx="148559" cy="145595"/>
            </a:xfrm>
            <a:custGeom>
              <a:rect b="b" l="l" r="r" t="t"/>
              <a:pathLst>
                <a:path extrusionOk="0" h="3794" w="3871">
                  <a:moveTo>
                    <a:pt x="1096" y="1"/>
                  </a:moveTo>
                  <a:cubicBezTo>
                    <a:pt x="763" y="394"/>
                    <a:pt x="393" y="763"/>
                    <a:pt x="1" y="1096"/>
                  </a:cubicBezTo>
                  <a:lnTo>
                    <a:pt x="1322" y="2418"/>
                  </a:lnTo>
                  <a:lnTo>
                    <a:pt x="1275" y="2466"/>
                  </a:lnTo>
                  <a:cubicBezTo>
                    <a:pt x="965" y="2775"/>
                    <a:pt x="965" y="3263"/>
                    <a:pt x="1275" y="3561"/>
                  </a:cubicBezTo>
                  <a:cubicBezTo>
                    <a:pt x="1423" y="3716"/>
                    <a:pt x="1620" y="3793"/>
                    <a:pt x="1818" y="3793"/>
                  </a:cubicBezTo>
                  <a:cubicBezTo>
                    <a:pt x="2016" y="3793"/>
                    <a:pt x="2215" y="3716"/>
                    <a:pt x="2370" y="3561"/>
                  </a:cubicBezTo>
                  <a:lnTo>
                    <a:pt x="3561" y="2370"/>
                  </a:lnTo>
                  <a:cubicBezTo>
                    <a:pt x="3870" y="2073"/>
                    <a:pt x="3870" y="1573"/>
                    <a:pt x="3561" y="1275"/>
                  </a:cubicBezTo>
                  <a:cubicBezTo>
                    <a:pt x="3412" y="1120"/>
                    <a:pt x="3212" y="1043"/>
                    <a:pt x="3013" y="1043"/>
                  </a:cubicBezTo>
                  <a:cubicBezTo>
                    <a:pt x="2813" y="1043"/>
                    <a:pt x="2614" y="1120"/>
                    <a:pt x="2465" y="1275"/>
                  </a:cubicBezTo>
                  <a:lnTo>
                    <a:pt x="2418" y="1323"/>
                  </a:lnTo>
                  <a:lnTo>
                    <a:pt x="1096"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02" name="Google Shape;4502;gd6373dda26_0_4160"/>
            <p:cNvSpPr/>
            <p:nvPr/>
          </p:nvSpPr>
          <p:spPr>
            <a:xfrm>
              <a:off x="4939526" y="3250909"/>
              <a:ext cx="146717" cy="122378"/>
            </a:xfrm>
            <a:custGeom>
              <a:rect b="b" l="l" r="r" t="t"/>
              <a:pathLst>
                <a:path extrusionOk="0" h="3189" w="3823">
                  <a:moveTo>
                    <a:pt x="2965" y="1"/>
                  </a:moveTo>
                  <a:cubicBezTo>
                    <a:pt x="2629" y="1"/>
                    <a:pt x="2314" y="217"/>
                    <a:pt x="2215" y="575"/>
                  </a:cubicBezTo>
                  <a:lnTo>
                    <a:pt x="2191" y="646"/>
                  </a:lnTo>
                  <a:lnTo>
                    <a:pt x="405" y="158"/>
                  </a:lnTo>
                  <a:cubicBezTo>
                    <a:pt x="310" y="682"/>
                    <a:pt x="167" y="1182"/>
                    <a:pt x="0" y="1658"/>
                  </a:cubicBezTo>
                  <a:lnTo>
                    <a:pt x="1798" y="2146"/>
                  </a:lnTo>
                  <a:lnTo>
                    <a:pt x="1774" y="2206"/>
                  </a:lnTo>
                  <a:cubicBezTo>
                    <a:pt x="1667" y="2623"/>
                    <a:pt x="1917" y="3051"/>
                    <a:pt x="2322" y="3158"/>
                  </a:cubicBezTo>
                  <a:cubicBezTo>
                    <a:pt x="2393" y="3178"/>
                    <a:pt x="2463" y="3188"/>
                    <a:pt x="2533" y="3188"/>
                  </a:cubicBezTo>
                  <a:cubicBezTo>
                    <a:pt x="2875" y="3188"/>
                    <a:pt x="3186" y="2957"/>
                    <a:pt x="3275" y="2611"/>
                  </a:cubicBezTo>
                  <a:lnTo>
                    <a:pt x="3715" y="979"/>
                  </a:lnTo>
                  <a:cubicBezTo>
                    <a:pt x="3822" y="563"/>
                    <a:pt x="3584" y="134"/>
                    <a:pt x="3167" y="27"/>
                  </a:cubicBezTo>
                  <a:cubicBezTo>
                    <a:pt x="3100" y="9"/>
                    <a:pt x="3032" y="1"/>
                    <a:pt x="2965"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03" name="Google Shape;4503;gd6373dda26_0_4160"/>
            <p:cNvSpPr/>
            <p:nvPr/>
          </p:nvSpPr>
          <p:spPr>
            <a:xfrm>
              <a:off x="4939526" y="2999212"/>
              <a:ext cx="146717" cy="122186"/>
            </a:xfrm>
            <a:custGeom>
              <a:rect b="b" l="l" r="r" t="t"/>
              <a:pathLst>
                <a:path extrusionOk="0" h="3184" w="3823">
                  <a:moveTo>
                    <a:pt x="2523" y="0"/>
                  </a:moveTo>
                  <a:cubicBezTo>
                    <a:pt x="2457" y="0"/>
                    <a:pt x="2389" y="8"/>
                    <a:pt x="2322" y="26"/>
                  </a:cubicBezTo>
                  <a:cubicBezTo>
                    <a:pt x="1917" y="133"/>
                    <a:pt x="1667" y="561"/>
                    <a:pt x="1774" y="978"/>
                  </a:cubicBezTo>
                  <a:lnTo>
                    <a:pt x="1798" y="1038"/>
                  </a:lnTo>
                  <a:lnTo>
                    <a:pt x="0" y="1526"/>
                  </a:lnTo>
                  <a:cubicBezTo>
                    <a:pt x="167" y="2002"/>
                    <a:pt x="310" y="2502"/>
                    <a:pt x="405" y="3026"/>
                  </a:cubicBezTo>
                  <a:lnTo>
                    <a:pt x="2191" y="2538"/>
                  </a:lnTo>
                  <a:lnTo>
                    <a:pt x="2215" y="2609"/>
                  </a:lnTo>
                  <a:cubicBezTo>
                    <a:pt x="2314" y="2967"/>
                    <a:pt x="2629" y="3183"/>
                    <a:pt x="2965" y="3183"/>
                  </a:cubicBezTo>
                  <a:cubicBezTo>
                    <a:pt x="3032" y="3183"/>
                    <a:pt x="3100" y="3175"/>
                    <a:pt x="3167" y="3157"/>
                  </a:cubicBezTo>
                  <a:cubicBezTo>
                    <a:pt x="3584" y="3050"/>
                    <a:pt x="3822" y="2621"/>
                    <a:pt x="3715" y="2205"/>
                  </a:cubicBezTo>
                  <a:lnTo>
                    <a:pt x="3275" y="573"/>
                  </a:lnTo>
                  <a:cubicBezTo>
                    <a:pt x="3185" y="224"/>
                    <a:pt x="2869" y="0"/>
                    <a:pt x="2523"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04" name="Google Shape;4504;gd6373dda26_0_4160"/>
            <p:cNvSpPr/>
            <p:nvPr/>
          </p:nvSpPr>
          <p:spPr>
            <a:xfrm>
              <a:off x="4826197" y="2789304"/>
              <a:ext cx="148559" cy="145595"/>
            </a:xfrm>
            <a:custGeom>
              <a:rect b="b" l="l" r="r" t="t"/>
              <a:pathLst>
                <a:path extrusionOk="0" h="3794" w="3871">
                  <a:moveTo>
                    <a:pt x="1818" y="1"/>
                  </a:moveTo>
                  <a:cubicBezTo>
                    <a:pt x="1620" y="1"/>
                    <a:pt x="1423" y="78"/>
                    <a:pt x="1275" y="233"/>
                  </a:cubicBezTo>
                  <a:cubicBezTo>
                    <a:pt x="965" y="531"/>
                    <a:pt x="965" y="1019"/>
                    <a:pt x="1275" y="1328"/>
                  </a:cubicBezTo>
                  <a:lnTo>
                    <a:pt x="1322" y="1376"/>
                  </a:lnTo>
                  <a:lnTo>
                    <a:pt x="1" y="2698"/>
                  </a:lnTo>
                  <a:cubicBezTo>
                    <a:pt x="393" y="3031"/>
                    <a:pt x="763" y="3400"/>
                    <a:pt x="1096" y="3793"/>
                  </a:cubicBezTo>
                  <a:lnTo>
                    <a:pt x="2418" y="2471"/>
                  </a:lnTo>
                  <a:lnTo>
                    <a:pt x="2465" y="2519"/>
                  </a:lnTo>
                  <a:cubicBezTo>
                    <a:pt x="2614" y="2674"/>
                    <a:pt x="2813" y="2751"/>
                    <a:pt x="3013" y="2751"/>
                  </a:cubicBezTo>
                  <a:cubicBezTo>
                    <a:pt x="3212" y="2751"/>
                    <a:pt x="3412" y="2674"/>
                    <a:pt x="3561" y="2519"/>
                  </a:cubicBezTo>
                  <a:cubicBezTo>
                    <a:pt x="3870" y="2221"/>
                    <a:pt x="3870" y="1733"/>
                    <a:pt x="3561" y="1424"/>
                  </a:cubicBezTo>
                  <a:lnTo>
                    <a:pt x="2370" y="233"/>
                  </a:lnTo>
                  <a:cubicBezTo>
                    <a:pt x="2215" y="78"/>
                    <a:pt x="2016" y="1"/>
                    <a:pt x="181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05" name="Google Shape;4505;gd6373dda26_0_4160"/>
            <p:cNvSpPr/>
            <p:nvPr/>
          </p:nvSpPr>
          <p:spPr>
            <a:xfrm>
              <a:off x="4636573" y="2677980"/>
              <a:ext cx="128449" cy="143599"/>
            </a:xfrm>
            <a:custGeom>
              <a:rect b="b" l="l" r="r" t="t"/>
              <a:pathLst>
                <a:path extrusionOk="0" h="3742" w="3347">
                  <a:moveTo>
                    <a:pt x="859" y="1"/>
                  </a:moveTo>
                  <a:cubicBezTo>
                    <a:pt x="513" y="1"/>
                    <a:pt x="197" y="225"/>
                    <a:pt x="108" y="574"/>
                  </a:cubicBezTo>
                  <a:cubicBezTo>
                    <a:pt x="0" y="991"/>
                    <a:pt x="239" y="1420"/>
                    <a:pt x="655" y="1527"/>
                  </a:cubicBezTo>
                  <a:lnTo>
                    <a:pt x="727" y="1539"/>
                  </a:lnTo>
                  <a:lnTo>
                    <a:pt x="239" y="3337"/>
                  </a:lnTo>
                  <a:cubicBezTo>
                    <a:pt x="751" y="3432"/>
                    <a:pt x="1263" y="3575"/>
                    <a:pt x="1739" y="3741"/>
                  </a:cubicBezTo>
                  <a:lnTo>
                    <a:pt x="2227" y="1943"/>
                  </a:lnTo>
                  <a:lnTo>
                    <a:pt x="2286" y="1967"/>
                  </a:lnTo>
                  <a:cubicBezTo>
                    <a:pt x="2352" y="1984"/>
                    <a:pt x="2417" y="1991"/>
                    <a:pt x="2481" y="1991"/>
                  </a:cubicBezTo>
                  <a:cubicBezTo>
                    <a:pt x="2835" y="1991"/>
                    <a:pt x="3148" y="1753"/>
                    <a:pt x="3239" y="1420"/>
                  </a:cubicBezTo>
                  <a:cubicBezTo>
                    <a:pt x="3346" y="1003"/>
                    <a:pt x="3108" y="574"/>
                    <a:pt x="2691" y="467"/>
                  </a:cubicBezTo>
                  <a:lnTo>
                    <a:pt x="1060" y="27"/>
                  </a:lnTo>
                  <a:cubicBezTo>
                    <a:pt x="993" y="9"/>
                    <a:pt x="925" y="1"/>
                    <a:pt x="85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06" name="Google Shape;4506;gd6373dda26_0_4160"/>
            <p:cNvSpPr/>
            <p:nvPr/>
          </p:nvSpPr>
          <p:spPr>
            <a:xfrm>
              <a:off x="2904655" y="2713748"/>
              <a:ext cx="654300" cy="654300"/>
            </a:xfrm>
            <a:prstGeom prst="ellipse">
              <a:avLst/>
            </a:prstGeom>
            <a:solidFill>
              <a:schemeClr val="lt2"/>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4507" name="Google Shape;4507;gd6373dda26_0_4160"/>
            <p:cNvSpPr/>
            <p:nvPr/>
          </p:nvSpPr>
          <p:spPr>
            <a:xfrm>
              <a:off x="2831968" y="2644068"/>
              <a:ext cx="148521" cy="145595"/>
            </a:xfrm>
            <a:custGeom>
              <a:rect b="b" l="l" r="r" t="t"/>
              <a:pathLst>
                <a:path extrusionOk="0" h="3794" w="3870">
                  <a:moveTo>
                    <a:pt x="2048" y="1"/>
                  </a:moveTo>
                  <a:cubicBezTo>
                    <a:pt x="1849" y="1"/>
                    <a:pt x="1649" y="78"/>
                    <a:pt x="1500" y="233"/>
                  </a:cubicBezTo>
                  <a:lnTo>
                    <a:pt x="310" y="1424"/>
                  </a:lnTo>
                  <a:cubicBezTo>
                    <a:pt x="0" y="1733"/>
                    <a:pt x="0" y="2221"/>
                    <a:pt x="310" y="2519"/>
                  </a:cubicBezTo>
                  <a:cubicBezTo>
                    <a:pt x="459" y="2674"/>
                    <a:pt x="655" y="2751"/>
                    <a:pt x="853" y="2751"/>
                  </a:cubicBezTo>
                  <a:cubicBezTo>
                    <a:pt x="1051" y="2751"/>
                    <a:pt x="1250" y="2674"/>
                    <a:pt x="1405" y="2519"/>
                  </a:cubicBezTo>
                  <a:lnTo>
                    <a:pt x="1453" y="2471"/>
                  </a:lnTo>
                  <a:lnTo>
                    <a:pt x="2774" y="3793"/>
                  </a:lnTo>
                  <a:cubicBezTo>
                    <a:pt x="3108" y="3400"/>
                    <a:pt x="3477" y="3031"/>
                    <a:pt x="3870" y="2698"/>
                  </a:cubicBezTo>
                  <a:lnTo>
                    <a:pt x="2548" y="1376"/>
                  </a:lnTo>
                  <a:lnTo>
                    <a:pt x="2596" y="1328"/>
                  </a:lnTo>
                  <a:cubicBezTo>
                    <a:pt x="2905" y="1019"/>
                    <a:pt x="2905" y="531"/>
                    <a:pt x="2596" y="233"/>
                  </a:cubicBezTo>
                  <a:cubicBezTo>
                    <a:pt x="2447" y="78"/>
                    <a:pt x="2247" y="1"/>
                    <a:pt x="204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08" name="Google Shape;4508;gd6373dda26_0_4160"/>
            <p:cNvSpPr/>
            <p:nvPr/>
          </p:nvSpPr>
          <p:spPr>
            <a:xfrm>
              <a:off x="2720481" y="2853976"/>
              <a:ext cx="146679" cy="122186"/>
            </a:xfrm>
            <a:custGeom>
              <a:rect b="b" l="l" r="r" t="t"/>
              <a:pathLst>
                <a:path extrusionOk="0" h="3184" w="3822">
                  <a:moveTo>
                    <a:pt x="1292" y="0"/>
                  </a:moveTo>
                  <a:cubicBezTo>
                    <a:pt x="953" y="0"/>
                    <a:pt x="638" y="224"/>
                    <a:pt x="548" y="573"/>
                  </a:cubicBezTo>
                  <a:lnTo>
                    <a:pt x="107" y="2205"/>
                  </a:lnTo>
                  <a:cubicBezTo>
                    <a:pt x="0" y="2621"/>
                    <a:pt x="238" y="3050"/>
                    <a:pt x="655" y="3157"/>
                  </a:cubicBezTo>
                  <a:cubicBezTo>
                    <a:pt x="720" y="3175"/>
                    <a:pt x="787" y="3183"/>
                    <a:pt x="853" y="3183"/>
                  </a:cubicBezTo>
                  <a:cubicBezTo>
                    <a:pt x="1185" y="3183"/>
                    <a:pt x="1508" y="2967"/>
                    <a:pt x="1607" y="2609"/>
                  </a:cubicBezTo>
                  <a:lnTo>
                    <a:pt x="1619" y="2538"/>
                  </a:lnTo>
                  <a:lnTo>
                    <a:pt x="3417" y="3026"/>
                  </a:lnTo>
                  <a:cubicBezTo>
                    <a:pt x="3512" y="2502"/>
                    <a:pt x="3643" y="2002"/>
                    <a:pt x="3822" y="1526"/>
                  </a:cubicBezTo>
                  <a:lnTo>
                    <a:pt x="2024" y="1038"/>
                  </a:lnTo>
                  <a:lnTo>
                    <a:pt x="2048" y="978"/>
                  </a:lnTo>
                  <a:cubicBezTo>
                    <a:pt x="2155" y="561"/>
                    <a:pt x="1905" y="133"/>
                    <a:pt x="1488" y="26"/>
                  </a:cubicBezTo>
                  <a:cubicBezTo>
                    <a:pt x="1423" y="8"/>
                    <a:pt x="1357" y="0"/>
                    <a:pt x="129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09" name="Google Shape;4509;gd6373dda26_0_4160"/>
            <p:cNvSpPr/>
            <p:nvPr/>
          </p:nvSpPr>
          <p:spPr>
            <a:xfrm>
              <a:off x="2720481" y="3105674"/>
              <a:ext cx="146679" cy="122378"/>
            </a:xfrm>
            <a:custGeom>
              <a:rect b="b" l="l" r="r" t="t"/>
              <a:pathLst>
                <a:path extrusionOk="0" h="3189" w="3822">
                  <a:moveTo>
                    <a:pt x="853" y="1"/>
                  </a:moveTo>
                  <a:cubicBezTo>
                    <a:pt x="787" y="1"/>
                    <a:pt x="720" y="9"/>
                    <a:pt x="655" y="27"/>
                  </a:cubicBezTo>
                  <a:cubicBezTo>
                    <a:pt x="238" y="134"/>
                    <a:pt x="0" y="563"/>
                    <a:pt x="107" y="979"/>
                  </a:cubicBezTo>
                  <a:lnTo>
                    <a:pt x="548" y="2611"/>
                  </a:lnTo>
                  <a:cubicBezTo>
                    <a:pt x="637" y="2957"/>
                    <a:pt x="948" y="3188"/>
                    <a:pt x="1283" y="3188"/>
                  </a:cubicBezTo>
                  <a:cubicBezTo>
                    <a:pt x="1351" y="3188"/>
                    <a:pt x="1420" y="3178"/>
                    <a:pt x="1488" y="3158"/>
                  </a:cubicBezTo>
                  <a:cubicBezTo>
                    <a:pt x="1905" y="3051"/>
                    <a:pt x="2155" y="2623"/>
                    <a:pt x="2048" y="2206"/>
                  </a:cubicBezTo>
                  <a:lnTo>
                    <a:pt x="2024" y="2146"/>
                  </a:lnTo>
                  <a:lnTo>
                    <a:pt x="3822" y="1658"/>
                  </a:lnTo>
                  <a:cubicBezTo>
                    <a:pt x="3643" y="1182"/>
                    <a:pt x="3512" y="682"/>
                    <a:pt x="3417" y="158"/>
                  </a:cubicBezTo>
                  <a:lnTo>
                    <a:pt x="1619" y="646"/>
                  </a:lnTo>
                  <a:lnTo>
                    <a:pt x="1607" y="575"/>
                  </a:lnTo>
                  <a:cubicBezTo>
                    <a:pt x="1508" y="217"/>
                    <a:pt x="1185" y="1"/>
                    <a:pt x="853"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10" name="Google Shape;4510;gd6373dda26_0_4160"/>
            <p:cNvSpPr/>
            <p:nvPr/>
          </p:nvSpPr>
          <p:spPr>
            <a:xfrm>
              <a:off x="2831968" y="3292173"/>
              <a:ext cx="148521" cy="145595"/>
            </a:xfrm>
            <a:custGeom>
              <a:rect b="b" l="l" r="r" t="t"/>
              <a:pathLst>
                <a:path extrusionOk="0" h="3794" w="3870">
                  <a:moveTo>
                    <a:pt x="2774" y="1"/>
                  </a:moveTo>
                  <a:lnTo>
                    <a:pt x="1453" y="1323"/>
                  </a:lnTo>
                  <a:lnTo>
                    <a:pt x="1405" y="1275"/>
                  </a:lnTo>
                  <a:cubicBezTo>
                    <a:pt x="1250" y="1120"/>
                    <a:pt x="1051" y="1043"/>
                    <a:pt x="853" y="1043"/>
                  </a:cubicBezTo>
                  <a:cubicBezTo>
                    <a:pt x="655" y="1043"/>
                    <a:pt x="459" y="1120"/>
                    <a:pt x="310" y="1275"/>
                  </a:cubicBezTo>
                  <a:cubicBezTo>
                    <a:pt x="0" y="1573"/>
                    <a:pt x="0" y="2073"/>
                    <a:pt x="310" y="2370"/>
                  </a:cubicBezTo>
                  <a:lnTo>
                    <a:pt x="1500" y="3561"/>
                  </a:lnTo>
                  <a:cubicBezTo>
                    <a:pt x="1649" y="3716"/>
                    <a:pt x="1849" y="3793"/>
                    <a:pt x="2048" y="3793"/>
                  </a:cubicBezTo>
                  <a:cubicBezTo>
                    <a:pt x="2247" y="3793"/>
                    <a:pt x="2447" y="3716"/>
                    <a:pt x="2596" y="3561"/>
                  </a:cubicBezTo>
                  <a:cubicBezTo>
                    <a:pt x="2905" y="3263"/>
                    <a:pt x="2905" y="2775"/>
                    <a:pt x="2596" y="2466"/>
                  </a:cubicBezTo>
                  <a:lnTo>
                    <a:pt x="2548" y="2418"/>
                  </a:lnTo>
                  <a:lnTo>
                    <a:pt x="3870" y="1096"/>
                  </a:lnTo>
                  <a:cubicBezTo>
                    <a:pt x="3477" y="763"/>
                    <a:pt x="3108" y="394"/>
                    <a:pt x="2774"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11" name="Google Shape;4511;gd6373dda26_0_4160"/>
            <p:cNvSpPr/>
            <p:nvPr/>
          </p:nvSpPr>
          <p:spPr>
            <a:xfrm>
              <a:off x="3041241" y="3405493"/>
              <a:ext cx="128872" cy="143561"/>
            </a:xfrm>
            <a:custGeom>
              <a:rect b="b" l="l" r="r" t="t"/>
              <a:pathLst>
                <a:path extrusionOk="0" h="3741" w="3358">
                  <a:moveTo>
                    <a:pt x="1619" y="1"/>
                  </a:moveTo>
                  <a:lnTo>
                    <a:pt x="1131" y="1799"/>
                  </a:lnTo>
                  <a:lnTo>
                    <a:pt x="1072" y="1775"/>
                  </a:lnTo>
                  <a:cubicBezTo>
                    <a:pt x="1005" y="1758"/>
                    <a:pt x="938" y="1751"/>
                    <a:pt x="873" y="1751"/>
                  </a:cubicBezTo>
                  <a:cubicBezTo>
                    <a:pt x="515" y="1751"/>
                    <a:pt x="210" y="1989"/>
                    <a:pt x="119" y="2322"/>
                  </a:cubicBezTo>
                  <a:cubicBezTo>
                    <a:pt x="0" y="2739"/>
                    <a:pt x="250" y="3168"/>
                    <a:pt x="667" y="3275"/>
                  </a:cubicBezTo>
                  <a:lnTo>
                    <a:pt x="2298" y="3715"/>
                  </a:lnTo>
                  <a:cubicBezTo>
                    <a:pt x="2365" y="3733"/>
                    <a:pt x="2433" y="3741"/>
                    <a:pt x="2499" y="3741"/>
                  </a:cubicBezTo>
                  <a:cubicBezTo>
                    <a:pt x="2842" y="3741"/>
                    <a:pt x="3151" y="3517"/>
                    <a:pt x="3251" y="3168"/>
                  </a:cubicBezTo>
                  <a:cubicBezTo>
                    <a:pt x="3358" y="2751"/>
                    <a:pt x="3108" y="2322"/>
                    <a:pt x="2703" y="2215"/>
                  </a:cubicBezTo>
                  <a:lnTo>
                    <a:pt x="2632" y="2203"/>
                  </a:lnTo>
                  <a:lnTo>
                    <a:pt x="3108" y="405"/>
                  </a:lnTo>
                  <a:cubicBezTo>
                    <a:pt x="2596" y="310"/>
                    <a:pt x="2096" y="167"/>
                    <a:pt x="161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12" name="Google Shape;4512;gd6373dda26_0_4160"/>
            <p:cNvSpPr/>
            <p:nvPr/>
          </p:nvSpPr>
          <p:spPr>
            <a:xfrm>
              <a:off x="3293459" y="3405493"/>
              <a:ext cx="128449" cy="143561"/>
            </a:xfrm>
            <a:custGeom>
              <a:rect b="b" l="l" r="r" t="t"/>
              <a:pathLst>
                <a:path extrusionOk="0" h="3741" w="3347">
                  <a:moveTo>
                    <a:pt x="1739" y="1"/>
                  </a:moveTo>
                  <a:cubicBezTo>
                    <a:pt x="1263" y="167"/>
                    <a:pt x="751" y="310"/>
                    <a:pt x="239" y="405"/>
                  </a:cubicBezTo>
                  <a:lnTo>
                    <a:pt x="727" y="2203"/>
                  </a:lnTo>
                  <a:lnTo>
                    <a:pt x="655" y="2215"/>
                  </a:lnTo>
                  <a:cubicBezTo>
                    <a:pt x="239" y="2322"/>
                    <a:pt x="0" y="2751"/>
                    <a:pt x="108" y="3168"/>
                  </a:cubicBezTo>
                  <a:cubicBezTo>
                    <a:pt x="197" y="3517"/>
                    <a:pt x="513" y="3741"/>
                    <a:pt x="859" y="3741"/>
                  </a:cubicBezTo>
                  <a:cubicBezTo>
                    <a:pt x="925" y="3741"/>
                    <a:pt x="993" y="3733"/>
                    <a:pt x="1060" y="3715"/>
                  </a:cubicBezTo>
                  <a:lnTo>
                    <a:pt x="2691" y="3275"/>
                  </a:lnTo>
                  <a:cubicBezTo>
                    <a:pt x="3108" y="3168"/>
                    <a:pt x="3346" y="2739"/>
                    <a:pt x="3239" y="2322"/>
                  </a:cubicBezTo>
                  <a:cubicBezTo>
                    <a:pt x="3148" y="1989"/>
                    <a:pt x="2835" y="1751"/>
                    <a:pt x="2481" y="1751"/>
                  </a:cubicBezTo>
                  <a:cubicBezTo>
                    <a:pt x="2417" y="1751"/>
                    <a:pt x="2352" y="1758"/>
                    <a:pt x="2286" y="1775"/>
                  </a:cubicBezTo>
                  <a:lnTo>
                    <a:pt x="2227" y="1799"/>
                  </a:lnTo>
                  <a:lnTo>
                    <a:pt x="1739"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13" name="Google Shape;4513;gd6373dda26_0_4160"/>
            <p:cNvSpPr/>
            <p:nvPr/>
          </p:nvSpPr>
          <p:spPr>
            <a:xfrm>
              <a:off x="3483083" y="3292173"/>
              <a:ext cx="148559" cy="145595"/>
            </a:xfrm>
            <a:custGeom>
              <a:rect b="b" l="l" r="r" t="t"/>
              <a:pathLst>
                <a:path extrusionOk="0" h="3794" w="3871">
                  <a:moveTo>
                    <a:pt x="1096" y="1"/>
                  </a:moveTo>
                  <a:cubicBezTo>
                    <a:pt x="763" y="394"/>
                    <a:pt x="393" y="763"/>
                    <a:pt x="1" y="1096"/>
                  </a:cubicBezTo>
                  <a:lnTo>
                    <a:pt x="1322" y="2418"/>
                  </a:lnTo>
                  <a:lnTo>
                    <a:pt x="1275" y="2466"/>
                  </a:lnTo>
                  <a:cubicBezTo>
                    <a:pt x="965" y="2775"/>
                    <a:pt x="965" y="3263"/>
                    <a:pt x="1275" y="3561"/>
                  </a:cubicBezTo>
                  <a:cubicBezTo>
                    <a:pt x="1423" y="3716"/>
                    <a:pt x="1620" y="3793"/>
                    <a:pt x="1818" y="3793"/>
                  </a:cubicBezTo>
                  <a:cubicBezTo>
                    <a:pt x="2016" y="3793"/>
                    <a:pt x="2215" y="3716"/>
                    <a:pt x="2370" y="3561"/>
                  </a:cubicBezTo>
                  <a:lnTo>
                    <a:pt x="3561" y="2370"/>
                  </a:lnTo>
                  <a:cubicBezTo>
                    <a:pt x="3870" y="2073"/>
                    <a:pt x="3870" y="1573"/>
                    <a:pt x="3561" y="1275"/>
                  </a:cubicBezTo>
                  <a:cubicBezTo>
                    <a:pt x="3412" y="1120"/>
                    <a:pt x="3212" y="1043"/>
                    <a:pt x="3013" y="1043"/>
                  </a:cubicBezTo>
                  <a:cubicBezTo>
                    <a:pt x="2813" y="1043"/>
                    <a:pt x="2614" y="1120"/>
                    <a:pt x="2465" y="1275"/>
                  </a:cubicBezTo>
                  <a:lnTo>
                    <a:pt x="2418" y="1323"/>
                  </a:lnTo>
                  <a:lnTo>
                    <a:pt x="1096"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14" name="Google Shape;4514;gd6373dda26_0_4160"/>
            <p:cNvSpPr/>
            <p:nvPr/>
          </p:nvSpPr>
          <p:spPr>
            <a:xfrm>
              <a:off x="3596412" y="3105674"/>
              <a:ext cx="146717" cy="122378"/>
            </a:xfrm>
            <a:custGeom>
              <a:rect b="b" l="l" r="r" t="t"/>
              <a:pathLst>
                <a:path extrusionOk="0" h="3189" w="3823">
                  <a:moveTo>
                    <a:pt x="2965" y="1"/>
                  </a:moveTo>
                  <a:cubicBezTo>
                    <a:pt x="2629" y="1"/>
                    <a:pt x="2314" y="217"/>
                    <a:pt x="2215" y="575"/>
                  </a:cubicBezTo>
                  <a:lnTo>
                    <a:pt x="2191" y="646"/>
                  </a:lnTo>
                  <a:lnTo>
                    <a:pt x="405" y="158"/>
                  </a:lnTo>
                  <a:cubicBezTo>
                    <a:pt x="310" y="682"/>
                    <a:pt x="167" y="1182"/>
                    <a:pt x="0" y="1658"/>
                  </a:cubicBezTo>
                  <a:lnTo>
                    <a:pt x="1798" y="2146"/>
                  </a:lnTo>
                  <a:lnTo>
                    <a:pt x="1774" y="2206"/>
                  </a:lnTo>
                  <a:cubicBezTo>
                    <a:pt x="1667" y="2623"/>
                    <a:pt x="1917" y="3051"/>
                    <a:pt x="2322" y="3158"/>
                  </a:cubicBezTo>
                  <a:cubicBezTo>
                    <a:pt x="2393" y="3178"/>
                    <a:pt x="2463" y="3188"/>
                    <a:pt x="2533" y="3188"/>
                  </a:cubicBezTo>
                  <a:cubicBezTo>
                    <a:pt x="2875" y="3188"/>
                    <a:pt x="3186" y="2957"/>
                    <a:pt x="3275" y="2611"/>
                  </a:cubicBezTo>
                  <a:lnTo>
                    <a:pt x="3715" y="979"/>
                  </a:lnTo>
                  <a:cubicBezTo>
                    <a:pt x="3822" y="563"/>
                    <a:pt x="3584" y="134"/>
                    <a:pt x="3167" y="27"/>
                  </a:cubicBezTo>
                  <a:cubicBezTo>
                    <a:pt x="3100" y="9"/>
                    <a:pt x="3032" y="1"/>
                    <a:pt x="2965"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15" name="Google Shape;4515;gd6373dda26_0_4160"/>
            <p:cNvSpPr/>
            <p:nvPr/>
          </p:nvSpPr>
          <p:spPr>
            <a:xfrm>
              <a:off x="3596412" y="2853976"/>
              <a:ext cx="146717" cy="122186"/>
            </a:xfrm>
            <a:custGeom>
              <a:rect b="b" l="l" r="r" t="t"/>
              <a:pathLst>
                <a:path extrusionOk="0" h="3184" w="3823">
                  <a:moveTo>
                    <a:pt x="2523" y="0"/>
                  </a:moveTo>
                  <a:cubicBezTo>
                    <a:pt x="2457" y="0"/>
                    <a:pt x="2389" y="8"/>
                    <a:pt x="2322" y="26"/>
                  </a:cubicBezTo>
                  <a:cubicBezTo>
                    <a:pt x="1917" y="133"/>
                    <a:pt x="1667" y="561"/>
                    <a:pt x="1774" y="978"/>
                  </a:cubicBezTo>
                  <a:lnTo>
                    <a:pt x="1798" y="1038"/>
                  </a:lnTo>
                  <a:lnTo>
                    <a:pt x="0" y="1526"/>
                  </a:lnTo>
                  <a:cubicBezTo>
                    <a:pt x="167" y="2002"/>
                    <a:pt x="310" y="2502"/>
                    <a:pt x="405" y="3026"/>
                  </a:cubicBezTo>
                  <a:lnTo>
                    <a:pt x="2191" y="2538"/>
                  </a:lnTo>
                  <a:lnTo>
                    <a:pt x="2215" y="2609"/>
                  </a:lnTo>
                  <a:cubicBezTo>
                    <a:pt x="2314" y="2967"/>
                    <a:pt x="2629" y="3183"/>
                    <a:pt x="2965" y="3183"/>
                  </a:cubicBezTo>
                  <a:cubicBezTo>
                    <a:pt x="3032" y="3183"/>
                    <a:pt x="3100" y="3175"/>
                    <a:pt x="3167" y="3157"/>
                  </a:cubicBezTo>
                  <a:cubicBezTo>
                    <a:pt x="3584" y="3050"/>
                    <a:pt x="3822" y="2621"/>
                    <a:pt x="3715" y="2205"/>
                  </a:cubicBezTo>
                  <a:lnTo>
                    <a:pt x="3275" y="573"/>
                  </a:lnTo>
                  <a:cubicBezTo>
                    <a:pt x="3185" y="224"/>
                    <a:pt x="2869" y="0"/>
                    <a:pt x="2523"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16" name="Google Shape;4516;gd6373dda26_0_4160"/>
            <p:cNvSpPr/>
            <p:nvPr/>
          </p:nvSpPr>
          <p:spPr>
            <a:xfrm>
              <a:off x="3483083" y="2644068"/>
              <a:ext cx="148559" cy="145595"/>
            </a:xfrm>
            <a:custGeom>
              <a:rect b="b" l="l" r="r" t="t"/>
              <a:pathLst>
                <a:path extrusionOk="0" h="3794" w="3871">
                  <a:moveTo>
                    <a:pt x="1818" y="1"/>
                  </a:moveTo>
                  <a:cubicBezTo>
                    <a:pt x="1620" y="1"/>
                    <a:pt x="1423" y="78"/>
                    <a:pt x="1275" y="233"/>
                  </a:cubicBezTo>
                  <a:cubicBezTo>
                    <a:pt x="965" y="531"/>
                    <a:pt x="965" y="1019"/>
                    <a:pt x="1275" y="1328"/>
                  </a:cubicBezTo>
                  <a:lnTo>
                    <a:pt x="1322" y="1376"/>
                  </a:lnTo>
                  <a:lnTo>
                    <a:pt x="1" y="2698"/>
                  </a:lnTo>
                  <a:cubicBezTo>
                    <a:pt x="393" y="3031"/>
                    <a:pt x="763" y="3400"/>
                    <a:pt x="1096" y="3793"/>
                  </a:cubicBezTo>
                  <a:lnTo>
                    <a:pt x="2418" y="2471"/>
                  </a:lnTo>
                  <a:lnTo>
                    <a:pt x="2465" y="2519"/>
                  </a:lnTo>
                  <a:cubicBezTo>
                    <a:pt x="2614" y="2674"/>
                    <a:pt x="2813" y="2751"/>
                    <a:pt x="3013" y="2751"/>
                  </a:cubicBezTo>
                  <a:cubicBezTo>
                    <a:pt x="3212" y="2751"/>
                    <a:pt x="3412" y="2674"/>
                    <a:pt x="3561" y="2519"/>
                  </a:cubicBezTo>
                  <a:cubicBezTo>
                    <a:pt x="3870" y="2221"/>
                    <a:pt x="3870" y="1733"/>
                    <a:pt x="3561" y="1424"/>
                  </a:cubicBezTo>
                  <a:lnTo>
                    <a:pt x="2370" y="233"/>
                  </a:lnTo>
                  <a:cubicBezTo>
                    <a:pt x="2215" y="78"/>
                    <a:pt x="2016" y="1"/>
                    <a:pt x="181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17" name="Google Shape;4517;gd6373dda26_0_4160"/>
            <p:cNvSpPr/>
            <p:nvPr/>
          </p:nvSpPr>
          <p:spPr>
            <a:xfrm>
              <a:off x="5182883" y="3123696"/>
              <a:ext cx="1462299" cy="730965"/>
            </a:xfrm>
            <a:custGeom>
              <a:rect b="b" l="l" r="r" t="t"/>
              <a:pathLst>
                <a:path extrusionOk="0" h="3951" w="7904">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18" name="Google Shape;4518;gd6373dda26_0_4160"/>
            <p:cNvSpPr/>
            <p:nvPr/>
          </p:nvSpPr>
          <p:spPr>
            <a:xfrm>
              <a:off x="3842143" y="2392552"/>
              <a:ext cx="1461929" cy="730965"/>
            </a:xfrm>
            <a:custGeom>
              <a:rect b="b" l="l" r="r" t="t"/>
              <a:pathLst>
                <a:path extrusionOk="0" h="3951" w="7902">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19" name="Google Shape;4519;gd6373dda26_0_4160"/>
            <p:cNvSpPr/>
            <p:nvPr/>
          </p:nvSpPr>
          <p:spPr>
            <a:xfrm>
              <a:off x="1158072" y="2392552"/>
              <a:ext cx="1463409" cy="733370"/>
            </a:xfrm>
            <a:custGeom>
              <a:rect b="b" l="l" r="r" t="t"/>
              <a:pathLst>
                <a:path extrusionOk="0" h="3964" w="791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20" name="Google Shape;4520;gd6373dda26_0_4160"/>
            <p:cNvSpPr/>
            <p:nvPr/>
          </p:nvSpPr>
          <p:spPr>
            <a:xfrm>
              <a:off x="2500847" y="3123696"/>
              <a:ext cx="1462299" cy="730965"/>
            </a:xfrm>
            <a:custGeom>
              <a:rect b="b" l="l" r="r" t="t"/>
              <a:pathLst>
                <a:path extrusionOk="0" h="3951" w="7904">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21" name="Google Shape;4521;gd6373dda26_0_4160"/>
            <p:cNvSpPr/>
            <p:nvPr/>
          </p:nvSpPr>
          <p:spPr>
            <a:xfrm>
              <a:off x="6522514" y="2392552"/>
              <a:ext cx="1463409" cy="733370"/>
            </a:xfrm>
            <a:custGeom>
              <a:rect b="b" l="l" r="r" t="t"/>
              <a:pathLst>
                <a:path extrusionOk="0" h="3964" w="791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22" name="Google Shape;4522;gd6373dda26_0_4160"/>
            <p:cNvSpPr/>
            <p:nvPr/>
          </p:nvSpPr>
          <p:spPr>
            <a:xfrm>
              <a:off x="1557403" y="2858984"/>
              <a:ext cx="654300" cy="654300"/>
            </a:xfrm>
            <a:prstGeom prst="ellipse">
              <a:avLst/>
            </a:prstGeom>
            <a:solidFill>
              <a:schemeClr val="lt2"/>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Arial"/>
                <a:ea typeface="Arial"/>
                <a:cs typeface="Arial"/>
                <a:sym typeface="Arial"/>
              </a:endParaRPr>
            </a:p>
          </p:txBody>
        </p:sp>
      </p:grpSp>
      <p:sp>
        <p:nvSpPr>
          <p:cNvPr id="4523" name="Google Shape;4523;gd6373dda26_0_4160"/>
          <p:cNvSpPr/>
          <p:nvPr/>
        </p:nvSpPr>
        <p:spPr>
          <a:xfrm>
            <a:off x="2253972" y="4969684"/>
            <a:ext cx="171820" cy="191408"/>
          </a:xfrm>
          <a:custGeom>
            <a:rect b="b" l="l" r="r" t="t"/>
            <a:pathLst>
              <a:path extrusionOk="0" h="3741" w="3358">
                <a:moveTo>
                  <a:pt x="1619" y="1"/>
                </a:moveTo>
                <a:lnTo>
                  <a:pt x="1131" y="1799"/>
                </a:lnTo>
                <a:lnTo>
                  <a:pt x="1072" y="1775"/>
                </a:lnTo>
                <a:cubicBezTo>
                  <a:pt x="1005" y="1758"/>
                  <a:pt x="938" y="1751"/>
                  <a:pt x="873" y="1751"/>
                </a:cubicBezTo>
                <a:cubicBezTo>
                  <a:pt x="515" y="1751"/>
                  <a:pt x="210" y="1989"/>
                  <a:pt x="119" y="2322"/>
                </a:cubicBezTo>
                <a:cubicBezTo>
                  <a:pt x="0" y="2739"/>
                  <a:pt x="250" y="3168"/>
                  <a:pt x="667" y="3275"/>
                </a:cubicBezTo>
                <a:lnTo>
                  <a:pt x="2298" y="3715"/>
                </a:lnTo>
                <a:cubicBezTo>
                  <a:pt x="2365" y="3733"/>
                  <a:pt x="2433" y="3741"/>
                  <a:pt x="2499" y="3741"/>
                </a:cubicBezTo>
                <a:cubicBezTo>
                  <a:pt x="2842" y="3741"/>
                  <a:pt x="3151" y="3517"/>
                  <a:pt x="3251" y="3168"/>
                </a:cubicBezTo>
                <a:cubicBezTo>
                  <a:pt x="3358" y="2751"/>
                  <a:pt x="3108" y="2322"/>
                  <a:pt x="2703" y="2215"/>
                </a:cubicBezTo>
                <a:lnTo>
                  <a:pt x="2632" y="2203"/>
                </a:lnTo>
                <a:lnTo>
                  <a:pt x="3108" y="405"/>
                </a:lnTo>
                <a:cubicBezTo>
                  <a:pt x="2596" y="310"/>
                  <a:pt x="2096" y="167"/>
                  <a:pt x="161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24" name="Google Shape;4524;gd6373dda26_0_4160"/>
          <p:cNvSpPr/>
          <p:nvPr/>
        </p:nvSpPr>
        <p:spPr>
          <a:xfrm>
            <a:off x="9412897" y="4969684"/>
            <a:ext cx="171820" cy="191408"/>
          </a:xfrm>
          <a:custGeom>
            <a:rect b="b" l="l" r="r" t="t"/>
            <a:pathLst>
              <a:path extrusionOk="0" h="3741" w="3358">
                <a:moveTo>
                  <a:pt x="1619" y="1"/>
                </a:moveTo>
                <a:lnTo>
                  <a:pt x="1131" y="1799"/>
                </a:lnTo>
                <a:lnTo>
                  <a:pt x="1072" y="1775"/>
                </a:lnTo>
                <a:cubicBezTo>
                  <a:pt x="1005" y="1758"/>
                  <a:pt x="938" y="1751"/>
                  <a:pt x="873" y="1751"/>
                </a:cubicBezTo>
                <a:cubicBezTo>
                  <a:pt x="515" y="1751"/>
                  <a:pt x="210" y="1989"/>
                  <a:pt x="119" y="2322"/>
                </a:cubicBezTo>
                <a:cubicBezTo>
                  <a:pt x="0" y="2739"/>
                  <a:pt x="250" y="3168"/>
                  <a:pt x="667" y="3275"/>
                </a:cubicBezTo>
                <a:lnTo>
                  <a:pt x="2298" y="3715"/>
                </a:lnTo>
                <a:cubicBezTo>
                  <a:pt x="2365" y="3733"/>
                  <a:pt x="2433" y="3741"/>
                  <a:pt x="2499" y="3741"/>
                </a:cubicBezTo>
                <a:cubicBezTo>
                  <a:pt x="2842" y="3741"/>
                  <a:pt x="3151" y="3517"/>
                  <a:pt x="3251" y="3168"/>
                </a:cubicBezTo>
                <a:cubicBezTo>
                  <a:pt x="3358" y="2751"/>
                  <a:pt x="3108" y="2322"/>
                  <a:pt x="2703" y="2215"/>
                </a:cubicBezTo>
                <a:lnTo>
                  <a:pt x="2632" y="2203"/>
                </a:lnTo>
                <a:lnTo>
                  <a:pt x="3108" y="405"/>
                </a:lnTo>
                <a:cubicBezTo>
                  <a:pt x="2596" y="310"/>
                  <a:pt x="2096" y="167"/>
                  <a:pt x="161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25" name="Google Shape;4525;gd6373dda26_0_4160"/>
          <p:cNvSpPr/>
          <p:nvPr/>
        </p:nvSpPr>
        <p:spPr>
          <a:xfrm>
            <a:off x="2602903" y="4969684"/>
            <a:ext cx="171258" cy="191408"/>
          </a:xfrm>
          <a:custGeom>
            <a:rect b="b" l="l" r="r" t="t"/>
            <a:pathLst>
              <a:path extrusionOk="0" h="3741" w="3347">
                <a:moveTo>
                  <a:pt x="1739" y="1"/>
                </a:moveTo>
                <a:cubicBezTo>
                  <a:pt x="1263" y="167"/>
                  <a:pt x="751" y="310"/>
                  <a:pt x="239" y="405"/>
                </a:cubicBezTo>
                <a:lnTo>
                  <a:pt x="727" y="2203"/>
                </a:lnTo>
                <a:lnTo>
                  <a:pt x="655" y="2215"/>
                </a:lnTo>
                <a:cubicBezTo>
                  <a:pt x="239" y="2322"/>
                  <a:pt x="0" y="2751"/>
                  <a:pt x="108" y="3168"/>
                </a:cubicBezTo>
                <a:cubicBezTo>
                  <a:pt x="197" y="3517"/>
                  <a:pt x="513" y="3741"/>
                  <a:pt x="859" y="3741"/>
                </a:cubicBezTo>
                <a:cubicBezTo>
                  <a:pt x="925" y="3741"/>
                  <a:pt x="993" y="3733"/>
                  <a:pt x="1060" y="3715"/>
                </a:cubicBezTo>
                <a:lnTo>
                  <a:pt x="2691" y="3275"/>
                </a:lnTo>
                <a:cubicBezTo>
                  <a:pt x="3108" y="3168"/>
                  <a:pt x="3346" y="2739"/>
                  <a:pt x="3239" y="2322"/>
                </a:cubicBezTo>
                <a:cubicBezTo>
                  <a:pt x="3148" y="1989"/>
                  <a:pt x="2835" y="1751"/>
                  <a:pt x="2481" y="1751"/>
                </a:cubicBezTo>
                <a:cubicBezTo>
                  <a:pt x="2417" y="1751"/>
                  <a:pt x="2352" y="1758"/>
                  <a:pt x="2286" y="1775"/>
                </a:cubicBezTo>
                <a:lnTo>
                  <a:pt x="2227" y="1799"/>
                </a:lnTo>
                <a:lnTo>
                  <a:pt x="1739"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26" name="Google Shape;4526;gd6373dda26_0_4160"/>
          <p:cNvSpPr/>
          <p:nvPr/>
        </p:nvSpPr>
        <p:spPr>
          <a:xfrm>
            <a:off x="9790453" y="4969684"/>
            <a:ext cx="171258" cy="191408"/>
          </a:xfrm>
          <a:custGeom>
            <a:rect b="b" l="l" r="r" t="t"/>
            <a:pathLst>
              <a:path extrusionOk="0" h="3741" w="3347">
                <a:moveTo>
                  <a:pt x="1739" y="1"/>
                </a:moveTo>
                <a:cubicBezTo>
                  <a:pt x="1263" y="167"/>
                  <a:pt x="751" y="310"/>
                  <a:pt x="239" y="405"/>
                </a:cubicBezTo>
                <a:lnTo>
                  <a:pt x="727" y="2203"/>
                </a:lnTo>
                <a:lnTo>
                  <a:pt x="655" y="2215"/>
                </a:lnTo>
                <a:cubicBezTo>
                  <a:pt x="239" y="2322"/>
                  <a:pt x="0" y="2751"/>
                  <a:pt x="108" y="3168"/>
                </a:cubicBezTo>
                <a:cubicBezTo>
                  <a:pt x="197" y="3517"/>
                  <a:pt x="513" y="3741"/>
                  <a:pt x="859" y="3741"/>
                </a:cubicBezTo>
                <a:cubicBezTo>
                  <a:pt x="925" y="3741"/>
                  <a:pt x="993" y="3733"/>
                  <a:pt x="1060" y="3715"/>
                </a:cubicBezTo>
                <a:lnTo>
                  <a:pt x="2691" y="3275"/>
                </a:lnTo>
                <a:cubicBezTo>
                  <a:pt x="3108" y="3168"/>
                  <a:pt x="3346" y="2739"/>
                  <a:pt x="3239" y="2322"/>
                </a:cubicBezTo>
                <a:cubicBezTo>
                  <a:pt x="3148" y="1989"/>
                  <a:pt x="2835" y="1751"/>
                  <a:pt x="2481" y="1751"/>
                </a:cubicBezTo>
                <a:cubicBezTo>
                  <a:pt x="2417" y="1751"/>
                  <a:pt x="2352" y="1758"/>
                  <a:pt x="2286" y="1775"/>
                </a:cubicBezTo>
                <a:lnTo>
                  <a:pt x="2227" y="1799"/>
                </a:lnTo>
                <a:lnTo>
                  <a:pt x="1739"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5" name="Shape 2945"/>
        <p:cNvGrpSpPr/>
        <p:nvPr/>
      </p:nvGrpSpPr>
      <p:grpSpPr>
        <a:xfrm>
          <a:off x="0" y="0"/>
          <a:ext cx="0" cy="0"/>
          <a:chOff x="0" y="0"/>
          <a:chExt cx="0" cy="0"/>
        </a:xfrm>
      </p:grpSpPr>
      <p:sp>
        <p:nvSpPr>
          <p:cNvPr id="2946" name="Google Shape;2946;gd778a894d7_0_1128"/>
          <p:cNvSpPr txBox="1"/>
          <p:nvPr>
            <p:ph type="title"/>
          </p:nvPr>
        </p:nvSpPr>
        <p:spPr>
          <a:xfrm>
            <a:off x="415600" y="719333"/>
            <a:ext cx="11360700" cy="1849500"/>
          </a:xfrm>
          <a:prstGeom prst="rect">
            <a:avLst/>
          </a:prstGeom>
          <a:noFill/>
          <a:ln>
            <a:noFill/>
          </a:ln>
        </p:spPr>
        <p:txBody>
          <a:bodyPr anchorCtr="0" anchor="b" bIns="121900" lIns="121900" spcFirstLastPara="1" rIns="121900" wrap="square" tIns="121900">
            <a:noAutofit/>
          </a:bodyPr>
          <a:lstStyle/>
          <a:p>
            <a:pPr indent="0" lvl="0" marL="0" rtl="0" algn="ctr">
              <a:lnSpc>
                <a:spcPct val="100000"/>
              </a:lnSpc>
              <a:spcBef>
                <a:spcPts val="0"/>
              </a:spcBef>
              <a:spcAft>
                <a:spcPts val="0"/>
              </a:spcAft>
              <a:buSzPts val="990"/>
              <a:buNone/>
            </a:pPr>
            <a:r>
              <a:rPr lang="en-US" sz="7000"/>
              <a:t>2.8 million essential workers</a:t>
            </a:r>
            <a:endParaRPr sz="7000"/>
          </a:p>
        </p:txBody>
      </p:sp>
      <p:sp>
        <p:nvSpPr>
          <p:cNvPr id="2947" name="Google Shape;2947;gd778a894d7_0_1128"/>
          <p:cNvSpPr txBox="1"/>
          <p:nvPr>
            <p:ph idx="1" type="body"/>
          </p:nvPr>
        </p:nvSpPr>
        <p:spPr>
          <a:xfrm>
            <a:off x="950967" y="2399567"/>
            <a:ext cx="10290300" cy="7755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1600"/>
              </a:spcAft>
              <a:buSzPts val="2400"/>
              <a:buNone/>
            </a:pPr>
            <a:r>
              <a:rPr lang="en-US"/>
              <a:t>use public transit to get to &amp; from work in the U.S.</a:t>
            </a:r>
            <a:endParaRPr/>
          </a:p>
        </p:txBody>
      </p:sp>
      <p:sp>
        <p:nvSpPr>
          <p:cNvPr id="2948" name="Google Shape;2948;gd778a894d7_0_1128"/>
          <p:cNvSpPr/>
          <p:nvPr/>
        </p:nvSpPr>
        <p:spPr>
          <a:xfrm>
            <a:off x="1955800" y="395000"/>
            <a:ext cx="127200" cy="1272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49" name="Google Shape;2949;gd778a894d7_0_1128"/>
          <p:cNvGrpSpPr/>
          <p:nvPr/>
        </p:nvGrpSpPr>
        <p:grpSpPr>
          <a:xfrm>
            <a:off x="1926102" y="3203753"/>
            <a:ext cx="8339493" cy="5825588"/>
            <a:chOff x="1444613" y="2402875"/>
            <a:chExt cx="6254775" cy="4369300"/>
          </a:xfrm>
        </p:grpSpPr>
        <p:grpSp>
          <p:nvGrpSpPr>
            <p:cNvPr id="2950" name="Google Shape;2950;gd778a894d7_0_1128"/>
            <p:cNvGrpSpPr/>
            <p:nvPr/>
          </p:nvGrpSpPr>
          <p:grpSpPr>
            <a:xfrm>
              <a:off x="1444613" y="2402875"/>
              <a:ext cx="6254775" cy="4369300"/>
              <a:chOff x="1444613" y="2402875"/>
              <a:chExt cx="6254775" cy="4369300"/>
            </a:xfrm>
          </p:grpSpPr>
          <p:sp>
            <p:nvSpPr>
              <p:cNvPr id="2951" name="Google Shape;2951;gd778a894d7_0_1128"/>
              <p:cNvSpPr/>
              <p:nvPr/>
            </p:nvSpPr>
            <p:spPr>
              <a:xfrm>
                <a:off x="4688363" y="5153675"/>
                <a:ext cx="1459650" cy="1587025"/>
              </a:xfrm>
              <a:custGeom>
                <a:rect b="b" l="l" r="r" t="t"/>
                <a:pathLst>
                  <a:path extrusionOk="0" h="63481" w="58386">
                    <a:moveTo>
                      <a:pt x="4712" y="0"/>
                    </a:moveTo>
                    <a:cubicBezTo>
                      <a:pt x="2746" y="13272"/>
                      <a:pt x="924" y="49945"/>
                      <a:pt x="0" y="61706"/>
                    </a:cubicBezTo>
                    <a:lnTo>
                      <a:pt x="25932" y="62149"/>
                    </a:lnTo>
                    <a:cubicBezTo>
                      <a:pt x="26136" y="59704"/>
                      <a:pt x="26771" y="33377"/>
                      <a:pt x="26975" y="31482"/>
                    </a:cubicBezTo>
                    <a:cubicBezTo>
                      <a:pt x="26987" y="31279"/>
                      <a:pt x="27095" y="31099"/>
                      <a:pt x="27263" y="30967"/>
                    </a:cubicBezTo>
                    <a:cubicBezTo>
                      <a:pt x="27419" y="31099"/>
                      <a:pt x="27514" y="31291"/>
                      <a:pt x="27526" y="31494"/>
                    </a:cubicBezTo>
                    <a:cubicBezTo>
                      <a:pt x="27658" y="33389"/>
                      <a:pt x="29972" y="60543"/>
                      <a:pt x="30212" y="63001"/>
                    </a:cubicBezTo>
                    <a:lnTo>
                      <a:pt x="58385" y="63480"/>
                    </a:lnTo>
                    <a:cubicBezTo>
                      <a:pt x="57858" y="51707"/>
                      <a:pt x="54813" y="14159"/>
                      <a:pt x="53290" y="815"/>
                    </a:cubicBezTo>
                    <a:lnTo>
                      <a:pt x="29001" y="504"/>
                    </a:lnTo>
                    <a:lnTo>
                      <a:pt x="4712" y="0"/>
                    </a:lnTo>
                    <a:close/>
                  </a:path>
                </a:pathLst>
              </a:custGeom>
              <a:solidFill>
                <a:srgbClr val="232E4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2" name="Google Shape;2952;gd778a894d7_0_1128"/>
              <p:cNvSpPr/>
              <p:nvPr/>
            </p:nvSpPr>
            <p:spPr>
              <a:xfrm>
                <a:off x="4744113" y="3374775"/>
                <a:ext cx="1275025" cy="1894025"/>
              </a:xfrm>
              <a:custGeom>
                <a:rect b="b" l="l" r="r" t="t"/>
                <a:pathLst>
                  <a:path extrusionOk="0" h="75761" w="51001">
                    <a:moveTo>
                      <a:pt x="31227" y="1"/>
                    </a:moveTo>
                    <a:cubicBezTo>
                      <a:pt x="22578" y="1"/>
                      <a:pt x="9519" y="891"/>
                      <a:pt x="9519" y="891"/>
                    </a:cubicBezTo>
                    <a:cubicBezTo>
                      <a:pt x="9519" y="891"/>
                      <a:pt x="1475" y="2677"/>
                      <a:pt x="528" y="8503"/>
                    </a:cubicBezTo>
                    <a:cubicBezTo>
                      <a:pt x="0" y="11680"/>
                      <a:pt x="2374" y="72643"/>
                      <a:pt x="2374" y="72643"/>
                    </a:cubicBezTo>
                    <a:cubicBezTo>
                      <a:pt x="2374" y="72643"/>
                      <a:pt x="13698" y="75761"/>
                      <a:pt x="27686" y="75761"/>
                    </a:cubicBezTo>
                    <a:cubicBezTo>
                      <a:pt x="35138" y="75761"/>
                      <a:pt x="43345" y="74876"/>
                      <a:pt x="51000" y="72163"/>
                    </a:cubicBezTo>
                    <a:lnTo>
                      <a:pt x="48303" y="12484"/>
                    </a:lnTo>
                    <a:cubicBezTo>
                      <a:pt x="48003" y="6118"/>
                      <a:pt x="43136" y="879"/>
                      <a:pt x="36817" y="207"/>
                    </a:cubicBezTo>
                    <a:lnTo>
                      <a:pt x="36614" y="195"/>
                    </a:lnTo>
                    <a:cubicBezTo>
                      <a:pt x="35276" y="56"/>
                      <a:pt x="33389" y="1"/>
                      <a:pt x="3122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3" name="Google Shape;2953;gd778a894d7_0_1128"/>
              <p:cNvSpPr/>
              <p:nvPr/>
            </p:nvSpPr>
            <p:spPr>
              <a:xfrm>
                <a:off x="4982088" y="3374775"/>
                <a:ext cx="749900" cy="479050"/>
              </a:xfrm>
              <a:custGeom>
                <a:rect b="b" l="l" r="r" t="t"/>
                <a:pathLst>
                  <a:path extrusionOk="0" h="19162" w="29996">
                    <a:moveTo>
                      <a:pt x="21714" y="1"/>
                    </a:moveTo>
                    <a:cubicBezTo>
                      <a:pt x="13059" y="1"/>
                      <a:pt x="0" y="891"/>
                      <a:pt x="0" y="891"/>
                    </a:cubicBezTo>
                    <a:lnTo>
                      <a:pt x="15202" y="19161"/>
                    </a:lnTo>
                    <a:lnTo>
                      <a:pt x="29996" y="807"/>
                    </a:lnTo>
                    <a:cubicBezTo>
                      <a:pt x="29121" y="519"/>
                      <a:pt x="28222" y="315"/>
                      <a:pt x="27298" y="207"/>
                    </a:cubicBezTo>
                    <a:lnTo>
                      <a:pt x="27107" y="195"/>
                    </a:lnTo>
                    <a:cubicBezTo>
                      <a:pt x="25766" y="56"/>
                      <a:pt x="23878" y="1"/>
                      <a:pt x="21714"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4" name="Google Shape;2954;gd778a894d7_0_1128"/>
              <p:cNvSpPr/>
              <p:nvPr/>
            </p:nvSpPr>
            <p:spPr>
              <a:xfrm>
                <a:off x="5136738" y="3308900"/>
                <a:ext cx="85150" cy="79450"/>
              </a:xfrm>
              <a:custGeom>
                <a:rect b="b" l="l" r="r" t="t"/>
                <a:pathLst>
                  <a:path extrusionOk="0" h="3178" w="3406">
                    <a:moveTo>
                      <a:pt x="3405" y="1"/>
                    </a:moveTo>
                    <a:lnTo>
                      <a:pt x="0" y="3178"/>
                    </a:lnTo>
                    <a:lnTo>
                      <a:pt x="3010" y="3046"/>
                    </a:lnTo>
                    <a:lnTo>
                      <a:pt x="3405" y="1"/>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5" name="Google Shape;2955;gd778a894d7_0_1128"/>
              <p:cNvSpPr/>
              <p:nvPr/>
            </p:nvSpPr>
            <p:spPr>
              <a:xfrm>
                <a:off x="5497588" y="3300225"/>
                <a:ext cx="85450" cy="79450"/>
              </a:xfrm>
              <a:custGeom>
                <a:rect b="b" l="l" r="r" t="t"/>
                <a:pathLst>
                  <a:path extrusionOk="0" h="3178" w="3418">
                    <a:moveTo>
                      <a:pt x="1" y="0"/>
                    </a:moveTo>
                    <a:lnTo>
                      <a:pt x="408" y="3045"/>
                    </a:lnTo>
                    <a:lnTo>
                      <a:pt x="3418" y="3177"/>
                    </a:lnTo>
                    <a:lnTo>
                      <a:pt x="1"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6" name="Google Shape;2956;gd778a894d7_0_1128"/>
              <p:cNvSpPr/>
              <p:nvPr/>
            </p:nvSpPr>
            <p:spPr>
              <a:xfrm>
                <a:off x="5182888" y="3166250"/>
                <a:ext cx="357200" cy="360675"/>
              </a:xfrm>
              <a:custGeom>
                <a:rect b="b" l="l" r="r" t="t"/>
                <a:pathLst>
                  <a:path extrusionOk="0" h="14427" w="14288">
                    <a:moveTo>
                      <a:pt x="2398" y="0"/>
                    </a:moveTo>
                    <a:cubicBezTo>
                      <a:pt x="1739" y="3753"/>
                      <a:pt x="1164" y="9999"/>
                      <a:pt x="624" y="10982"/>
                    </a:cubicBezTo>
                    <a:cubicBezTo>
                      <a:pt x="624" y="10982"/>
                      <a:pt x="1" y="14111"/>
                      <a:pt x="7422" y="14159"/>
                    </a:cubicBezTo>
                    <a:cubicBezTo>
                      <a:pt x="8606" y="14169"/>
                      <a:pt x="10003" y="14426"/>
                      <a:pt x="11203" y="14426"/>
                    </a:cubicBezTo>
                    <a:cubicBezTo>
                      <a:pt x="12954" y="14426"/>
                      <a:pt x="14287" y="13878"/>
                      <a:pt x="13932" y="11210"/>
                    </a:cubicBezTo>
                    <a:cubicBezTo>
                      <a:pt x="13692" y="9459"/>
                      <a:pt x="12205" y="5108"/>
                      <a:pt x="11570" y="60"/>
                    </a:cubicBezTo>
                    <a:lnTo>
                      <a:pt x="2398" y="0"/>
                    </a:lnTo>
                    <a:close/>
                  </a:path>
                </a:pathLst>
              </a:custGeom>
              <a:solidFill>
                <a:srgbClr val="FF717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7" name="Google Shape;2957;gd778a894d7_0_1128"/>
              <p:cNvSpPr/>
              <p:nvPr/>
            </p:nvSpPr>
            <p:spPr>
              <a:xfrm>
                <a:off x="5236238" y="3166250"/>
                <a:ext cx="255700" cy="171875"/>
              </a:xfrm>
              <a:custGeom>
                <a:rect b="b" l="l" r="r" t="t"/>
                <a:pathLst>
                  <a:path extrusionOk="0" h="6875" w="10228">
                    <a:moveTo>
                      <a:pt x="264" y="0"/>
                    </a:moveTo>
                    <a:cubicBezTo>
                      <a:pt x="193" y="444"/>
                      <a:pt x="97" y="947"/>
                      <a:pt x="1" y="1499"/>
                    </a:cubicBezTo>
                    <a:cubicBezTo>
                      <a:pt x="2364" y="5638"/>
                      <a:pt x="4595" y="6874"/>
                      <a:pt x="6398" y="6874"/>
                    </a:cubicBezTo>
                    <a:cubicBezTo>
                      <a:pt x="8200" y="6874"/>
                      <a:pt x="9574" y="5641"/>
                      <a:pt x="10227" y="4832"/>
                    </a:cubicBezTo>
                    <a:lnTo>
                      <a:pt x="9580" y="1235"/>
                    </a:lnTo>
                    <a:cubicBezTo>
                      <a:pt x="9532" y="840"/>
                      <a:pt x="9484" y="444"/>
                      <a:pt x="9436" y="60"/>
                    </a:cubicBezTo>
                    <a:lnTo>
                      <a:pt x="264" y="0"/>
                    </a:lnTo>
                    <a:close/>
                  </a:path>
                </a:pathLst>
              </a:custGeom>
              <a:solidFill>
                <a:srgbClr val="E6666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8" name="Google Shape;2958;gd778a894d7_0_1128"/>
              <p:cNvSpPr/>
              <p:nvPr/>
            </p:nvSpPr>
            <p:spPr>
              <a:xfrm>
                <a:off x="5200388" y="2867075"/>
                <a:ext cx="299925" cy="404400"/>
              </a:xfrm>
              <a:custGeom>
                <a:rect b="b" l="l" r="r" t="t"/>
                <a:pathLst>
                  <a:path extrusionOk="0" h="16176" w="11997">
                    <a:moveTo>
                      <a:pt x="5048" y="0"/>
                    </a:moveTo>
                    <a:cubicBezTo>
                      <a:pt x="1" y="0"/>
                      <a:pt x="572" y="5398"/>
                      <a:pt x="572" y="5398"/>
                    </a:cubicBezTo>
                    <a:cubicBezTo>
                      <a:pt x="572" y="5398"/>
                      <a:pt x="368" y="11008"/>
                      <a:pt x="2466" y="13694"/>
                    </a:cubicBezTo>
                    <a:cubicBezTo>
                      <a:pt x="3737" y="15324"/>
                      <a:pt x="5115" y="16020"/>
                      <a:pt x="6134" y="16175"/>
                    </a:cubicBezTo>
                    <a:cubicBezTo>
                      <a:pt x="7153" y="16031"/>
                      <a:pt x="8544" y="15348"/>
                      <a:pt x="9851" y="13730"/>
                    </a:cubicBezTo>
                    <a:cubicBezTo>
                      <a:pt x="11997" y="11080"/>
                      <a:pt x="11901" y="5469"/>
                      <a:pt x="11901" y="5469"/>
                    </a:cubicBezTo>
                    <a:cubicBezTo>
                      <a:pt x="11901" y="5469"/>
                      <a:pt x="11934" y="12"/>
                      <a:pt x="6718" y="12"/>
                    </a:cubicBezTo>
                    <a:cubicBezTo>
                      <a:pt x="6468" y="12"/>
                      <a:pt x="6206" y="24"/>
                      <a:pt x="5930" y="51"/>
                    </a:cubicBezTo>
                    <a:cubicBezTo>
                      <a:pt x="5619" y="16"/>
                      <a:pt x="5325" y="0"/>
                      <a:pt x="5048" y="0"/>
                    </a:cubicBezTo>
                    <a:close/>
                  </a:path>
                </a:pathLst>
              </a:custGeom>
              <a:solidFill>
                <a:srgbClr val="FF717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9" name="Google Shape;2959;gd778a894d7_0_1128"/>
              <p:cNvSpPr/>
              <p:nvPr/>
            </p:nvSpPr>
            <p:spPr>
              <a:xfrm>
                <a:off x="5221563" y="3053000"/>
                <a:ext cx="270375" cy="218475"/>
              </a:xfrm>
              <a:custGeom>
                <a:rect b="b" l="l" r="r" t="t"/>
                <a:pathLst>
                  <a:path extrusionOk="0" h="8739" w="10815">
                    <a:moveTo>
                      <a:pt x="5506" y="1"/>
                    </a:moveTo>
                    <a:cubicBezTo>
                      <a:pt x="4993" y="1"/>
                      <a:pt x="4505" y="325"/>
                      <a:pt x="4256" y="646"/>
                    </a:cubicBezTo>
                    <a:cubicBezTo>
                      <a:pt x="3359" y="1795"/>
                      <a:pt x="612" y="1845"/>
                      <a:pt x="87" y="1845"/>
                    </a:cubicBezTo>
                    <a:cubicBezTo>
                      <a:pt x="36" y="1845"/>
                      <a:pt x="7" y="1845"/>
                      <a:pt x="0" y="1845"/>
                    </a:cubicBezTo>
                    <a:cubicBezTo>
                      <a:pt x="252" y="3403"/>
                      <a:pt x="708" y="5094"/>
                      <a:pt x="1619" y="6257"/>
                    </a:cubicBezTo>
                    <a:cubicBezTo>
                      <a:pt x="2890" y="7887"/>
                      <a:pt x="4268" y="8583"/>
                      <a:pt x="5287" y="8738"/>
                    </a:cubicBezTo>
                    <a:cubicBezTo>
                      <a:pt x="6091" y="8630"/>
                      <a:pt x="7122" y="8151"/>
                      <a:pt x="8165" y="7180"/>
                    </a:cubicBezTo>
                    <a:cubicBezTo>
                      <a:pt x="9903" y="5669"/>
                      <a:pt x="10814" y="2636"/>
                      <a:pt x="10694" y="1965"/>
                    </a:cubicBezTo>
                    <a:lnTo>
                      <a:pt x="10706" y="1905"/>
                    </a:lnTo>
                    <a:lnTo>
                      <a:pt x="10706" y="1905"/>
                    </a:lnTo>
                    <a:cubicBezTo>
                      <a:pt x="10338" y="2025"/>
                      <a:pt x="9963" y="2076"/>
                      <a:pt x="9598" y="2076"/>
                    </a:cubicBezTo>
                    <a:cubicBezTo>
                      <a:pt x="8220" y="2076"/>
                      <a:pt x="6979" y="1345"/>
                      <a:pt x="6714" y="862"/>
                    </a:cubicBezTo>
                    <a:cubicBezTo>
                      <a:pt x="6376" y="225"/>
                      <a:pt x="5933" y="1"/>
                      <a:pt x="5506" y="1"/>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0" name="Google Shape;2960;gd778a894d7_0_1128"/>
              <p:cNvSpPr/>
              <p:nvPr/>
            </p:nvSpPr>
            <p:spPr>
              <a:xfrm>
                <a:off x="5183788" y="3015125"/>
                <a:ext cx="37500" cy="84000"/>
              </a:xfrm>
              <a:custGeom>
                <a:rect b="b" l="l" r="r" t="t"/>
                <a:pathLst>
                  <a:path extrusionOk="0" h="3360" w="1500">
                    <a:moveTo>
                      <a:pt x="669" y="0"/>
                    </a:moveTo>
                    <a:cubicBezTo>
                      <a:pt x="542" y="0"/>
                      <a:pt x="424" y="31"/>
                      <a:pt x="360" y="123"/>
                    </a:cubicBezTo>
                    <a:cubicBezTo>
                      <a:pt x="169" y="399"/>
                      <a:pt x="1" y="1514"/>
                      <a:pt x="528" y="2281"/>
                    </a:cubicBezTo>
                    <a:cubicBezTo>
                      <a:pt x="780" y="2689"/>
                      <a:pt x="1116" y="3060"/>
                      <a:pt x="1499" y="3360"/>
                    </a:cubicBezTo>
                    <a:lnTo>
                      <a:pt x="1224" y="123"/>
                    </a:lnTo>
                    <a:cubicBezTo>
                      <a:pt x="1224" y="123"/>
                      <a:pt x="925" y="0"/>
                      <a:pt x="669" y="0"/>
                    </a:cubicBezTo>
                    <a:close/>
                  </a:path>
                </a:pathLst>
              </a:custGeom>
              <a:solidFill>
                <a:srgbClr val="FF717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1" name="Google Shape;2961;gd778a894d7_0_1128"/>
              <p:cNvSpPr/>
              <p:nvPr/>
            </p:nvSpPr>
            <p:spPr>
              <a:xfrm>
                <a:off x="5489513" y="3017050"/>
                <a:ext cx="38075" cy="83575"/>
              </a:xfrm>
              <a:custGeom>
                <a:rect b="b" l="l" r="r" t="t"/>
                <a:pathLst>
                  <a:path extrusionOk="0" h="3343" w="1523">
                    <a:moveTo>
                      <a:pt x="895" y="1"/>
                    </a:moveTo>
                    <a:cubicBezTo>
                      <a:pt x="640" y="1"/>
                      <a:pt x="336" y="118"/>
                      <a:pt x="336" y="118"/>
                    </a:cubicBezTo>
                    <a:lnTo>
                      <a:pt x="0" y="3343"/>
                    </a:lnTo>
                    <a:cubicBezTo>
                      <a:pt x="384" y="3043"/>
                      <a:pt x="719" y="2695"/>
                      <a:pt x="995" y="2288"/>
                    </a:cubicBezTo>
                    <a:cubicBezTo>
                      <a:pt x="1523" y="1521"/>
                      <a:pt x="1379" y="394"/>
                      <a:pt x="1199" y="118"/>
                    </a:cubicBezTo>
                    <a:cubicBezTo>
                      <a:pt x="1139" y="30"/>
                      <a:pt x="1023" y="1"/>
                      <a:pt x="895" y="1"/>
                    </a:cubicBezTo>
                    <a:close/>
                  </a:path>
                </a:pathLst>
              </a:custGeom>
              <a:solidFill>
                <a:srgbClr val="FF717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2" name="Google Shape;2962;gd778a894d7_0_1128"/>
              <p:cNvSpPr/>
              <p:nvPr/>
            </p:nvSpPr>
            <p:spPr>
              <a:xfrm>
                <a:off x="5170613" y="2780300"/>
                <a:ext cx="348000" cy="237900"/>
              </a:xfrm>
              <a:custGeom>
                <a:rect b="b" l="l" r="r" t="t"/>
                <a:pathLst>
                  <a:path extrusionOk="0" h="9516" w="13920">
                    <a:moveTo>
                      <a:pt x="8918" y="0"/>
                    </a:moveTo>
                    <a:cubicBezTo>
                      <a:pt x="8249" y="0"/>
                      <a:pt x="7483" y="97"/>
                      <a:pt x="6606" y="321"/>
                    </a:cubicBezTo>
                    <a:cubicBezTo>
                      <a:pt x="6186" y="429"/>
                      <a:pt x="5791" y="668"/>
                      <a:pt x="5359" y="740"/>
                    </a:cubicBezTo>
                    <a:cubicBezTo>
                      <a:pt x="5179" y="772"/>
                      <a:pt x="4996" y="782"/>
                      <a:pt x="4813" y="782"/>
                    </a:cubicBezTo>
                    <a:cubicBezTo>
                      <a:pt x="4510" y="782"/>
                      <a:pt x="4206" y="755"/>
                      <a:pt x="3904" y="755"/>
                    </a:cubicBezTo>
                    <a:cubicBezTo>
                      <a:pt x="3769" y="755"/>
                      <a:pt x="3634" y="760"/>
                      <a:pt x="3501" y="776"/>
                    </a:cubicBezTo>
                    <a:cubicBezTo>
                      <a:pt x="2686" y="872"/>
                      <a:pt x="0" y="2155"/>
                      <a:pt x="348" y="5320"/>
                    </a:cubicBezTo>
                    <a:cubicBezTo>
                      <a:pt x="396" y="5728"/>
                      <a:pt x="300" y="6135"/>
                      <a:pt x="372" y="6543"/>
                    </a:cubicBezTo>
                    <a:cubicBezTo>
                      <a:pt x="495" y="7178"/>
                      <a:pt x="1178" y="8886"/>
                      <a:pt x="1783" y="8886"/>
                    </a:cubicBezTo>
                    <a:cubicBezTo>
                      <a:pt x="2000" y="8886"/>
                      <a:pt x="2206" y="8667"/>
                      <a:pt x="2374" y="8101"/>
                    </a:cubicBezTo>
                    <a:cubicBezTo>
                      <a:pt x="2494" y="7682"/>
                      <a:pt x="2470" y="7226"/>
                      <a:pt x="2578" y="6795"/>
                    </a:cubicBezTo>
                    <a:cubicBezTo>
                      <a:pt x="2806" y="5943"/>
                      <a:pt x="3513" y="5296"/>
                      <a:pt x="4388" y="5140"/>
                    </a:cubicBezTo>
                    <a:cubicBezTo>
                      <a:pt x="4438" y="5125"/>
                      <a:pt x="4491" y="5118"/>
                      <a:pt x="4543" y="5118"/>
                    </a:cubicBezTo>
                    <a:cubicBezTo>
                      <a:pt x="4616" y="5118"/>
                      <a:pt x="4690" y="5131"/>
                      <a:pt x="4760" y="5152"/>
                    </a:cubicBezTo>
                    <a:cubicBezTo>
                      <a:pt x="4916" y="5224"/>
                      <a:pt x="5047" y="5320"/>
                      <a:pt x="5167" y="5452"/>
                    </a:cubicBezTo>
                    <a:cubicBezTo>
                      <a:pt x="5528" y="5766"/>
                      <a:pt x="5996" y="5875"/>
                      <a:pt x="6488" y="5875"/>
                    </a:cubicBezTo>
                    <a:cubicBezTo>
                      <a:pt x="6879" y="5875"/>
                      <a:pt x="7284" y="5806"/>
                      <a:pt x="7661" y="5716"/>
                    </a:cubicBezTo>
                    <a:cubicBezTo>
                      <a:pt x="8222" y="5579"/>
                      <a:pt x="8815" y="5411"/>
                      <a:pt x="9387" y="5411"/>
                    </a:cubicBezTo>
                    <a:cubicBezTo>
                      <a:pt x="9670" y="5411"/>
                      <a:pt x="9948" y="5452"/>
                      <a:pt x="10215" y="5560"/>
                    </a:cubicBezTo>
                    <a:cubicBezTo>
                      <a:pt x="10994" y="5871"/>
                      <a:pt x="11461" y="6663"/>
                      <a:pt x="11809" y="7418"/>
                    </a:cubicBezTo>
                    <a:cubicBezTo>
                      <a:pt x="12145" y="8173"/>
                      <a:pt x="12468" y="8988"/>
                      <a:pt x="13116" y="9516"/>
                    </a:cubicBezTo>
                    <a:cubicBezTo>
                      <a:pt x="13919" y="8485"/>
                      <a:pt x="13919" y="7082"/>
                      <a:pt x="13883" y="5787"/>
                    </a:cubicBezTo>
                    <a:cubicBezTo>
                      <a:pt x="13871" y="5296"/>
                      <a:pt x="13847" y="4804"/>
                      <a:pt x="13655" y="4361"/>
                    </a:cubicBezTo>
                    <a:cubicBezTo>
                      <a:pt x="13520" y="4060"/>
                      <a:pt x="13241" y="0"/>
                      <a:pt x="8918" y="0"/>
                    </a:cubicBez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3" name="Google Shape;2963;gd778a894d7_0_1128"/>
              <p:cNvSpPr/>
              <p:nvPr/>
            </p:nvSpPr>
            <p:spPr>
              <a:xfrm>
                <a:off x="5306688" y="3013675"/>
                <a:ext cx="15300" cy="31225"/>
              </a:xfrm>
              <a:custGeom>
                <a:rect b="b" l="l" r="r" t="t"/>
                <a:pathLst>
                  <a:path extrusionOk="0" h="1249" w="612">
                    <a:moveTo>
                      <a:pt x="337" y="1"/>
                    </a:moveTo>
                    <a:cubicBezTo>
                      <a:pt x="174" y="1"/>
                      <a:pt x="36" y="272"/>
                      <a:pt x="24" y="613"/>
                    </a:cubicBezTo>
                    <a:cubicBezTo>
                      <a:pt x="0" y="948"/>
                      <a:pt x="108" y="1236"/>
                      <a:pt x="264" y="1248"/>
                    </a:cubicBezTo>
                    <a:cubicBezTo>
                      <a:pt x="267" y="1248"/>
                      <a:pt x="271" y="1248"/>
                      <a:pt x="274" y="1248"/>
                    </a:cubicBezTo>
                    <a:cubicBezTo>
                      <a:pt x="438" y="1248"/>
                      <a:pt x="576" y="977"/>
                      <a:pt x="587" y="637"/>
                    </a:cubicBezTo>
                    <a:cubicBezTo>
                      <a:pt x="611" y="301"/>
                      <a:pt x="504" y="13"/>
                      <a:pt x="348" y="1"/>
                    </a:cubicBezTo>
                    <a:cubicBezTo>
                      <a:pt x="344" y="1"/>
                      <a:pt x="341" y="1"/>
                      <a:pt x="337" y="1"/>
                    </a:cubicBezTo>
                    <a:close/>
                  </a:path>
                </a:pathLst>
              </a:custGeom>
              <a:solidFill>
                <a:srgbClr val="3B261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4" name="Google Shape;2964;gd778a894d7_0_1128"/>
              <p:cNvSpPr/>
              <p:nvPr/>
            </p:nvSpPr>
            <p:spPr>
              <a:xfrm>
                <a:off x="5246438" y="2957425"/>
                <a:ext cx="93975" cy="37125"/>
              </a:xfrm>
              <a:custGeom>
                <a:rect b="b" l="l" r="r" t="t"/>
                <a:pathLst>
                  <a:path extrusionOk="0" h="1485" w="3759">
                    <a:moveTo>
                      <a:pt x="1923" y="1"/>
                    </a:moveTo>
                    <a:cubicBezTo>
                      <a:pt x="1596" y="1"/>
                      <a:pt x="1258" y="96"/>
                      <a:pt x="959" y="369"/>
                    </a:cubicBezTo>
                    <a:cubicBezTo>
                      <a:pt x="0" y="1246"/>
                      <a:pt x="536" y="1484"/>
                      <a:pt x="719" y="1484"/>
                    </a:cubicBezTo>
                    <a:cubicBezTo>
                      <a:pt x="723" y="1484"/>
                      <a:pt x="728" y="1484"/>
                      <a:pt x="732" y="1484"/>
                    </a:cubicBezTo>
                    <a:cubicBezTo>
                      <a:pt x="858" y="1484"/>
                      <a:pt x="1887" y="968"/>
                      <a:pt x="2598" y="968"/>
                    </a:cubicBezTo>
                    <a:cubicBezTo>
                      <a:pt x="2832" y="968"/>
                      <a:pt x="3032" y="1024"/>
                      <a:pt x="3153" y="1172"/>
                    </a:cubicBezTo>
                    <a:cubicBezTo>
                      <a:pt x="3153" y="1172"/>
                      <a:pt x="3171" y="1174"/>
                      <a:pt x="3199" y="1174"/>
                    </a:cubicBezTo>
                    <a:cubicBezTo>
                      <a:pt x="3344" y="1174"/>
                      <a:pt x="3759" y="1124"/>
                      <a:pt x="3357" y="501"/>
                    </a:cubicBezTo>
                    <a:cubicBezTo>
                      <a:pt x="3357" y="501"/>
                      <a:pt x="2671" y="1"/>
                      <a:pt x="1923" y="1"/>
                    </a:cubicBezTo>
                    <a:close/>
                  </a:path>
                </a:pathLst>
              </a:custGeom>
              <a:solidFill>
                <a:srgbClr val="482A2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5" name="Google Shape;2965;gd778a894d7_0_1128"/>
              <p:cNvSpPr/>
              <p:nvPr/>
            </p:nvSpPr>
            <p:spPr>
              <a:xfrm>
                <a:off x="5393288" y="3015175"/>
                <a:ext cx="14725" cy="31200"/>
              </a:xfrm>
              <a:custGeom>
                <a:rect b="b" l="l" r="r" t="t"/>
                <a:pathLst>
                  <a:path extrusionOk="0" h="1248" w="589">
                    <a:moveTo>
                      <a:pt x="298" y="1"/>
                    </a:moveTo>
                    <a:cubicBezTo>
                      <a:pt x="295" y="1"/>
                      <a:pt x="292" y="1"/>
                      <a:pt x="288" y="1"/>
                    </a:cubicBezTo>
                    <a:cubicBezTo>
                      <a:pt x="121" y="1"/>
                      <a:pt x="1" y="277"/>
                      <a:pt x="13" y="624"/>
                    </a:cubicBezTo>
                    <a:cubicBezTo>
                      <a:pt x="25" y="972"/>
                      <a:pt x="157" y="1248"/>
                      <a:pt x="312" y="1248"/>
                    </a:cubicBezTo>
                    <a:cubicBezTo>
                      <a:pt x="468" y="1236"/>
                      <a:pt x="588" y="960"/>
                      <a:pt x="588" y="612"/>
                    </a:cubicBezTo>
                    <a:cubicBezTo>
                      <a:pt x="576" y="272"/>
                      <a:pt x="450" y="1"/>
                      <a:pt x="298" y="1"/>
                    </a:cubicBezTo>
                    <a:close/>
                  </a:path>
                </a:pathLst>
              </a:custGeom>
              <a:solidFill>
                <a:srgbClr val="3B261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6" name="Google Shape;2966;gd778a894d7_0_1128"/>
              <p:cNvSpPr/>
              <p:nvPr/>
            </p:nvSpPr>
            <p:spPr>
              <a:xfrm>
                <a:off x="5375588" y="2959625"/>
                <a:ext cx="94150" cy="38225"/>
              </a:xfrm>
              <a:custGeom>
                <a:rect b="b" l="l" r="r" t="t"/>
                <a:pathLst>
                  <a:path extrusionOk="0" h="1529" w="3766">
                    <a:moveTo>
                      <a:pt x="1844" y="0"/>
                    </a:moveTo>
                    <a:cubicBezTo>
                      <a:pt x="1116" y="0"/>
                      <a:pt x="445" y="461"/>
                      <a:pt x="445" y="461"/>
                    </a:cubicBezTo>
                    <a:cubicBezTo>
                      <a:pt x="1" y="1095"/>
                      <a:pt x="480" y="1133"/>
                      <a:pt x="600" y="1133"/>
                    </a:cubicBezTo>
                    <a:cubicBezTo>
                      <a:pt x="615" y="1133"/>
                      <a:pt x="625" y="1132"/>
                      <a:pt x="625" y="1132"/>
                    </a:cubicBezTo>
                    <a:cubicBezTo>
                      <a:pt x="742" y="996"/>
                      <a:pt x="925" y="943"/>
                      <a:pt x="1139" y="943"/>
                    </a:cubicBezTo>
                    <a:cubicBezTo>
                      <a:pt x="1850" y="943"/>
                      <a:pt x="2906" y="1518"/>
                      <a:pt x="3035" y="1528"/>
                    </a:cubicBezTo>
                    <a:cubicBezTo>
                      <a:pt x="3039" y="1528"/>
                      <a:pt x="3043" y="1528"/>
                      <a:pt x="3047" y="1528"/>
                    </a:cubicBezTo>
                    <a:cubicBezTo>
                      <a:pt x="3220" y="1528"/>
                      <a:pt x="3766" y="1300"/>
                      <a:pt x="2843" y="401"/>
                    </a:cubicBezTo>
                    <a:cubicBezTo>
                      <a:pt x="2540" y="102"/>
                      <a:pt x="2186" y="0"/>
                      <a:pt x="1844" y="0"/>
                    </a:cubicBezTo>
                    <a:close/>
                  </a:path>
                </a:pathLst>
              </a:custGeom>
              <a:solidFill>
                <a:srgbClr val="482A2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7" name="Google Shape;2967;gd778a894d7_0_1128"/>
              <p:cNvSpPr/>
              <p:nvPr/>
            </p:nvSpPr>
            <p:spPr>
              <a:xfrm>
                <a:off x="4352163" y="3443175"/>
                <a:ext cx="723750" cy="1225475"/>
              </a:xfrm>
              <a:custGeom>
                <a:rect b="b" l="l" r="r" t="t"/>
                <a:pathLst>
                  <a:path extrusionOk="0" h="49019" w="28950">
                    <a:moveTo>
                      <a:pt x="20810" y="1"/>
                    </a:moveTo>
                    <a:cubicBezTo>
                      <a:pt x="20810" y="1"/>
                      <a:pt x="7322" y="8920"/>
                      <a:pt x="1616" y="37573"/>
                    </a:cubicBezTo>
                    <a:cubicBezTo>
                      <a:pt x="1" y="45647"/>
                      <a:pt x="11640" y="49018"/>
                      <a:pt x="23246" y="49018"/>
                    </a:cubicBezTo>
                    <a:cubicBezTo>
                      <a:pt x="25168" y="49018"/>
                      <a:pt x="27090" y="48926"/>
                      <a:pt x="28950" y="48747"/>
                    </a:cubicBezTo>
                    <a:lnTo>
                      <a:pt x="20810" y="1"/>
                    </a:lnTo>
                    <a:close/>
                  </a:path>
                </a:pathLst>
              </a:custGeom>
              <a:solidFill>
                <a:srgbClr val="232E4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8" name="Google Shape;2968;gd778a894d7_0_1128"/>
              <p:cNvSpPr/>
              <p:nvPr/>
            </p:nvSpPr>
            <p:spPr>
              <a:xfrm>
                <a:off x="4928438" y="3783650"/>
                <a:ext cx="42875" cy="225425"/>
              </a:xfrm>
              <a:custGeom>
                <a:rect b="b" l="l" r="r" t="t"/>
                <a:pathLst>
                  <a:path extrusionOk="0" h="9017" w="1715">
                    <a:moveTo>
                      <a:pt x="1511" y="1"/>
                    </a:moveTo>
                    <a:cubicBezTo>
                      <a:pt x="1403" y="1"/>
                      <a:pt x="1307" y="97"/>
                      <a:pt x="1307" y="205"/>
                    </a:cubicBezTo>
                    <a:cubicBezTo>
                      <a:pt x="1307" y="253"/>
                      <a:pt x="1211" y="5432"/>
                      <a:pt x="48" y="8741"/>
                    </a:cubicBezTo>
                    <a:cubicBezTo>
                      <a:pt x="0" y="8873"/>
                      <a:pt x="96" y="9004"/>
                      <a:pt x="228" y="9016"/>
                    </a:cubicBezTo>
                    <a:cubicBezTo>
                      <a:pt x="312" y="9016"/>
                      <a:pt x="396" y="8957"/>
                      <a:pt x="420" y="8873"/>
                    </a:cubicBezTo>
                    <a:cubicBezTo>
                      <a:pt x="1607" y="5504"/>
                      <a:pt x="1715" y="265"/>
                      <a:pt x="1715" y="205"/>
                    </a:cubicBezTo>
                    <a:cubicBezTo>
                      <a:pt x="1715" y="97"/>
                      <a:pt x="1619" y="1"/>
                      <a:pt x="151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9" name="Google Shape;2969;gd778a894d7_0_1128"/>
              <p:cNvSpPr/>
              <p:nvPr/>
            </p:nvSpPr>
            <p:spPr>
              <a:xfrm>
                <a:off x="5598588" y="3455175"/>
                <a:ext cx="738075" cy="1202525"/>
              </a:xfrm>
              <a:custGeom>
                <a:rect b="b" l="l" r="r" t="t"/>
                <a:pathLst>
                  <a:path extrusionOk="0" h="48101" w="29523">
                    <a:moveTo>
                      <a:pt x="9616" y="0"/>
                    </a:moveTo>
                    <a:lnTo>
                      <a:pt x="1" y="42620"/>
                    </a:lnTo>
                    <a:cubicBezTo>
                      <a:pt x="6788" y="46454"/>
                      <a:pt x="12934" y="48100"/>
                      <a:pt x="17782" y="48100"/>
                    </a:cubicBezTo>
                    <a:cubicBezTo>
                      <a:pt x="25153" y="48100"/>
                      <a:pt x="29522" y="44293"/>
                      <a:pt x="28582" y="38580"/>
                    </a:cubicBezTo>
                    <a:cubicBezTo>
                      <a:pt x="23858" y="9747"/>
                      <a:pt x="9616" y="0"/>
                      <a:pt x="9616" y="0"/>
                    </a:cubicBezTo>
                    <a:close/>
                  </a:path>
                </a:pathLst>
              </a:custGeom>
              <a:solidFill>
                <a:srgbClr val="232E4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0" name="Google Shape;2970;gd778a894d7_0_1128"/>
              <p:cNvSpPr/>
              <p:nvPr/>
            </p:nvSpPr>
            <p:spPr>
              <a:xfrm>
                <a:off x="5699613" y="3784225"/>
                <a:ext cx="142675" cy="290775"/>
              </a:xfrm>
              <a:custGeom>
                <a:rect b="b" l="l" r="r" t="t"/>
                <a:pathLst>
                  <a:path extrusionOk="0" h="11631" w="5707">
                    <a:moveTo>
                      <a:pt x="649" y="1"/>
                    </a:moveTo>
                    <a:cubicBezTo>
                      <a:pt x="540" y="1"/>
                      <a:pt x="456" y="82"/>
                      <a:pt x="456" y="194"/>
                    </a:cubicBezTo>
                    <a:cubicBezTo>
                      <a:pt x="444" y="254"/>
                      <a:pt x="0" y="7483"/>
                      <a:pt x="5311" y="11583"/>
                    </a:cubicBezTo>
                    <a:cubicBezTo>
                      <a:pt x="5347" y="11607"/>
                      <a:pt x="5383" y="11619"/>
                      <a:pt x="5431" y="11619"/>
                    </a:cubicBezTo>
                    <a:lnTo>
                      <a:pt x="5431" y="11631"/>
                    </a:lnTo>
                    <a:cubicBezTo>
                      <a:pt x="5623" y="11631"/>
                      <a:pt x="5707" y="11379"/>
                      <a:pt x="5551" y="11271"/>
                    </a:cubicBezTo>
                    <a:cubicBezTo>
                      <a:pt x="420" y="7303"/>
                      <a:pt x="851" y="290"/>
                      <a:pt x="851" y="218"/>
                    </a:cubicBezTo>
                    <a:cubicBezTo>
                      <a:pt x="863" y="110"/>
                      <a:pt x="779" y="14"/>
                      <a:pt x="672" y="2"/>
                    </a:cubicBezTo>
                    <a:cubicBezTo>
                      <a:pt x="664" y="1"/>
                      <a:pt x="656" y="1"/>
                      <a:pt x="649"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1" name="Google Shape;2971;gd778a894d7_0_1128"/>
              <p:cNvSpPr/>
              <p:nvPr/>
            </p:nvSpPr>
            <p:spPr>
              <a:xfrm>
                <a:off x="4782463" y="4500200"/>
                <a:ext cx="754250" cy="175150"/>
              </a:xfrm>
              <a:custGeom>
                <a:rect b="b" l="l" r="r" t="t"/>
                <a:pathLst>
                  <a:path extrusionOk="0" h="7006" w="30170">
                    <a:moveTo>
                      <a:pt x="29893" y="0"/>
                    </a:moveTo>
                    <a:cubicBezTo>
                      <a:pt x="29861" y="0"/>
                      <a:pt x="29827" y="9"/>
                      <a:pt x="29793" y="28"/>
                    </a:cubicBezTo>
                    <a:cubicBezTo>
                      <a:pt x="29676" y="102"/>
                      <a:pt x="19894" y="6605"/>
                      <a:pt x="6009" y="6605"/>
                    </a:cubicBezTo>
                    <a:cubicBezTo>
                      <a:pt x="4155" y="6605"/>
                      <a:pt x="2228" y="6489"/>
                      <a:pt x="241" y="6226"/>
                    </a:cubicBezTo>
                    <a:cubicBezTo>
                      <a:pt x="233" y="6225"/>
                      <a:pt x="225" y="6225"/>
                      <a:pt x="217" y="6225"/>
                    </a:cubicBezTo>
                    <a:cubicBezTo>
                      <a:pt x="118" y="6225"/>
                      <a:pt x="24" y="6294"/>
                      <a:pt x="13" y="6394"/>
                    </a:cubicBezTo>
                    <a:cubicBezTo>
                      <a:pt x="1" y="6502"/>
                      <a:pt x="73" y="6610"/>
                      <a:pt x="193" y="6622"/>
                    </a:cubicBezTo>
                    <a:cubicBezTo>
                      <a:pt x="2123" y="6873"/>
                      <a:pt x="4065" y="7005"/>
                      <a:pt x="6019" y="7005"/>
                    </a:cubicBezTo>
                    <a:cubicBezTo>
                      <a:pt x="20034" y="7005"/>
                      <a:pt x="29901" y="436"/>
                      <a:pt x="30008" y="364"/>
                    </a:cubicBezTo>
                    <a:cubicBezTo>
                      <a:pt x="30170" y="233"/>
                      <a:pt x="30060" y="0"/>
                      <a:pt x="29893" y="0"/>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2" name="Google Shape;2972;gd778a894d7_0_1128"/>
              <p:cNvSpPr/>
              <p:nvPr/>
            </p:nvSpPr>
            <p:spPr>
              <a:xfrm>
                <a:off x="4912638" y="4270900"/>
                <a:ext cx="333225" cy="36400"/>
              </a:xfrm>
              <a:custGeom>
                <a:rect b="b" l="l" r="r" t="t"/>
                <a:pathLst>
                  <a:path extrusionOk="0" h="1456" w="13329">
                    <a:moveTo>
                      <a:pt x="278" y="1"/>
                    </a:moveTo>
                    <a:cubicBezTo>
                      <a:pt x="50" y="1"/>
                      <a:pt x="0" y="355"/>
                      <a:pt x="249" y="400"/>
                    </a:cubicBezTo>
                    <a:cubicBezTo>
                      <a:pt x="309" y="412"/>
                      <a:pt x="6243" y="1455"/>
                      <a:pt x="11938" y="1455"/>
                    </a:cubicBezTo>
                    <a:cubicBezTo>
                      <a:pt x="12321" y="1455"/>
                      <a:pt x="12693" y="1455"/>
                      <a:pt x="13065" y="1443"/>
                    </a:cubicBezTo>
                    <a:cubicBezTo>
                      <a:pt x="13328" y="1443"/>
                      <a:pt x="13328" y="1048"/>
                      <a:pt x="13065" y="1048"/>
                    </a:cubicBezTo>
                    <a:cubicBezTo>
                      <a:pt x="12698" y="1057"/>
                      <a:pt x="12328" y="1062"/>
                      <a:pt x="11957" y="1062"/>
                    </a:cubicBezTo>
                    <a:cubicBezTo>
                      <a:pt x="6304" y="1062"/>
                      <a:pt x="388" y="16"/>
                      <a:pt x="321" y="5"/>
                    </a:cubicBezTo>
                    <a:cubicBezTo>
                      <a:pt x="306" y="2"/>
                      <a:pt x="291" y="1"/>
                      <a:pt x="278" y="1"/>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3" name="Google Shape;2973;gd778a894d7_0_1128"/>
              <p:cNvSpPr/>
              <p:nvPr/>
            </p:nvSpPr>
            <p:spPr>
              <a:xfrm>
                <a:off x="5138238" y="3380850"/>
                <a:ext cx="224500" cy="176850"/>
              </a:xfrm>
              <a:custGeom>
                <a:rect b="b" l="l" r="r" t="t"/>
                <a:pathLst>
                  <a:path extrusionOk="0" h="7074" w="8980">
                    <a:moveTo>
                      <a:pt x="2938" y="0"/>
                    </a:moveTo>
                    <a:lnTo>
                      <a:pt x="0" y="7074"/>
                    </a:lnTo>
                    <a:lnTo>
                      <a:pt x="0" y="7074"/>
                    </a:lnTo>
                    <a:lnTo>
                      <a:pt x="8980" y="5515"/>
                    </a:lnTo>
                    <a:cubicBezTo>
                      <a:pt x="5204" y="4340"/>
                      <a:pt x="2938" y="0"/>
                      <a:pt x="2938"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4" name="Google Shape;2974;gd778a894d7_0_1128"/>
              <p:cNvSpPr/>
              <p:nvPr/>
            </p:nvSpPr>
            <p:spPr>
              <a:xfrm>
                <a:off x="5383413" y="3373650"/>
                <a:ext cx="219100" cy="188850"/>
              </a:xfrm>
              <a:custGeom>
                <a:rect b="b" l="l" r="r" t="t"/>
                <a:pathLst>
                  <a:path extrusionOk="0" h="7554" w="8764">
                    <a:moveTo>
                      <a:pt x="5263" y="0"/>
                    </a:moveTo>
                    <a:cubicBezTo>
                      <a:pt x="5263" y="0"/>
                      <a:pt x="3165" y="4712"/>
                      <a:pt x="0" y="5803"/>
                    </a:cubicBezTo>
                    <a:lnTo>
                      <a:pt x="8764" y="7553"/>
                    </a:lnTo>
                    <a:lnTo>
                      <a:pt x="8764" y="7553"/>
                    </a:lnTo>
                    <a:lnTo>
                      <a:pt x="5263"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5" name="Google Shape;2975;gd778a894d7_0_1128"/>
              <p:cNvSpPr/>
              <p:nvPr/>
            </p:nvSpPr>
            <p:spPr>
              <a:xfrm>
                <a:off x="5327063" y="3554975"/>
                <a:ext cx="78250" cy="56675"/>
              </a:xfrm>
              <a:custGeom>
                <a:rect b="b" l="l" r="r" t="t"/>
                <a:pathLst>
                  <a:path extrusionOk="0" h="2267" w="3130">
                    <a:moveTo>
                      <a:pt x="0" y="1"/>
                    </a:moveTo>
                    <a:lnTo>
                      <a:pt x="0" y="2267"/>
                    </a:lnTo>
                    <a:lnTo>
                      <a:pt x="3129" y="2267"/>
                    </a:lnTo>
                    <a:lnTo>
                      <a:pt x="3129"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6" name="Google Shape;2976;gd778a894d7_0_1128"/>
              <p:cNvSpPr/>
              <p:nvPr/>
            </p:nvSpPr>
            <p:spPr>
              <a:xfrm>
                <a:off x="5405288" y="3525000"/>
                <a:ext cx="68350" cy="112725"/>
              </a:xfrm>
              <a:custGeom>
                <a:rect b="b" l="l" r="r" t="t"/>
                <a:pathLst>
                  <a:path extrusionOk="0" h="4509" w="2734">
                    <a:moveTo>
                      <a:pt x="1847" y="1"/>
                    </a:moveTo>
                    <a:lnTo>
                      <a:pt x="0" y="1200"/>
                    </a:lnTo>
                    <a:lnTo>
                      <a:pt x="0" y="3466"/>
                    </a:lnTo>
                    <a:lnTo>
                      <a:pt x="1895" y="4509"/>
                    </a:lnTo>
                    <a:lnTo>
                      <a:pt x="2734" y="2363"/>
                    </a:lnTo>
                    <a:lnTo>
                      <a:pt x="1847"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7" name="Google Shape;2977;gd778a894d7_0_1128"/>
              <p:cNvSpPr/>
              <p:nvPr/>
            </p:nvSpPr>
            <p:spPr>
              <a:xfrm>
                <a:off x="5266813" y="3525000"/>
                <a:ext cx="68350" cy="112725"/>
              </a:xfrm>
              <a:custGeom>
                <a:rect b="b" l="l" r="r" t="t"/>
                <a:pathLst>
                  <a:path extrusionOk="0" h="4509" w="2734">
                    <a:moveTo>
                      <a:pt x="876" y="1"/>
                    </a:moveTo>
                    <a:lnTo>
                      <a:pt x="1" y="2363"/>
                    </a:lnTo>
                    <a:lnTo>
                      <a:pt x="840" y="4509"/>
                    </a:lnTo>
                    <a:lnTo>
                      <a:pt x="2734" y="3466"/>
                    </a:lnTo>
                    <a:lnTo>
                      <a:pt x="2734" y="1200"/>
                    </a:lnTo>
                    <a:lnTo>
                      <a:pt x="876"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8" name="Google Shape;2978;gd778a894d7_0_1128"/>
              <p:cNvSpPr/>
              <p:nvPr/>
            </p:nvSpPr>
            <p:spPr>
              <a:xfrm>
                <a:off x="5133313" y="3372725"/>
                <a:ext cx="155700" cy="142725"/>
              </a:xfrm>
              <a:custGeom>
                <a:rect b="b" l="l" r="r" t="t"/>
                <a:pathLst>
                  <a:path extrusionOk="0" h="5709" w="6228">
                    <a:moveTo>
                      <a:pt x="1789" y="0"/>
                    </a:moveTo>
                    <a:cubicBezTo>
                      <a:pt x="1720" y="0"/>
                      <a:pt x="1652" y="37"/>
                      <a:pt x="1624" y="121"/>
                    </a:cubicBezTo>
                    <a:lnTo>
                      <a:pt x="30" y="5480"/>
                    </a:lnTo>
                    <a:cubicBezTo>
                      <a:pt x="1" y="5596"/>
                      <a:pt x="96" y="5704"/>
                      <a:pt x="203" y="5704"/>
                    </a:cubicBezTo>
                    <a:cubicBezTo>
                      <a:pt x="229" y="5704"/>
                      <a:pt x="256" y="5698"/>
                      <a:pt x="281" y="5684"/>
                    </a:cubicBezTo>
                    <a:cubicBezTo>
                      <a:pt x="297" y="5676"/>
                      <a:pt x="1335" y="5136"/>
                      <a:pt x="2987" y="5136"/>
                    </a:cubicBezTo>
                    <a:cubicBezTo>
                      <a:pt x="3826" y="5136"/>
                      <a:pt x="4825" y="5276"/>
                      <a:pt x="5928" y="5696"/>
                    </a:cubicBezTo>
                    <a:cubicBezTo>
                      <a:pt x="5940" y="5708"/>
                      <a:pt x="5964" y="5708"/>
                      <a:pt x="5988" y="5708"/>
                    </a:cubicBezTo>
                    <a:cubicBezTo>
                      <a:pt x="6180" y="5708"/>
                      <a:pt x="6228" y="5444"/>
                      <a:pt x="6048" y="5372"/>
                    </a:cubicBezTo>
                    <a:cubicBezTo>
                      <a:pt x="4889" y="4925"/>
                      <a:pt x="3848" y="4775"/>
                      <a:pt x="2973" y="4775"/>
                    </a:cubicBezTo>
                    <a:cubicBezTo>
                      <a:pt x="1811" y="4775"/>
                      <a:pt x="943" y="5039"/>
                      <a:pt x="485" y="5217"/>
                    </a:cubicBezTo>
                    <a:lnTo>
                      <a:pt x="1960" y="229"/>
                    </a:lnTo>
                    <a:cubicBezTo>
                      <a:pt x="2004" y="90"/>
                      <a:pt x="1896" y="0"/>
                      <a:pt x="1789"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9" name="Google Shape;2979;gd778a894d7_0_1128"/>
              <p:cNvSpPr/>
              <p:nvPr/>
            </p:nvSpPr>
            <p:spPr>
              <a:xfrm>
                <a:off x="5447238" y="3377475"/>
                <a:ext cx="155575" cy="143950"/>
              </a:xfrm>
              <a:custGeom>
                <a:rect b="b" l="l" r="r" t="t"/>
                <a:pathLst>
                  <a:path extrusionOk="0" h="5758" w="6223">
                    <a:moveTo>
                      <a:pt x="4617" y="1"/>
                    </a:moveTo>
                    <a:cubicBezTo>
                      <a:pt x="4515" y="1"/>
                      <a:pt x="4413" y="85"/>
                      <a:pt x="4449" y="219"/>
                    </a:cubicBezTo>
                    <a:lnTo>
                      <a:pt x="5767" y="5254"/>
                    </a:lnTo>
                    <a:cubicBezTo>
                      <a:pt x="5284" y="5049"/>
                      <a:pt x="4332" y="4733"/>
                      <a:pt x="3041" y="4733"/>
                    </a:cubicBezTo>
                    <a:cubicBezTo>
                      <a:pt x="2218" y="4733"/>
                      <a:pt x="1257" y="4862"/>
                      <a:pt x="193" y="5230"/>
                    </a:cubicBezTo>
                    <a:cubicBezTo>
                      <a:pt x="0" y="5294"/>
                      <a:pt x="65" y="5567"/>
                      <a:pt x="242" y="5567"/>
                    </a:cubicBezTo>
                    <a:cubicBezTo>
                      <a:pt x="264" y="5567"/>
                      <a:pt x="287" y="5563"/>
                      <a:pt x="312" y="5554"/>
                    </a:cubicBezTo>
                    <a:cubicBezTo>
                      <a:pt x="1315" y="5209"/>
                      <a:pt x="2226" y="5088"/>
                      <a:pt x="3008" y="5088"/>
                    </a:cubicBezTo>
                    <a:cubicBezTo>
                      <a:pt x="4807" y="5088"/>
                      <a:pt x="5930" y="5726"/>
                      <a:pt x="5947" y="5734"/>
                    </a:cubicBezTo>
                    <a:cubicBezTo>
                      <a:pt x="5971" y="5746"/>
                      <a:pt x="5995" y="5758"/>
                      <a:pt x="6031" y="5758"/>
                    </a:cubicBezTo>
                    <a:cubicBezTo>
                      <a:pt x="6067" y="5758"/>
                      <a:pt x="6103" y="5734"/>
                      <a:pt x="6139" y="5710"/>
                    </a:cubicBezTo>
                    <a:cubicBezTo>
                      <a:pt x="6187" y="5662"/>
                      <a:pt x="6223" y="5590"/>
                      <a:pt x="6199" y="5530"/>
                    </a:cubicBezTo>
                    <a:lnTo>
                      <a:pt x="4784" y="135"/>
                    </a:lnTo>
                    <a:cubicBezTo>
                      <a:pt x="4760" y="42"/>
                      <a:pt x="4688" y="1"/>
                      <a:pt x="461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0" name="Google Shape;2980;gd778a894d7_0_1128"/>
              <p:cNvSpPr/>
              <p:nvPr/>
            </p:nvSpPr>
            <p:spPr>
              <a:xfrm>
                <a:off x="5844663" y="4226650"/>
                <a:ext cx="413925" cy="14100"/>
              </a:xfrm>
              <a:custGeom>
                <a:rect b="b" l="l" r="r" t="t"/>
                <a:pathLst>
                  <a:path extrusionOk="0" h="564" w="16557">
                    <a:moveTo>
                      <a:pt x="228" y="0"/>
                    </a:moveTo>
                    <a:cubicBezTo>
                      <a:pt x="1" y="0"/>
                      <a:pt x="1" y="348"/>
                      <a:pt x="228" y="348"/>
                    </a:cubicBezTo>
                    <a:lnTo>
                      <a:pt x="16317" y="564"/>
                    </a:lnTo>
                    <a:lnTo>
                      <a:pt x="16329" y="564"/>
                    </a:lnTo>
                    <a:cubicBezTo>
                      <a:pt x="16557" y="564"/>
                      <a:pt x="16557" y="216"/>
                      <a:pt x="16329" y="216"/>
                    </a:cubicBezTo>
                    <a:lnTo>
                      <a:pt x="228" y="0"/>
                    </a:ln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1" name="Google Shape;2981;gd778a894d7_0_1128"/>
              <p:cNvSpPr/>
              <p:nvPr/>
            </p:nvSpPr>
            <p:spPr>
              <a:xfrm>
                <a:off x="4458788" y="4197250"/>
                <a:ext cx="371875" cy="27925"/>
              </a:xfrm>
              <a:custGeom>
                <a:rect b="b" l="l" r="r" t="t"/>
                <a:pathLst>
                  <a:path extrusionOk="0" h="1117" w="14875">
                    <a:moveTo>
                      <a:pt x="174" y="0"/>
                    </a:moveTo>
                    <a:cubicBezTo>
                      <a:pt x="86" y="0"/>
                      <a:pt x="12" y="79"/>
                      <a:pt x="12" y="169"/>
                    </a:cubicBezTo>
                    <a:cubicBezTo>
                      <a:pt x="0" y="265"/>
                      <a:pt x="84" y="349"/>
                      <a:pt x="180" y="349"/>
                    </a:cubicBezTo>
                    <a:lnTo>
                      <a:pt x="14626" y="1116"/>
                    </a:lnTo>
                    <a:lnTo>
                      <a:pt x="14638" y="1116"/>
                    </a:lnTo>
                    <a:cubicBezTo>
                      <a:pt x="14642" y="1117"/>
                      <a:pt x="14646" y="1117"/>
                      <a:pt x="14650" y="1117"/>
                    </a:cubicBezTo>
                    <a:cubicBezTo>
                      <a:pt x="14866" y="1117"/>
                      <a:pt x="14874" y="780"/>
                      <a:pt x="14638" y="769"/>
                    </a:cubicBezTo>
                    <a:lnTo>
                      <a:pt x="192" y="1"/>
                    </a:lnTo>
                    <a:cubicBezTo>
                      <a:pt x="186" y="1"/>
                      <a:pt x="180" y="0"/>
                      <a:pt x="174" y="0"/>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2" name="Google Shape;2982;gd778a894d7_0_1128"/>
              <p:cNvSpPr/>
              <p:nvPr/>
            </p:nvSpPr>
            <p:spPr>
              <a:xfrm>
                <a:off x="4798363" y="5066150"/>
                <a:ext cx="1220475" cy="129800"/>
              </a:xfrm>
              <a:custGeom>
                <a:rect b="b" l="l" r="r" t="t"/>
                <a:pathLst>
                  <a:path extrusionOk="0" h="5192" w="48819">
                    <a:moveTo>
                      <a:pt x="0" y="1"/>
                    </a:moveTo>
                    <a:lnTo>
                      <a:pt x="0" y="1"/>
                    </a:lnTo>
                    <a:cubicBezTo>
                      <a:pt x="96" y="2099"/>
                      <a:pt x="144" y="3621"/>
                      <a:pt x="180" y="4400"/>
                    </a:cubicBezTo>
                    <a:lnTo>
                      <a:pt x="46756" y="5192"/>
                    </a:lnTo>
                    <a:cubicBezTo>
                      <a:pt x="47451" y="4976"/>
                      <a:pt x="48135" y="4748"/>
                      <a:pt x="48818" y="4508"/>
                    </a:cubicBezTo>
                    <a:lnTo>
                      <a:pt x="48650" y="828"/>
                    </a:lnTo>
                    <a:lnTo>
                      <a:pt x="0" y="1"/>
                    </a:lnTo>
                    <a:close/>
                  </a:path>
                </a:pathLst>
              </a:custGeom>
              <a:solidFill>
                <a:srgbClr val="09758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3" name="Google Shape;2983;gd778a894d7_0_1128"/>
              <p:cNvSpPr/>
              <p:nvPr/>
            </p:nvSpPr>
            <p:spPr>
              <a:xfrm>
                <a:off x="4620338" y="4077675"/>
                <a:ext cx="525425" cy="886075"/>
              </a:xfrm>
              <a:custGeom>
                <a:rect b="b" l="l" r="r" t="t"/>
                <a:pathLst>
                  <a:path extrusionOk="0" h="35443" w="21017">
                    <a:moveTo>
                      <a:pt x="15981" y="1"/>
                    </a:moveTo>
                    <a:cubicBezTo>
                      <a:pt x="15981" y="1"/>
                      <a:pt x="0" y="24674"/>
                      <a:pt x="695" y="30140"/>
                    </a:cubicBezTo>
                    <a:cubicBezTo>
                      <a:pt x="695" y="30140"/>
                      <a:pt x="3798" y="35443"/>
                      <a:pt x="8033" y="35443"/>
                    </a:cubicBezTo>
                    <a:cubicBezTo>
                      <a:pt x="9382" y="35443"/>
                      <a:pt x="10845" y="34905"/>
                      <a:pt x="12360" y="33485"/>
                    </a:cubicBezTo>
                    <a:cubicBezTo>
                      <a:pt x="19733" y="26580"/>
                      <a:pt x="21016" y="2519"/>
                      <a:pt x="21016" y="2519"/>
                    </a:cubicBezTo>
                    <a:lnTo>
                      <a:pt x="15981" y="1"/>
                    </a:ln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4" name="Google Shape;2984;gd778a894d7_0_1128"/>
              <p:cNvSpPr/>
              <p:nvPr/>
            </p:nvSpPr>
            <p:spPr>
              <a:xfrm>
                <a:off x="5004863" y="3849000"/>
                <a:ext cx="228700" cy="297950"/>
              </a:xfrm>
              <a:custGeom>
                <a:rect b="b" l="l" r="r" t="t"/>
                <a:pathLst>
                  <a:path extrusionOk="0" h="11918" w="9148">
                    <a:moveTo>
                      <a:pt x="2890" y="1"/>
                    </a:moveTo>
                    <a:cubicBezTo>
                      <a:pt x="2890" y="1"/>
                      <a:pt x="576" y="3441"/>
                      <a:pt x="300" y="5048"/>
                    </a:cubicBezTo>
                    <a:cubicBezTo>
                      <a:pt x="12" y="6642"/>
                      <a:pt x="0" y="9172"/>
                      <a:pt x="276" y="9388"/>
                    </a:cubicBezTo>
                    <a:cubicBezTo>
                      <a:pt x="540" y="9603"/>
                      <a:pt x="5216" y="11917"/>
                      <a:pt x="5216" y="11917"/>
                    </a:cubicBezTo>
                    <a:cubicBezTo>
                      <a:pt x="5216" y="11917"/>
                      <a:pt x="9148" y="8824"/>
                      <a:pt x="8488" y="3597"/>
                    </a:cubicBezTo>
                    <a:cubicBezTo>
                      <a:pt x="8165" y="1080"/>
                      <a:pt x="2890" y="1"/>
                      <a:pt x="2890" y="1"/>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5" name="Google Shape;2985;gd778a894d7_0_1128"/>
              <p:cNvSpPr/>
              <p:nvPr/>
            </p:nvSpPr>
            <p:spPr>
              <a:xfrm>
                <a:off x="5167263" y="3902650"/>
                <a:ext cx="69900" cy="131400"/>
              </a:xfrm>
              <a:custGeom>
                <a:rect b="b" l="l" r="r" t="t"/>
                <a:pathLst>
                  <a:path extrusionOk="0" h="5256" w="2796">
                    <a:moveTo>
                      <a:pt x="1844" y="0"/>
                    </a:moveTo>
                    <a:cubicBezTo>
                      <a:pt x="1765" y="0"/>
                      <a:pt x="1686" y="22"/>
                      <a:pt x="1609" y="72"/>
                    </a:cubicBezTo>
                    <a:cubicBezTo>
                      <a:pt x="1078" y="427"/>
                      <a:pt x="0" y="5255"/>
                      <a:pt x="837" y="5255"/>
                    </a:cubicBezTo>
                    <a:cubicBezTo>
                      <a:pt x="850" y="5255"/>
                      <a:pt x="863" y="5254"/>
                      <a:pt x="877" y="5252"/>
                    </a:cubicBezTo>
                    <a:cubicBezTo>
                      <a:pt x="1741" y="5096"/>
                      <a:pt x="2796" y="816"/>
                      <a:pt x="2796" y="816"/>
                    </a:cubicBezTo>
                    <a:cubicBezTo>
                      <a:pt x="2796" y="816"/>
                      <a:pt x="2326" y="0"/>
                      <a:pt x="1844"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6" name="Google Shape;2986;gd778a894d7_0_1128"/>
              <p:cNvSpPr/>
              <p:nvPr/>
            </p:nvSpPr>
            <p:spPr>
              <a:xfrm>
                <a:off x="5129538" y="3865375"/>
                <a:ext cx="80050" cy="129325"/>
              </a:xfrm>
              <a:custGeom>
                <a:rect b="b" l="l" r="r" t="t"/>
                <a:pathLst>
                  <a:path extrusionOk="0" h="5173" w="3202">
                    <a:moveTo>
                      <a:pt x="2087" y="0"/>
                    </a:moveTo>
                    <a:cubicBezTo>
                      <a:pt x="1977" y="0"/>
                      <a:pt x="1871" y="26"/>
                      <a:pt x="1775" y="89"/>
                    </a:cubicBezTo>
                    <a:cubicBezTo>
                      <a:pt x="1224" y="460"/>
                      <a:pt x="1" y="5100"/>
                      <a:pt x="1236" y="5172"/>
                    </a:cubicBezTo>
                    <a:cubicBezTo>
                      <a:pt x="1238" y="5172"/>
                      <a:pt x="1240" y="5172"/>
                      <a:pt x="1243" y="5172"/>
                    </a:cubicBezTo>
                    <a:cubicBezTo>
                      <a:pt x="1869" y="5172"/>
                      <a:pt x="3202" y="580"/>
                      <a:pt x="3202" y="580"/>
                    </a:cubicBezTo>
                    <a:cubicBezTo>
                      <a:pt x="3202" y="580"/>
                      <a:pt x="2605" y="0"/>
                      <a:pt x="2087"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7" name="Google Shape;2987;gd778a894d7_0_1128"/>
              <p:cNvSpPr/>
              <p:nvPr/>
            </p:nvSpPr>
            <p:spPr>
              <a:xfrm>
                <a:off x="5066838" y="3836875"/>
                <a:ext cx="104700" cy="165925"/>
              </a:xfrm>
              <a:custGeom>
                <a:rect b="b" l="l" r="r" t="t"/>
                <a:pathLst>
                  <a:path extrusionOk="0" h="6637" w="4188">
                    <a:moveTo>
                      <a:pt x="3076" y="1"/>
                    </a:moveTo>
                    <a:cubicBezTo>
                      <a:pt x="3006" y="1"/>
                      <a:pt x="2936" y="13"/>
                      <a:pt x="2868" y="42"/>
                    </a:cubicBezTo>
                    <a:cubicBezTo>
                      <a:pt x="2262" y="304"/>
                      <a:pt x="1" y="6637"/>
                      <a:pt x="1175" y="6637"/>
                    </a:cubicBezTo>
                    <a:cubicBezTo>
                      <a:pt x="1184" y="6637"/>
                      <a:pt x="1193" y="6636"/>
                      <a:pt x="1202" y="6636"/>
                    </a:cubicBezTo>
                    <a:cubicBezTo>
                      <a:pt x="2029" y="6564"/>
                      <a:pt x="4187" y="773"/>
                      <a:pt x="4187" y="773"/>
                    </a:cubicBezTo>
                    <a:cubicBezTo>
                      <a:pt x="4187" y="773"/>
                      <a:pt x="3622" y="1"/>
                      <a:pt x="3076" y="1"/>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8" name="Google Shape;2988;gd778a894d7_0_1128"/>
              <p:cNvSpPr/>
              <p:nvPr/>
            </p:nvSpPr>
            <p:spPr>
              <a:xfrm>
                <a:off x="5031838" y="3819525"/>
                <a:ext cx="98025" cy="165950"/>
              </a:xfrm>
              <a:custGeom>
                <a:rect b="b" l="l" r="r" t="t"/>
                <a:pathLst>
                  <a:path extrusionOk="0" h="6638" w="3921">
                    <a:moveTo>
                      <a:pt x="2689" y="0"/>
                    </a:moveTo>
                    <a:cubicBezTo>
                      <a:pt x="2618" y="0"/>
                      <a:pt x="2549" y="13"/>
                      <a:pt x="2482" y="41"/>
                    </a:cubicBezTo>
                    <a:cubicBezTo>
                      <a:pt x="1871" y="304"/>
                      <a:pt x="0" y="6011"/>
                      <a:pt x="1067" y="6634"/>
                    </a:cubicBezTo>
                    <a:cubicBezTo>
                      <a:pt x="1071" y="6636"/>
                      <a:pt x="1075" y="6637"/>
                      <a:pt x="1079" y="6637"/>
                    </a:cubicBezTo>
                    <a:cubicBezTo>
                      <a:pt x="1409" y="6637"/>
                      <a:pt x="3921" y="796"/>
                      <a:pt x="3921" y="796"/>
                    </a:cubicBezTo>
                    <a:cubicBezTo>
                      <a:pt x="3921" y="796"/>
                      <a:pt x="3258" y="0"/>
                      <a:pt x="2689"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9" name="Google Shape;2989;gd778a894d7_0_1128"/>
              <p:cNvSpPr/>
              <p:nvPr/>
            </p:nvSpPr>
            <p:spPr>
              <a:xfrm>
                <a:off x="5090288" y="3857550"/>
                <a:ext cx="35200" cy="57725"/>
              </a:xfrm>
              <a:custGeom>
                <a:rect b="b" l="l" r="r" t="t"/>
                <a:pathLst>
                  <a:path extrusionOk="0" h="2309" w="1408">
                    <a:moveTo>
                      <a:pt x="1202" y="1"/>
                    </a:moveTo>
                    <a:cubicBezTo>
                      <a:pt x="1152" y="1"/>
                      <a:pt x="1102" y="24"/>
                      <a:pt x="1067" y="78"/>
                    </a:cubicBezTo>
                    <a:lnTo>
                      <a:pt x="48" y="2056"/>
                    </a:lnTo>
                    <a:cubicBezTo>
                      <a:pt x="0" y="2140"/>
                      <a:pt x="36" y="2236"/>
                      <a:pt x="120" y="2284"/>
                    </a:cubicBezTo>
                    <a:cubicBezTo>
                      <a:pt x="144" y="2296"/>
                      <a:pt x="168" y="2296"/>
                      <a:pt x="204" y="2308"/>
                    </a:cubicBezTo>
                    <a:cubicBezTo>
                      <a:pt x="264" y="2296"/>
                      <a:pt x="324" y="2260"/>
                      <a:pt x="348" y="2212"/>
                    </a:cubicBezTo>
                    <a:lnTo>
                      <a:pt x="1367" y="222"/>
                    </a:lnTo>
                    <a:cubicBezTo>
                      <a:pt x="1407" y="100"/>
                      <a:pt x="1306" y="1"/>
                      <a:pt x="1202" y="1"/>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0" name="Google Shape;2990;gd778a894d7_0_1128"/>
              <p:cNvSpPr/>
              <p:nvPr/>
            </p:nvSpPr>
            <p:spPr>
              <a:xfrm>
                <a:off x="5131638" y="3879525"/>
                <a:ext cx="35100" cy="57925"/>
              </a:xfrm>
              <a:custGeom>
                <a:rect b="b" l="l" r="r" t="t"/>
                <a:pathLst>
                  <a:path extrusionOk="0" h="2317" w="1404">
                    <a:moveTo>
                      <a:pt x="1215" y="0"/>
                    </a:moveTo>
                    <a:cubicBezTo>
                      <a:pt x="1152" y="0"/>
                      <a:pt x="1091" y="34"/>
                      <a:pt x="1056" y="86"/>
                    </a:cubicBezTo>
                    <a:lnTo>
                      <a:pt x="37" y="2076"/>
                    </a:lnTo>
                    <a:cubicBezTo>
                      <a:pt x="1" y="2160"/>
                      <a:pt x="37" y="2256"/>
                      <a:pt x="121" y="2304"/>
                    </a:cubicBezTo>
                    <a:cubicBezTo>
                      <a:pt x="133" y="2316"/>
                      <a:pt x="169" y="2316"/>
                      <a:pt x="192" y="2316"/>
                    </a:cubicBezTo>
                    <a:cubicBezTo>
                      <a:pt x="252" y="2316"/>
                      <a:pt x="312" y="2280"/>
                      <a:pt x="348" y="2232"/>
                    </a:cubicBezTo>
                    <a:lnTo>
                      <a:pt x="1355" y="242"/>
                    </a:lnTo>
                    <a:cubicBezTo>
                      <a:pt x="1403" y="158"/>
                      <a:pt x="1367" y="62"/>
                      <a:pt x="1283" y="14"/>
                    </a:cubicBezTo>
                    <a:cubicBezTo>
                      <a:pt x="1261" y="5"/>
                      <a:pt x="1238" y="0"/>
                      <a:pt x="1215" y="0"/>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1" name="Google Shape;2991;gd778a894d7_0_1128"/>
              <p:cNvSpPr/>
              <p:nvPr/>
            </p:nvSpPr>
            <p:spPr>
              <a:xfrm>
                <a:off x="5172713" y="3902350"/>
                <a:ext cx="35200" cy="57575"/>
              </a:xfrm>
              <a:custGeom>
                <a:rect b="b" l="l" r="r" t="t"/>
                <a:pathLst>
                  <a:path extrusionOk="0" h="2303" w="1408">
                    <a:moveTo>
                      <a:pt x="1200" y="1"/>
                    </a:moveTo>
                    <a:cubicBezTo>
                      <a:pt x="1151" y="1"/>
                      <a:pt x="1102" y="22"/>
                      <a:pt x="1067" y="72"/>
                    </a:cubicBezTo>
                    <a:lnTo>
                      <a:pt x="48" y="2063"/>
                    </a:lnTo>
                    <a:cubicBezTo>
                      <a:pt x="0" y="2146"/>
                      <a:pt x="36" y="2242"/>
                      <a:pt x="120" y="2290"/>
                    </a:cubicBezTo>
                    <a:cubicBezTo>
                      <a:pt x="144" y="2302"/>
                      <a:pt x="168" y="2302"/>
                      <a:pt x="192" y="2302"/>
                    </a:cubicBezTo>
                    <a:cubicBezTo>
                      <a:pt x="264" y="2302"/>
                      <a:pt x="324" y="2266"/>
                      <a:pt x="348" y="2206"/>
                    </a:cubicBezTo>
                    <a:lnTo>
                      <a:pt x="1367" y="228"/>
                    </a:lnTo>
                    <a:cubicBezTo>
                      <a:pt x="1408" y="98"/>
                      <a:pt x="1304" y="1"/>
                      <a:pt x="1200" y="1"/>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2" name="Google Shape;2992;gd778a894d7_0_1128"/>
              <p:cNvSpPr/>
              <p:nvPr/>
            </p:nvSpPr>
            <p:spPr>
              <a:xfrm>
                <a:off x="4993463" y="3851475"/>
                <a:ext cx="79275" cy="189675"/>
              </a:xfrm>
              <a:custGeom>
                <a:rect b="b" l="l" r="r" t="t"/>
                <a:pathLst>
                  <a:path extrusionOk="0" h="7587" w="3171">
                    <a:moveTo>
                      <a:pt x="2358" y="0"/>
                    </a:moveTo>
                    <a:cubicBezTo>
                      <a:pt x="2257" y="0"/>
                      <a:pt x="2124" y="21"/>
                      <a:pt x="1955" y="69"/>
                    </a:cubicBezTo>
                    <a:cubicBezTo>
                      <a:pt x="1955" y="69"/>
                      <a:pt x="1" y="969"/>
                      <a:pt x="25" y="1712"/>
                    </a:cubicBezTo>
                    <a:cubicBezTo>
                      <a:pt x="37" y="2743"/>
                      <a:pt x="528" y="7586"/>
                      <a:pt x="528" y="7586"/>
                    </a:cubicBezTo>
                    <a:cubicBezTo>
                      <a:pt x="528" y="7586"/>
                      <a:pt x="2051" y="3330"/>
                      <a:pt x="2075" y="2731"/>
                    </a:cubicBezTo>
                    <a:cubicBezTo>
                      <a:pt x="2075" y="2275"/>
                      <a:pt x="2063" y="1820"/>
                      <a:pt x="2015" y="1364"/>
                    </a:cubicBezTo>
                    <a:cubicBezTo>
                      <a:pt x="2015" y="1364"/>
                      <a:pt x="3171" y="0"/>
                      <a:pt x="2358"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3" name="Google Shape;2993;gd778a894d7_0_1128"/>
              <p:cNvSpPr/>
              <p:nvPr/>
            </p:nvSpPr>
            <p:spPr>
              <a:xfrm>
                <a:off x="4713238" y="3714425"/>
                <a:ext cx="877000" cy="188850"/>
              </a:xfrm>
              <a:custGeom>
                <a:rect b="b" l="l" r="r" t="t"/>
                <a:pathLst>
                  <a:path extrusionOk="0" h="7554" w="35080">
                    <a:moveTo>
                      <a:pt x="17540" y="1"/>
                    </a:moveTo>
                    <a:cubicBezTo>
                      <a:pt x="7853" y="1"/>
                      <a:pt x="1" y="1691"/>
                      <a:pt x="1" y="3777"/>
                    </a:cubicBezTo>
                    <a:cubicBezTo>
                      <a:pt x="1" y="5863"/>
                      <a:pt x="7853" y="7553"/>
                      <a:pt x="17540" y="7553"/>
                    </a:cubicBezTo>
                    <a:cubicBezTo>
                      <a:pt x="27227" y="7553"/>
                      <a:pt x="35079" y="5863"/>
                      <a:pt x="35079" y="3777"/>
                    </a:cubicBezTo>
                    <a:cubicBezTo>
                      <a:pt x="35079" y="1691"/>
                      <a:pt x="27227" y="1"/>
                      <a:pt x="17540"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4" name="Google Shape;2994;gd778a894d7_0_1128"/>
              <p:cNvSpPr/>
              <p:nvPr/>
            </p:nvSpPr>
            <p:spPr>
              <a:xfrm>
                <a:off x="4893213" y="3825775"/>
                <a:ext cx="639575" cy="61625"/>
              </a:xfrm>
              <a:custGeom>
                <a:rect b="b" l="l" r="r" t="t"/>
                <a:pathLst>
                  <a:path extrusionOk="0" h="2465" w="25583">
                    <a:moveTo>
                      <a:pt x="25292" y="1"/>
                    </a:moveTo>
                    <a:cubicBezTo>
                      <a:pt x="25254" y="1"/>
                      <a:pt x="25213" y="13"/>
                      <a:pt x="25171" y="42"/>
                    </a:cubicBezTo>
                    <a:cubicBezTo>
                      <a:pt x="22448" y="1606"/>
                      <a:pt x="17289" y="2042"/>
                      <a:pt x="12373" y="2042"/>
                    </a:cubicBezTo>
                    <a:cubicBezTo>
                      <a:pt x="6207" y="2042"/>
                      <a:pt x="425" y="1356"/>
                      <a:pt x="318" y="1349"/>
                    </a:cubicBezTo>
                    <a:cubicBezTo>
                      <a:pt x="301" y="1345"/>
                      <a:pt x="284" y="1344"/>
                      <a:pt x="269" y="1344"/>
                    </a:cubicBezTo>
                    <a:cubicBezTo>
                      <a:pt x="36" y="1344"/>
                      <a:pt x="1" y="1734"/>
                      <a:pt x="270" y="1745"/>
                    </a:cubicBezTo>
                    <a:cubicBezTo>
                      <a:pt x="4287" y="2200"/>
                      <a:pt x="8315" y="2440"/>
                      <a:pt x="12355" y="2464"/>
                    </a:cubicBezTo>
                    <a:cubicBezTo>
                      <a:pt x="17318" y="2464"/>
                      <a:pt x="22557" y="2020"/>
                      <a:pt x="25375" y="390"/>
                    </a:cubicBezTo>
                    <a:cubicBezTo>
                      <a:pt x="25583" y="281"/>
                      <a:pt x="25472" y="1"/>
                      <a:pt x="25292"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5" name="Google Shape;2995;gd778a894d7_0_1128"/>
              <p:cNvSpPr/>
              <p:nvPr/>
            </p:nvSpPr>
            <p:spPr>
              <a:xfrm>
                <a:off x="5057913" y="3543900"/>
                <a:ext cx="125300" cy="277850"/>
              </a:xfrm>
              <a:custGeom>
                <a:rect b="b" l="l" r="r" t="t"/>
                <a:pathLst>
                  <a:path extrusionOk="0" h="11114" w="5012">
                    <a:moveTo>
                      <a:pt x="0" y="0"/>
                    </a:moveTo>
                    <a:lnTo>
                      <a:pt x="0" y="3705"/>
                    </a:lnTo>
                    <a:cubicBezTo>
                      <a:pt x="0" y="4951"/>
                      <a:pt x="912" y="5994"/>
                      <a:pt x="2134" y="6174"/>
                    </a:cubicBezTo>
                    <a:lnTo>
                      <a:pt x="2134" y="10059"/>
                    </a:lnTo>
                    <a:cubicBezTo>
                      <a:pt x="936" y="10095"/>
                      <a:pt x="24" y="10322"/>
                      <a:pt x="24" y="10586"/>
                    </a:cubicBezTo>
                    <a:cubicBezTo>
                      <a:pt x="24" y="10886"/>
                      <a:pt x="1139" y="11114"/>
                      <a:pt x="2506" y="11114"/>
                    </a:cubicBezTo>
                    <a:cubicBezTo>
                      <a:pt x="3873" y="11114"/>
                      <a:pt x="4976" y="10874"/>
                      <a:pt x="4976" y="10586"/>
                    </a:cubicBezTo>
                    <a:cubicBezTo>
                      <a:pt x="4976" y="10322"/>
                      <a:pt x="4065" y="10095"/>
                      <a:pt x="2866" y="10059"/>
                    </a:cubicBezTo>
                    <a:lnTo>
                      <a:pt x="2866" y="6174"/>
                    </a:lnTo>
                    <a:cubicBezTo>
                      <a:pt x="4101" y="5994"/>
                      <a:pt x="5000" y="4939"/>
                      <a:pt x="5012" y="3705"/>
                    </a:cubicBezTo>
                    <a:lnTo>
                      <a:pt x="5012"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6" name="Google Shape;2996;gd778a894d7_0_1128"/>
              <p:cNvSpPr/>
              <p:nvPr/>
            </p:nvSpPr>
            <p:spPr>
              <a:xfrm>
                <a:off x="5067188" y="3551075"/>
                <a:ext cx="102850" cy="138200"/>
              </a:xfrm>
              <a:custGeom>
                <a:rect b="b" l="l" r="r" t="t"/>
                <a:pathLst>
                  <a:path extrusionOk="0" h="5528" w="4114">
                    <a:moveTo>
                      <a:pt x="1" y="1"/>
                    </a:moveTo>
                    <a:cubicBezTo>
                      <a:pt x="0" y="2"/>
                      <a:pt x="0" y="2"/>
                      <a:pt x="1" y="3"/>
                    </a:cubicBezTo>
                    <a:lnTo>
                      <a:pt x="1" y="3"/>
                    </a:lnTo>
                    <a:lnTo>
                      <a:pt x="1" y="1"/>
                    </a:lnTo>
                    <a:close/>
                    <a:moveTo>
                      <a:pt x="4113" y="1"/>
                    </a:moveTo>
                    <a:cubicBezTo>
                      <a:pt x="4113" y="1"/>
                      <a:pt x="2259" y="27"/>
                      <a:pt x="1041" y="27"/>
                    </a:cubicBezTo>
                    <a:cubicBezTo>
                      <a:pt x="458" y="27"/>
                      <a:pt x="20" y="21"/>
                      <a:pt x="1" y="3"/>
                    </a:cubicBezTo>
                    <a:lnTo>
                      <a:pt x="1" y="3"/>
                    </a:lnTo>
                    <a:lnTo>
                      <a:pt x="1" y="3585"/>
                    </a:lnTo>
                    <a:cubicBezTo>
                      <a:pt x="1" y="3585"/>
                      <a:pt x="145" y="5528"/>
                      <a:pt x="2327" y="5528"/>
                    </a:cubicBezTo>
                    <a:cubicBezTo>
                      <a:pt x="2327" y="5528"/>
                      <a:pt x="4089" y="5204"/>
                      <a:pt x="4113" y="3837"/>
                    </a:cubicBezTo>
                    <a:lnTo>
                      <a:pt x="4113" y="1"/>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7" name="Google Shape;2997;gd778a894d7_0_1128"/>
              <p:cNvSpPr/>
              <p:nvPr/>
            </p:nvSpPr>
            <p:spPr>
              <a:xfrm>
                <a:off x="5074988" y="3551075"/>
                <a:ext cx="95050" cy="138500"/>
              </a:xfrm>
              <a:custGeom>
                <a:rect b="b" l="l" r="r" t="t"/>
                <a:pathLst>
                  <a:path extrusionOk="0" h="5540" w="3802">
                    <a:moveTo>
                      <a:pt x="3801" y="1"/>
                    </a:moveTo>
                    <a:cubicBezTo>
                      <a:pt x="3801" y="1"/>
                      <a:pt x="3154" y="4413"/>
                      <a:pt x="1044" y="4413"/>
                    </a:cubicBezTo>
                    <a:cubicBezTo>
                      <a:pt x="696" y="4413"/>
                      <a:pt x="348" y="4437"/>
                      <a:pt x="1" y="4497"/>
                    </a:cubicBezTo>
                    <a:cubicBezTo>
                      <a:pt x="301" y="5000"/>
                      <a:pt x="876" y="5540"/>
                      <a:pt x="2015" y="5540"/>
                    </a:cubicBezTo>
                    <a:cubicBezTo>
                      <a:pt x="2015" y="5540"/>
                      <a:pt x="3777" y="5216"/>
                      <a:pt x="3801" y="3849"/>
                    </a:cubicBezTo>
                    <a:lnTo>
                      <a:pt x="3801" y="1"/>
                    </a:lnTo>
                    <a:close/>
                  </a:path>
                </a:pathLst>
              </a:custGeom>
              <a:solidFill>
                <a:srgbClr val="EDEDE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8" name="Google Shape;2998;gd778a894d7_0_1128"/>
              <p:cNvSpPr/>
              <p:nvPr/>
            </p:nvSpPr>
            <p:spPr>
              <a:xfrm>
                <a:off x="4907163" y="3121000"/>
                <a:ext cx="119900" cy="697450"/>
              </a:xfrm>
              <a:custGeom>
                <a:rect b="b" l="l" r="r" t="t"/>
                <a:pathLst>
                  <a:path extrusionOk="0" h="27898" w="4796">
                    <a:moveTo>
                      <a:pt x="1379" y="0"/>
                    </a:moveTo>
                    <a:lnTo>
                      <a:pt x="1379" y="6258"/>
                    </a:lnTo>
                    <a:lnTo>
                      <a:pt x="1679" y="6258"/>
                    </a:lnTo>
                    <a:cubicBezTo>
                      <a:pt x="755" y="6258"/>
                      <a:pt x="0" y="7001"/>
                      <a:pt x="0" y="7937"/>
                    </a:cubicBezTo>
                    <a:lnTo>
                      <a:pt x="0" y="27898"/>
                    </a:lnTo>
                    <a:lnTo>
                      <a:pt x="4796" y="27898"/>
                    </a:lnTo>
                    <a:lnTo>
                      <a:pt x="4796" y="7937"/>
                    </a:lnTo>
                    <a:cubicBezTo>
                      <a:pt x="4796" y="7013"/>
                      <a:pt x="4052" y="6258"/>
                      <a:pt x="3129" y="6258"/>
                    </a:cubicBezTo>
                    <a:lnTo>
                      <a:pt x="3537" y="6258"/>
                    </a:lnTo>
                    <a:lnTo>
                      <a:pt x="3537"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9" name="Google Shape;2999;gd778a894d7_0_1128"/>
              <p:cNvSpPr/>
              <p:nvPr/>
            </p:nvSpPr>
            <p:spPr>
              <a:xfrm>
                <a:off x="4914938" y="3428500"/>
                <a:ext cx="105525" cy="263775"/>
              </a:xfrm>
              <a:custGeom>
                <a:rect b="b" l="l" r="r" t="t"/>
                <a:pathLst>
                  <a:path extrusionOk="0" h="10551" w="4221">
                    <a:moveTo>
                      <a:pt x="1" y="0"/>
                    </a:moveTo>
                    <a:lnTo>
                      <a:pt x="1" y="10550"/>
                    </a:lnTo>
                    <a:lnTo>
                      <a:pt x="4221" y="10550"/>
                    </a:lnTo>
                    <a:lnTo>
                      <a:pt x="4221" y="0"/>
                    </a:ln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0" name="Google Shape;3000;gd778a894d7_0_1128"/>
              <p:cNvSpPr/>
              <p:nvPr/>
            </p:nvSpPr>
            <p:spPr>
              <a:xfrm>
                <a:off x="4959613" y="3272050"/>
                <a:ext cx="41975" cy="9900"/>
              </a:xfrm>
              <a:custGeom>
                <a:rect b="b" l="l" r="r" t="t"/>
                <a:pathLst>
                  <a:path extrusionOk="0" h="396" w="1679">
                    <a:moveTo>
                      <a:pt x="240" y="0"/>
                    </a:moveTo>
                    <a:cubicBezTo>
                      <a:pt x="0" y="0"/>
                      <a:pt x="0" y="348"/>
                      <a:pt x="240" y="348"/>
                    </a:cubicBezTo>
                    <a:lnTo>
                      <a:pt x="1439" y="396"/>
                    </a:lnTo>
                    <a:cubicBezTo>
                      <a:pt x="1679" y="396"/>
                      <a:pt x="1679" y="36"/>
                      <a:pt x="1439" y="36"/>
                    </a:cubicBezTo>
                    <a:lnTo>
                      <a:pt x="240"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1" name="Google Shape;3001;gd778a894d7_0_1128"/>
              <p:cNvSpPr/>
              <p:nvPr/>
            </p:nvSpPr>
            <p:spPr>
              <a:xfrm>
                <a:off x="4932638" y="3421900"/>
                <a:ext cx="96525" cy="8725"/>
              </a:xfrm>
              <a:custGeom>
                <a:rect b="b" l="l" r="r" t="t"/>
                <a:pathLst>
                  <a:path extrusionOk="0" h="349" w="3861">
                    <a:moveTo>
                      <a:pt x="228" y="1"/>
                    </a:moveTo>
                    <a:cubicBezTo>
                      <a:pt x="0" y="1"/>
                      <a:pt x="0" y="348"/>
                      <a:pt x="228" y="348"/>
                    </a:cubicBezTo>
                    <a:lnTo>
                      <a:pt x="3621" y="348"/>
                    </a:lnTo>
                    <a:cubicBezTo>
                      <a:pt x="3861" y="348"/>
                      <a:pt x="3861" y="1"/>
                      <a:pt x="3621"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2" name="Google Shape;3002;gd778a894d7_0_1128"/>
              <p:cNvSpPr/>
              <p:nvPr/>
            </p:nvSpPr>
            <p:spPr>
              <a:xfrm>
                <a:off x="4932638" y="3693750"/>
                <a:ext cx="96525" cy="8725"/>
              </a:xfrm>
              <a:custGeom>
                <a:rect b="b" l="l" r="r" t="t"/>
                <a:pathLst>
                  <a:path extrusionOk="0" h="349" w="3861">
                    <a:moveTo>
                      <a:pt x="228" y="0"/>
                    </a:moveTo>
                    <a:cubicBezTo>
                      <a:pt x="0" y="0"/>
                      <a:pt x="0" y="348"/>
                      <a:pt x="228" y="348"/>
                    </a:cubicBezTo>
                    <a:lnTo>
                      <a:pt x="3621" y="348"/>
                    </a:lnTo>
                    <a:cubicBezTo>
                      <a:pt x="3861" y="348"/>
                      <a:pt x="3861" y="0"/>
                      <a:pt x="3621"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3" name="Google Shape;3003;gd778a894d7_0_1128"/>
              <p:cNvSpPr/>
              <p:nvPr/>
            </p:nvSpPr>
            <p:spPr>
              <a:xfrm>
                <a:off x="4936538" y="3147975"/>
                <a:ext cx="65650" cy="9000"/>
              </a:xfrm>
              <a:custGeom>
                <a:rect b="b" l="l" r="r" t="t"/>
                <a:pathLst>
                  <a:path extrusionOk="0" h="360" w="2626">
                    <a:moveTo>
                      <a:pt x="228" y="0"/>
                    </a:moveTo>
                    <a:cubicBezTo>
                      <a:pt x="0" y="0"/>
                      <a:pt x="0" y="360"/>
                      <a:pt x="228" y="360"/>
                    </a:cubicBezTo>
                    <a:lnTo>
                      <a:pt x="2398" y="360"/>
                    </a:lnTo>
                    <a:cubicBezTo>
                      <a:pt x="2626" y="348"/>
                      <a:pt x="2626" y="0"/>
                      <a:pt x="2398"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4" name="Google Shape;3004;gd778a894d7_0_1128"/>
              <p:cNvSpPr/>
              <p:nvPr/>
            </p:nvSpPr>
            <p:spPr>
              <a:xfrm>
                <a:off x="6064963" y="5393150"/>
                <a:ext cx="1396100" cy="1379025"/>
              </a:xfrm>
              <a:custGeom>
                <a:rect b="b" l="l" r="r" t="t"/>
                <a:pathLst>
                  <a:path extrusionOk="0" h="55161" w="55844">
                    <a:moveTo>
                      <a:pt x="4196" y="0"/>
                    </a:moveTo>
                    <a:cubicBezTo>
                      <a:pt x="2242" y="13272"/>
                      <a:pt x="911" y="42548"/>
                      <a:pt x="0" y="54309"/>
                    </a:cubicBezTo>
                    <a:lnTo>
                      <a:pt x="25932" y="54692"/>
                    </a:lnTo>
                    <a:cubicBezTo>
                      <a:pt x="26136" y="52247"/>
                      <a:pt x="26303" y="33329"/>
                      <a:pt x="26495" y="31446"/>
                    </a:cubicBezTo>
                    <a:cubicBezTo>
                      <a:pt x="26351" y="31219"/>
                      <a:pt x="26507" y="30931"/>
                      <a:pt x="26783" y="30931"/>
                    </a:cubicBezTo>
                    <a:cubicBezTo>
                      <a:pt x="27047" y="30931"/>
                      <a:pt x="27203" y="31231"/>
                      <a:pt x="27047" y="31458"/>
                    </a:cubicBezTo>
                    <a:cubicBezTo>
                      <a:pt x="27179" y="33353"/>
                      <a:pt x="27418" y="52271"/>
                      <a:pt x="27670" y="54728"/>
                    </a:cubicBezTo>
                    <a:lnTo>
                      <a:pt x="55843" y="55160"/>
                    </a:lnTo>
                    <a:cubicBezTo>
                      <a:pt x="55304" y="43375"/>
                      <a:pt x="54309" y="14075"/>
                      <a:pt x="52774" y="743"/>
                    </a:cubicBezTo>
                    <a:lnTo>
                      <a:pt x="28485" y="468"/>
                    </a:lnTo>
                    <a:lnTo>
                      <a:pt x="4196"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5" name="Google Shape;3005;gd778a894d7_0_1128"/>
              <p:cNvSpPr/>
              <p:nvPr/>
            </p:nvSpPr>
            <p:spPr>
              <a:xfrm>
                <a:off x="6250188" y="2993700"/>
                <a:ext cx="899775" cy="859225"/>
              </a:xfrm>
              <a:custGeom>
                <a:rect b="b" l="l" r="r" t="t"/>
                <a:pathLst>
                  <a:path extrusionOk="0" h="34369" w="35991">
                    <a:moveTo>
                      <a:pt x="19298" y="1"/>
                    </a:moveTo>
                    <a:cubicBezTo>
                      <a:pt x="17970" y="1"/>
                      <a:pt x="16376" y="262"/>
                      <a:pt x="14483" y="956"/>
                    </a:cubicBezTo>
                    <a:cubicBezTo>
                      <a:pt x="13380" y="1352"/>
                      <a:pt x="12445" y="2155"/>
                      <a:pt x="11593" y="2970"/>
                    </a:cubicBezTo>
                    <a:cubicBezTo>
                      <a:pt x="10742" y="3797"/>
                      <a:pt x="10610" y="4241"/>
                      <a:pt x="10143" y="5308"/>
                    </a:cubicBezTo>
                    <a:cubicBezTo>
                      <a:pt x="10083" y="5440"/>
                      <a:pt x="10035" y="5572"/>
                      <a:pt x="9987" y="5715"/>
                    </a:cubicBezTo>
                    <a:cubicBezTo>
                      <a:pt x="9375" y="7346"/>
                      <a:pt x="8764" y="9600"/>
                      <a:pt x="8572" y="11326"/>
                    </a:cubicBezTo>
                    <a:cubicBezTo>
                      <a:pt x="8177" y="15103"/>
                      <a:pt x="7181" y="18999"/>
                      <a:pt x="4652" y="21828"/>
                    </a:cubicBezTo>
                    <a:cubicBezTo>
                      <a:pt x="3285" y="23351"/>
                      <a:pt x="1511" y="24538"/>
                      <a:pt x="456" y="26300"/>
                    </a:cubicBezTo>
                    <a:cubicBezTo>
                      <a:pt x="204" y="26720"/>
                      <a:pt x="0" y="27175"/>
                      <a:pt x="36" y="27667"/>
                    </a:cubicBezTo>
                    <a:cubicBezTo>
                      <a:pt x="84" y="28386"/>
                      <a:pt x="672" y="28950"/>
                      <a:pt x="1259" y="29381"/>
                    </a:cubicBezTo>
                    <a:cubicBezTo>
                      <a:pt x="3837" y="31335"/>
                      <a:pt x="7002" y="32342"/>
                      <a:pt x="10167" y="33038"/>
                    </a:cubicBezTo>
                    <a:cubicBezTo>
                      <a:pt x="14147" y="33925"/>
                      <a:pt x="18223" y="34368"/>
                      <a:pt x="22299" y="34368"/>
                    </a:cubicBezTo>
                    <a:cubicBezTo>
                      <a:pt x="24349" y="34368"/>
                      <a:pt x="26399" y="34272"/>
                      <a:pt x="28365" y="33721"/>
                    </a:cubicBezTo>
                    <a:cubicBezTo>
                      <a:pt x="30332" y="33182"/>
                      <a:pt x="32214" y="32174"/>
                      <a:pt x="33533" y="30616"/>
                    </a:cubicBezTo>
                    <a:cubicBezTo>
                      <a:pt x="35619" y="28146"/>
                      <a:pt x="35990" y="24370"/>
                      <a:pt x="34432" y="21541"/>
                    </a:cubicBezTo>
                    <a:cubicBezTo>
                      <a:pt x="33796" y="20390"/>
                      <a:pt x="32897" y="19419"/>
                      <a:pt x="32106" y="18387"/>
                    </a:cubicBezTo>
                    <a:cubicBezTo>
                      <a:pt x="31003" y="16925"/>
                      <a:pt x="30092" y="15318"/>
                      <a:pt x="29432" y="13604"/>
                    </a:cubicBezTo>
                    <a:cubicBezTo>
                      <a:pt x="28677" y="11662"/>
                      <a:pt x="27346" y="7742"/>
                      <a:pt x="26711" y="5739"/>
                    </a:cubicBezTo>
                    <a:cubicBezTo>
                      <a:pt x="26076" y="3737"/>
                      <a:pt x="26112" y="3605"/>
                      <a:pt x="24661" y="2083"/>
                    </a:cubicBezTo>
                    <a:cubicBezTo>
                      <a:pt x="24024" y="1405"/>
                      <a:pt x="22376" y="1"/>
                      <a:pt x="19298" y="1"/>
                    </a:cubicBezTo>
                    <a:close/>
                  </a:path>
                </a:pathLst>
              </a:cu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6" name="Google Shape;3006;gd778a894d7_0_1128"/>
              <p:cNvSpPr/>
              <p:nvPr/>
            </p:nvSpPr>
            <p:spPr>
              <a:xfrm>
                <a:off x="6105113" y="3613025"/>
                <a:ext cx="1277125" cy="1894225"/>
              </a:xfrm>
              <a:custGeom>
                <a:rect b="b" l="l" r="r" t="t"/>
                <a:pathLst>
                  <a:path extrusionOk="0" h="75769" w="51085">
                    <a:moveTo>
                      <a:pt x="31476" y="0"/>
                    </a:moveTo>
                    <a:cubicBezTo>
                      <a:pt x="22832" y="0"/>
                      <a:pt x="9508" y="940"/>
                      <a:pt x="9508" y="940"/>
                    </a:cubicBezTo>
                    <a:cubicBezTo>
                      <a:pt x="9508" y="940"/>
                      <a:pt x="1463" y="2738"/>
                      <a:pt x="516" y="8564"/>
                    </a:cubicBezTo>
                    <a:cubicBezTo>
                      <a:pt x="1" y="11729"/>
                      <a:pt x="2458" y="72692"/>
                      <a:pt x="2458" y="72692"/>
                    </a:cubicBezTo>
                    <a:cubicBezTo>
                      <a:pt x="2458" y="72692"/>
                      <a:pt x="13712" y="75769"/>
                      <a:pt x="27635" y="75769"/>
                    </a:cubicBezTo>
                    <a:cubicBezTo>
                      <a:pt x="35124" y="75769"/>
                      <a:pt x="43386" y="74878"/>
                      <a:pt x="51084" y="72140"/>
                    </a:cubicBezTo>
                    <a:lnTo>
                      <a:pt x="48291" y="12449"/>
                    </a:lnTo>
                    <a:cubicBezTo>
                      <a:pt x="47991" y="6095"/>
                      <a:pt x="43136" y="856"/>
                      <a:pt x="36806" y="208"/>
                    </a:cubicBezTo>
                    <a:lnTo>
                      <a:pt x="36602" y="184"/>
                    </a:lnTo>
                    <a:cubicBezTo>
                      <a:pt x="35318" y="53"/>
                      <a:pt x="33529" y="0"/>
                      <a:pt x="31476" y="0"/>
                    </a:cubicBez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7" name="Google Shape;3007;gd778a894d7_0_1128"/>
              <p:cNvSpPr/>
              <p:nvPr/>
            </p:nvSpPr>
            <p:spPr>
              <a:xfrm>
                <a:off x="6128788" y="4397775"/>
                <a:ext cx="1233375" cy="514350"/>
              </a:xfrm>
              <a:custGeom>
                <a:rect b="b" l="l" r="r" t="t"/>
                <a:pathLst>
                  <a:path extrusionOk="0" h="20574" w="49335">
                    <a:moveTo>
                      <a:pt x="1" y="1"/>
                    </a:moveTo>
                    <a:lnTo>
                      <a:pt x="1" y="1"/>
                    </a:lnTo>
                    <a:cubicBezTo>
                      <a:pt x="301" y="9268"/>
                      <a:pt x="456" y="12145"/>
                      <a:pt x="768" y="20166"/>
                    </a:cubicBezTo>
                    <a:cubicBezTo>
                      <a:pt x="2161" y="20229"/>
                      <a:pt x="3495" y="20258"/>
                      <a:pt x="4772" y="20258"/>
                    </a:cubicBezTo>
                    <a:cubicBezTo>
                      <a:pt x="23603" y="20258"/>
                      <a:pt x="30116" y="13864"/>
                      <a:pt x="30644" y="13864"/>
                    </a:cubicBezTo>
                    <a:cubicBezTo>
                      <a:pt x="30654" y="13864"/>
                      <a:pt x="30662" y="13867"/>
                      <a:pt x="30668" y="13872"/>
                    </a:cubicBezTo>
                    <a:cubicBezTo>
                      <a:pt x="33689" y="16557"/>
                      <a:pt x="46109" y="19315"/>
                      <a:pt x="49334" y="20573"/>
                    </a:cubicBezTo>
                    <a:lnTo>
                      <a:pt x="48903" y="14207"/>
                    </a:lnTo>
                    <a:lnTo>
                      <a:pt x="43879" y="10887"/>
                    </a:lnTo>
                    <a:lnTo>
                      <a:pt x="23858" y="4221"/>
                    </a:lnTo>
                    <a:lnTo>
                      <a:pt x="6679" y="480"/>
                    </a:lnTo>
                    <a:lnTo>
                      <a:pt x="1" y="1"/>
                    </a:ln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8" name="Google Shape;3008;gd778a894d7_0_1128"/>
              <p:cNvSpPr/>
              <p:nvPr/>
            </p:nvSpPr>
            <p:spPr>
              <a:xfrm>
                <a:off x="6495063" y="4331850"/>
                <a:ext cx="865000" cy="585975"/>
              </a:xfrm>
              <a:custGeom>
                <a:rect b="b" l="l" r="r" t="t"/>
                <a:pathLst>
                  <a:path extrusionOk="0" h="23439" w="34600">
                    <a:moveTo>
                      <a:pt x="0" y="0"/>
                    </a:moveTo>
                    <a:lnTo>
                      <a:pt x="4208" y="8392"/>
                    </a:lnTo>
                    <a:cubicBezTo>
                      <a:pt x="4208" y="8392"/>
                      <a:pt x="16508" y="17911"/>
                      <a:pt x="34599" y="23438"/>
                    </a:cubicBezTo>
                    <a:lnTo>
                      <a:pt x="33712" y="5527"/>
                    </a:lnTo>
                    <a:lnTo>
                      <a:pt x="22766" y="3309"/>
                    </a:lnTo>
                    <a:lnTo>
                      <a:pt x="11197" y="1679"/>
                    </a:lnTo>
                    <a:lnTo>
                      <a:pt x="0" y="0"/>
                    </a:ln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9" name="Google Shape;3009;gd778a894d7_0_1128"/>
              <p:cNvSpPr/>
              <p:nvPr/>
            </p:nvSpPr>
            <p:spPr>
              <a:xfrm>
                <a:off x="6143788" y="4740050"/>
                <a:ext cx="1224050" cy="368675"/>
              </a:xfrm>
              <a:custGeom>
                <a:rect b="b" l="l" r="r" t="t"/>
                <a:pathLst>
                  <a:path extrusionOk="0" h="14747" w="48962">
                    <a:moveTo>
                      <a:pt x="30080" y="1"/>
                    </a:moveTo>
                    <a:cubicBezTo>
                      <a:pt x="30080" y="1"/>
                      <a:pt x="29073" y="588"/>
                      <a:pt x="28977" y="636"/>
                    </a:cubicBezTo>
                    <a:cubicBezTo>
                      <a:pt x="19380" y="5898"/>
                      <a:pt x="10565" y="6875"/>
                      <a:pt x="5344" y="6875"/>
                    </a:cubicBezTo>
                    <a:cubicBezTo>
                      <a:pt x="2262" y="6875"/>
                      <a:pt x="432" y="6535"/>
                      <a:pt x="432" y="6535"/>
                    </a:cubicBezTo>
                    <a:lnTo>
                      <a:pt x="0" y="3346"/>
                    </a:lnTo>
                    <a:lnTo>
                      <a:pt x="0" y="3346"/>
                    </a:lnTo>
                    <a:cubicBezTo>
                      <a:pt x="108" y="6295"/>
                      <a:pt x="204" y="9136"/>
                      <a:pt x="312" y="11786"/>
                    </a:cubicBezTo>
                    <a:cubicBezTo>
                      <a:pt x="1345" y="11870"/>
                      <a:pt x="2365" y="11909"/>
                      <a:pt x="3369" y="11909"/>
                    </a:cubicBezTo>
                    <a:cubicBezTo>
                      <a:pt x="17408" y="11909"/>
                      <a:pt x="28329" y="4245"/>
                      <a:pt x="28329" y="4245"/>
                    </a:cubicBezTo>
                    <a:cubicBezTo>
                      <a:pt x="32202" y="10611"/>
                      <a:pt x="43939" y="13692"/>
                      <a:pt x="48962" y="14747"/>
                    </a:cubicBezTo>
                    <a:cubicBezTo>
                      <a:pt x="48962" y="14747"/>
                      <a:pt x="48746" y="6954"/>
                      <a:pt x="48614" y="6918"/>
                    </a:cubicBezTo>
                    <a:cubicBezTo>
                      <a:pt x="37765" y="3849"/>
                      <a:pt x="30080" y="1"/>
                      <a:pt x="30080" y="1"/>
                    </a:cubicBezTo>
                    <a:close/>
                  </a:path>
                </a:pathLst>
              </a:custGeom>
              <a:solidFill>
                <a:srgbClr val="342524">
                  <a:alpha val="4941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0" name="Google Shape;3010;gd778a894d7_0_1128"/>
              <p:cNvSpPr/>
              <p:nvPr/>
            </p:nvSpPr>
            <p:spPr>
              <a:xfrm>
                <a:off x="6572088" y="3405125"/>
                <a:ext cx="309325" cy="365375"/>
              </a:xfrm>
              <a:custGeom>
                <a:rect b="b" l="l" r="r" t="t"/>
                <a:pathLst>
                  <a:path extrusionOk="0" h="14615" w="12373">
                    <a:moveTo>
                      <a:pt x="1247" y="0"/>
                    </a:moveTo>
                    <a:cubicBezTo>
                      <a:pt x="600" y="3741"/>
                      <a:pt x="552" y="7421"/>
                      <a:pt x="0" y="8404"/>
                    </a:cubicBezTo>
                    <a:cubicBezTo>
                      <a:pt x="0" y="8404"/>
                      <a:pt x="1221" y="14615"/>
                      <a:pt x="6303" y="14615"/>
                    </a:cubicBezTo>
                    <a:cubicBezTo>
                      <a:pt x="6308" y="14615"/>
                      <a:pt x="6313" y="14615"/>
                      <a:pt x="6318" y="14614"/>
                    </a:cubicBezTo>
                    <a:cubicBezTo>
                      <a:pt x="8740" y="14614"/>
                      <a:pt x="12372" y="12025"/>
                      <a:pt x="11881" y="8225"/>
                    </a:cubicBezTo>
                    <a:cubicBezTo>
                      <a:pt x="11653" y="6462"/>
                      <a:pt x="11054" y="5084"/>
                      <a:pt x="10406" y="36"/>
                    </a:cubicBezTo>
                    <a:lnTo>
                      <a:pt x="1247" y="0"/>
                    </a:ln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1" name="Google Shape;3011;gd778a894d7_0_1128"/>
              <p:cNvSpPr/>
              <p:nvPr/>
            </p:nvSpPr>
            <p:spPr>
              <a:xfrm>
                <a:off x="6596663" y="3405125"/>
                <a:ext cx="239500" cy="148975"/>
              </a:xfrm>
              <a:custGeom>
                <a:rect b="b" l="l" r="r" t="t"/>
                <a:pathLst>
                  <a:path extrusionOk="0" h="5959" w="9580">
                    <a:moveTo>
                      <a:pt x="264" y="0"/>
                    </a:moveTo>
                    <a:cubicBezTo>
                      <a:pt x="192" y="432"/>
                      <a:pt x="96" y="947"/>
                      <a:pt x="0" y="1499"/>
                    </a:cubicBezTo>
                    <a:cubicBezTo>
                      <a:pt x="228" y="2206"/>
                      <a:pt x="576" y="2878"/>
                      <a:pt x="1019" y="3477"/>
                    </a:cubicBezTo>
                    <a:cubicBezTo>
                      <a:pt x="2290" y="5107"/>
                      <a:pt x="3669" y="5803"/>
                      <a:pt x="4688" y="5959"/>
                    </a:cubicBezTo>
                    <a:cubicBezTo>
                      <a:pt x="5707" y="5815"/>
                      <a:pt x="7109" y="5131"/>
                      <a:pt x="8404" y="3513"/>
                    </a:cubicBezTo>
                    <a:cubicBezTo>
                      <a:pt x="8932" y="2818"/>
                      <a:pt x="9327" y="2038"/>
                      <a:pt x="9579" y="1211"/>
                    </a:cubicBezTo>
                    <a:cubicBezTo>
                      <a:pt x="9531" y="816"/>
                      <a:pt x="9471" y="420"/>
                      <a:pt x="9435" y="36"/>
                    </a:cubicBezTo>
                    <a:lnTo>
                      <a:pt x="264" y="0"/>
                    </a:lnTo>
                    <a:close/>
                  </a:path>
                </a:pathLst>
              </a:custGeom>
              <a:solidFill>
                <a:srgbClr val="E08D7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2" name="Google Shape;3012;gd778a894d7_0_1128"/>
              <p:cNvSpPr/>
              <p:nvPr/>
            </p:nvSpPr>
            <p:spPr>
              <a:xfrm>
                <a:off x="6560213" y="3105675"/>
                <a:ext cx="300225" cy="404375"/>
              </a:xfrm>
              <a:custGeom>
                <a:rect b="b" l="l" r="r" t="t"/>
                <a:pathLst>
                  <a:path extrusionOk="0" h="16175" w="12009">
                    <a:moveTo>
                      <a:pt x="5060" y="1"/>
                    </a:moveTo>
                    <a:cubicBezTo>
                      <a:pt x="0" y="1"/>
                      <a:pt x="583" y="5397"/>
                      <a:pt x="583" y="5397"/>
                    </a:cubicBezTo>
                    <a:cubicBezTo>
                      <a:pt x="583" y="5397"/>
                      <a:pt x="391" y="11007"/>
                      <a:pt x="2489" y="13693"/>
                    </a:cubicBezTo>
                    <a:cubicBezTo>
                      <a:pt x="3760" y="15311"/>
                      <a:pt x="5151" y="16018"/>
                      <a:pt x="6158" y="16174"/>
                    </a:cubicBezTo>
                    <a:cubicBezTo>
                      <a:pt x="7177" y="16018"/>
                      <a:pt x="8579" y="15335"/>
                      <a:pt x="9874" y="13717"/>
                    </a:cubicBezTo>
                    <a:cubicBezTo>
                      <a:pt x="12008" y="11067"/>
                      <a:pt x="11912" y="5456"/>
                      <a:pt x="11912" y="5456"/>
                    </a:cubicBezTo>
                    <a:cubicBezTo>
                      <a:pt x="11912" y="5456"/>
                      <a:pt x="11945" y="9"/>
                      <a:pt x="6734" y="9"/>
                    </a:cubicBezTo>
                    <a:cubicBezTo>
                      <a:pt x="6479" y="9"/>
                      <a:pt x="6211" y="22"/>
                      <a:pt x="5930" y="50"/>
                    </a:cubicBezTo>
                    <a:cubicBezTo>
                      <a:pt x="5623" y="16"/>
                      <a:pt x="5333" y="1"/>
                      <a:pt x="5060" y="1"/>
                    </a:cubicBez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3" name="Google Shape;3013;gd778a894d7_0_1128"/>
              <p:cNvSpPr/>
              <p:nvPr/>
            </p:nvSpPr>
            <p:spPr>
              <a:xfrm>
                <a:off x="6581963" y="3291375"/>
                <a:ext cx="270075" cy="218675"/>
              </a:xfrm>
              <a:custGeom>
                <a:rect b="b" l="l" r="r" t="t"/>
                <a:pathLst>
                  <a:path extrusionOk="0" h="8747" w="10803">
                    <a:moveTo>
                      <a:pt x="5502" y="1"/>
                    </a:moveTo>
                    <a:cubicBezTo>
                      <a:pt x="4987" y="1"/>
                      <a:pt x="4500" y="327"/>
                      <a:pt x="4257" y="642"/>
                    </a:cubicBezTo>
                    <a:cubicBezTo>
                      <a:pt x="3274" y="1901"/>
                      <a:pt x="61" y="1841"/>
                      <a:pt x="1" y="1853"/>
                    </a:cubicBezTo>
                    <a:cubicBezTo>
                      <a:pt x="252" y="3411"/>
                      <a:pt x="708" y="5102"/>
                      <a:pt x="1619" y="6265"/>
                    </a:cubicBezTo>
                    <a:cubicBezTo>
                      <a:pt x="2890" y="7883"/>
                      <a:pt x="4281" y="8590"/>
                      <a:pt x="5288" y="8746"/>
                    </a:cubicBezTo>
                    <a:cubicBezTo>
                      <a:pt x="6091" y="8626"/>
                      <a:pt x="7134" y="8159"/>
                      <a:pt x="8177" y="7176"/>
                    </a:cubicBezTo>
                    <a:cubicBezTo>
                      <a:pt x="9903" y="5665"/>
                      <a:pt x="10802" y="2632"/>
                      <a:pt x="10683" y="1961"/>
                    </a:cubicBezTo>
                    <a:lnTo>
                      <a:pt x="10695" y="1901"/>
                    </a:lnTo>
                    <a:lnTo>
                      <a:pt x="10695" y="1901"/>
                    </a:lnTo>
                    <a:cubicBezTo>
                      <a:pt x="10323" y="2025"/>
                      <a:pt x="9946" y="2078"/>
                      <a:pt x="9578" y="2078"/>
                    </a:cubicBezTo>
                    <a:cubicBezTo>
                      <a:pt x="8211" y="2078"/>
                      <a:pt x="6979" y="1349"/>
                      <a:pt x="6714" y="858"/>
                    </a:cubicBezTo>
                    <a:cubicBezTo>
                      <a:pt x="6373" y="223"/>
                      <a:pt x="5928" y="1"/>
                      <a:pt x="5502" y="1"/>
                    </a:cubicBezTo>
                    <a:close/>
                  </a:path>
                </a:pathLst>
              </a:custGeom>
              <a:solidFill>
                <a:srgbClr val="E7E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4" name="Google Shape;3014;gd778a894d7_0_1128"/>
              <p:cNvSpPr/>
              <p:nvPr/>
            </p:nvSpPr>
            <p:spPr>
              <a:xfrm>
                <a:off x="6544213" y="3254000"/>
                <a:ext cx="37475" cy="83700"/>
              </a:xfrm>
              <a:custGeom>
                <a:rect b="b" l="l" r="r" t="t"/>
                <a:pathLst>
                  <a:path extrusionOk="0" h="3348" w="1499">
                    <a:moveTo>
                      <a:pt x="657" y="0"/>
                    </a:moveTo>
                    <a:cubicBezTo>
                      <a:pt x="529" y="0"/>
                      <a:pt x="412" y="31"/>
                      <a:pt x="348" y="123"/>
                    </a:cubicBezTo>
                    <a:cubicBezTo>
                      <a:pt x="156" y="399"/>
                      <a:pt x="0" y="1514"/>
                      <a:pt x="516" y="2281"/>
                    </a:cubicBezTo>
                    <a:cubicBezTo>
                      <a:pt x="779" y="2688"/>
                      <a:pt x="1103" y="3048"/>
                      <a:pt x="1499" y="3348"/>
                    </a:cubicBezTo>
                    <a:lnTo>
                      <a:pt x="1211" y="123"/>
                    </a:lnTo>
                    <a:cubicBezTo>
                      <a:pt x="1211" y="123"/>
                      <a:pt x="913" y="0"/>
                      <a:pt x="657" y="0"/>
                    </a:cubicBez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5" name="Google Shape;3015;gd778a894d7_0_1128"/>
              <p:cNvSpPr/>
              <p:nvPr/>
            </p:nvSpPr>
            <p:spPr>
              <a:xfrm>
                <a:off x="6849613" y="3255200"/>
                <a:ext cx="38400" cy="83700"/>
              </a:xfrm>
              <a:custGeom>
                <a:rect b="b" l="l" r="r" t="t"/>
                <a:pathLst>
                  <a:path extrusionOk="0" h="3348" w="1536">
                    <a:moveTo>
                      <a:pt x="896" y="0"/>
                    </a:moveTo>
                    <a:cubicBezTo>
                      <a:pt x="640" y="0"/>
                      <a:pt x="336" y="123"/>
                      <a:pt x="336" y="123"/>
                    </a:cubicBezTo>
                    <a:lnTo>
                      <a:pt x="1" y="3348"/>
                    </a:lnTo>
                    <a:cubicBezTo>
                      <a:pt x="396" y="3048"/>
                      <a:pt x="732" y="2688"/>
                      <a:pt x="996" y="2281"/>
                    </a:cubicBezTo>
                    <a:cubicBezTo>
                      <a:pt x="1535" y="1526"/>
                      <a:pt x="1379" y="399"/>
                      <a:pt x="1199" y="123"/>
                    </a:cubicBezTo>
                    <a:cubicBezTo>
                      <a:pt x="1140" y="31"/>
                      <a:pt x="1024" y="0"/>
                      <a:pt x="896" y="0"/>
                    </a:cubicBez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6" name="Google Shape;3016;gd778a894d7_0_1128"/>
              <p:cNvSpPr/>
              <p:nvPr/>
            </p:nvSpPr>
            <p:spPr>
              <a:xfrm>
                <a:off x="6537313" y="3063325"/>
                <a:ext cx="341400" cy="193150"/>
              </a:xfrm>
              <a:custGeom>
                <a:rect b="b" l="l" r="r" t="t"/>
                <a:pathLst>
                  <a:path extrusionOk="0" h="7726" w="13656">
                    <a:moveTo>
                      <a:pt x="8414" y="1"/>
                    </a:moveTo>
                    <a:cubicBezTo>
                      <a:pt x="7708" y="1"/>
                      <a:pt x="7004" y="120"/>
                      <a:pt x="6342" y="365"/>
                    </a:cubicBezTo>
                    <a:cubicBezTo>
                      <a:pt x="5923" y="521"/>
                      <a:pt x="5515" y="713"/>
                      <a:pt x="5084" y="796"/>
                    </a:cubicBezTo>
                    <a:cubicBezTo>
                      <a:pt x="4919" y="822"/>
                      <a:pt x="4754" y="831"/>
                      <a:pt x="4587" y="831"/>
                    </a:cubicBezTo>
                    <a:cubicBezTo>
                      <a:pt x="4267" y="831"/>
                      <a:pt x="3944" y="799"/>
                      <a:pt x="3624" y="799"/>
                    </a:cubicBezTo>
                    <a:cubicBezTo>
                      <a:pt x="3490" y="799"/>
                      <a:pt x="3357" y="805"/>
                      <a:pt x="3225" y="820"/>
                    </a:cubicBezTo>
                    <a:cubicBezTo>
                      <a:pt x="2410" y="928"/>
                      <a:pt x="1691" y="1396"/>
                      <a:pt x="1103" y="1947"/>
                    </a:cubicBezTo>
                    <a:cubicBezTo>
                      <a:pt x="636" y="2403"/>
                      <a:pt x="216" y="2918"/>
                      <a:pt x="84" y="3554"/>
                    </a:cubicBezTo>
                    <a:cubicBezTo>
                      <a:pt x="0" y="3949"/>
                      <a:pt x="12" y="4369"/>
                      <a:pt x="108" y="4765"/>
                    </a:cubicBezTo>
                    <a:cubicBezTo>
                      <a:pt x="232" y="5401"/>
                      <a:pt x="916" y="7113"/>
                      <a:pt x="1522" y="7113"/>
                    </a:cubicBezTo>
                    <a:cubicBezTo>
                      <a:pt x="1738" y="7113"/>
                      <a:pt x="1944" y="6896"/>
                      <a:pt x="2110" y="6335"/>
                    </a:cubicBezTo>
                    <a:cubicBezTo>
                      <a:pt x="2230" y="5904"/>
                      <a:pt x="2206" y="5460"/>
                      <a:pt x="2314" y="5028"/>
                    </a:cubicBezTo>
                    <a:cubicBezTo>
                      <a:pt x="2542" y="4165"/>
                      <a:pt x="3237" y="3518"/>
                      <a:pt x="4113" y="3362"/>
                    </a:cubicBezTo>
                    <a:cubicBezTo>
                      <a:pt x="4168" y="3347"/>
                      <a:pt x="4223" y="3340"/>
                      <a:pt x="4277" y="3340"/>
                    </a:cubicBezTo>
                    <a:cubicBezTo>
                      <a:pt x="4353" y="3340"/>
                      <a:pt x="4426" y="3353"/>
                      <a:pt x="4496" y="3374"/>
                    </a:cubicBezTo>
                    <a:cubicBezTo>
                      <a:pt x="4498" y="3375"/>
                      <a:pt x="4500" y="3375"/>
                      <a:pt x="4504" y="3375"/>
                    </a:cubicBezTo>
                    <a:cubicBezTo>
                      <a:pt x="4671" y="3375"/>
                      <a:pt x="6688" y="2612"/>
                      <a:pt x="8220" y="2612"/>
                    </a:cubicBezTo>
                    <a:cubicBezTo>
                      <a:pt x="9145" y="2612"/>
                      <a:pt x="9893" y="2890"/>
                      <a:pt x="9951" y="3782"/>
                    </a:cubicBezTo>
                    <a:cubicBezTo>
                      <a:pt x="9999" y="4621"/>
                      <a:pt x="11186" y="4873"/>
                      <a:pt x="11533" y="5628"/>
                    </a:cubicBezTo>
                    <a:cubicBezTo>
                      <a:pt x="11881" y="6383"/>
                      <a:pt x="12193" y="7198"/>
                      <a:pt x="12852" y="7726"/>
                    </a:cubicBezTo>
                    <a:cubicBezTo>
                      <a:pt x="13655" y="6695"/>
                      <a:pt x="13643" y="5292"/>
                      <a:pt x="13608" y="3997"/>
                    </a:cubicBezTo>
                    <a:cubicBezTo>
                      <a:pt x="13596" y="3506"/>
                      <a:pt x="13572" y="3014"/>
                      <a:pt x="13380" y="2571"/>
                    </a:cubicBezTo>
                    <a:cubicBezTo>
                      <a:pt x="13212" y="2223"/>
                      <a:pt x="12984" y="1923"/>
                      <a:pt x="12696" y="1672"/>
                    </a:cubicBezTo>
                    <a:cubicBezTo>
                      <a:pt x="11563" y="588"/>
                      <a:pt x="9985" y="1"/>
                      <a:pt x="8414" y="1"/>
                    </a:cubicBezTo>
                    <a:close/>
                  </a:path>
                </a:pathLst>
              </a:cu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7" name="Google Shape;3017;gd778a894d7_0_1128"/>
              <p:cNvSpPr/>
              <p:nvPr/>
            </p:nvSpPr>
            <p:spPr>
              <a:xfrm>
                <a:off x="6667088" y="3252250"/>
                <a:ext cx="15300" cy="31225"/>
              </a:xfrm>
              <a:custGeom>
                <a:rect b="b" l="l" r="r" t="t"/>
                <a:pathLst>
                  <a:path extrusionOk="0" h="1249" w="612">
                    <a:moveTo>
                      <a:pt x="326" y="1"/>
                    </a:moveTo>
                    <a:cubicBezTo>
                      <a:pt x="174" y="1"/>
                      <a:pt x="36" y="272"/>
                      <a:pt x="12" y="613"/>
                    </a:cubicBezTo>
                    <a:cubicBezTo>
                      <a:pt x="0" y="960"/>
                      <a:pt x="108" y="1236"/>
                      <a:pt x="264" y="1248"/>
                    </a:cubicBezTo>
                    <a:cubicBezTo>
                      <a:pt x="268" y="1248"/>
                      <a:pt x="271" y="1248"/>
                      <a:pt x="274" y="1248"/>
                    </a:cubicBezTo>
                    <a:cubicBezTo>
                      <a:pt x="426" y="1248"/>
                      <a:pt x="564" y="977"/>
                      <a:pt x="588" y="636"/>
                    </a:cubicBezTo>
                    <a:cubicBezTo>
                      <a:pt x="612" y="301"/>
                      <a:pt x="492" y="13"/>
                      <a:pt x="336" y="1"/>
                    </a:cubicBezTo>
                    <a:cubicBezTo>
                      <a:pt x="333" y="1"/>
                      <a:pt x="330" y="1"/>
                      <a:pt x="326" y="1"/>
                    </a:cubicBezTo>
                    <a:close/>
                  </a:path>
                </a:pathLst>
              </a:custGeom>
              <a:solidFill>
                <a:srgbClr val="3B261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8" name="Google Shape;3018;gd778a894d7_0_1128"/>
              <p:cNvSpPr/>
              <p:nvPr/>
            </p:nvSpPr>
            <p:spPr>
              <a:xfrm>
                <a:off x="6605938" y="3196000"/>
                <a:ext cx="94600" cy="37400"/>
              </a:xfrm>
              <a:custGeom>
                <a:rect b="b" l="l" r="r" t="t"/>
                <a:pathLst>
                  <a:path extrusionOk="0" h="1496" w="3784">
                    <a:moveTo>
                      <a:pt x="1947" y="1"/>
                    </a:moveTo>
                    <a:cubicBezTo>
                      <a:pt x="1621" y="1"/>
                      <a:pt x="1282" y="96"/>
                      <a:pt x="984" y="369"/>
                    </a:cubicBezTo>
                    <a:cubicBezTo>
                      <a:pt x="1" y="1268"/>
                      <a:pt x="600" y="1496"/>
                      <a:pt x="756" y="1496"/>
                    </a:cubicBezTo>
                    <a:cubicBezTo>
                      <a:pt x="882" y="1487"/>
                      <a:pt x="1913" y="968"/>
                      <a:pt x="2624" y="968"/>
                    </a:cubicBezTo>
                    <a:cubicBezTo>
                      <a:pt x="2857" y="968"/>
                      <a:pt x="3056" y="1024"/>
                      <a:pt x="3178" y="1172"/>
                    </a:cubicBezTo>
                    <a:cubicBezTo>
                      <a:pt x="3178" y="1172"/>
                      <a:pt x="3196" y="1174"/>
                      <a:pt x="3224" y="1174"/>
                    </a:cubicBezTo>
                    <a:cubicBezTo>
                      <a:pt x="3369" y="1174"/>
                      <a:pt x="3783" y="1124"/>
                      <a:pt x="3382" y="501"/>
                    </a:cubicBezTo>
                    <a:cubicBezTo>
                      <a:pt x="3382" y="501"/>
                      <a:pt x="2696" y="1"/>
                      <a:pt x="1947" y="1"/>
                    </a:cubicBezTo>
                    <a:close/>
                  </a:path>
                </a:pathLst>
              </a:custGeom>
              <a:solidFill>
                <a:srgbClr val="482A2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9" name="Google Shape;3019;gd778a894d7_0_1128"/>
              <p:cNvSpPr/>
              <p:nvPr/>
            </p:nvSpPr>
            <p:spPr>
              <a:xfrm>
                <a:off x="6753713" y="3253475"/>
                <a:ext cx="14700" cy="31175"/>
              </a:xfrm>
              <a:custGeom>
                <a:rect b="b" l="l" r="r" t="t"/>
                <a:pathLst>
                  <a:path extrusionOk="0" h="1247" w="588">
                    <a:moveTo>
                      <a:pt x="276" y="0"/>
                    </a:moveTo>
                    <a:cubicBezTo>
                      <a:pt x="120" y="0"/>
                      <a:pt x="0" y="288"/>
                      <a:pt x="0" y="635"/>
                    </a:cubicBezTo>
                    <a:cubicBezTo>
                      <a:pt x="12" y="971"/>
                      <a:pt x="144" y="1247"/>
                      <a:pt x="300" y="1247"/>
                    </a:cubicBezTo>
                    <a:cubicBezTo>
                      <a:pt x="468" y="1247"/>
                      <a:pt x="588" y="959"/>
                      <a:pt x="576" y="611"/>
                    </a:cubicBezTo>
                    <a:cubicBezTo>
                      <a:pt x="564" y="276"/>
                      <a:pt x="432" y="0"/>
                      <a:pt x="276" y="0"/>
                    </a:cubicBezTo>
                    <a:close/>
                  </a:path>
                </a:pathLst>
              </a:custGeom>
              <a:solidFill>
                <a:srgbClr val="3B261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0" name="Google Shape;3020;gd778a894d7_0_1128"/>
              <p:cNvSpPr/>
              <p:nvPr/>
            </p:nvSpPr>
            <p:spPr>
              <a:xfrm>
                <a:off x="6736213" y="3197800"/>
                <a:ext cx="93650" cy="38325"/>
              </a:xfrm>
              <a:custGeom>
                <a:rect b="b" l="l" r="r" t="t"/>
                <a:pathLst>
                  <a:path extrusionOk="0" h="1533" w="3746">
                    <a:moveTo>
                      <a:pt x="1827" y="0"/>
                    </a:moveTo>
                    <a:cubicBezTo>
                      <a:pt x="1096" y="0"/>
                      <a:pt x="424" y="465"/>
                      <a:pt x="424" y="465"/>
                    </a:cubicBezTo>
                    <a:cubicBezTo>
                      <a:pt x="1" y="1070"/>
                      <a:pt x="417" y="1140"/>
                      <a:pt x="560" y="1140"/>
                    </a:cubicBezTo>
                    <a:cubicBezTo>
                      <a:pt x="587" y="1140"/>
                      <a:pt x="604" y="1138"/>
                      <a:pt x="604" y="1136"/>
                    </a:cubicBezTo>
                    <a:cubicBezTo>
                      <a:pt x="722" y="999"/>
                      <a:pt x="907" y="946"/>
                      <a:pt x="1124" y="946"/>
                    </a:cubicBezTo>
                    <a:cubicBezTo>
                      <a:pt x="1835" y="946"/>
                      <a:pt x="2885" y="1513"/>
                      <a:pt x="3014" y="1532"/>
                    </a:cubicBezTo>
                    <a:cubicBezTo>
                      <a:pt x="3018" y="1532"/>
                      <a:pt x="3022" y="1532"/>
                      <a:pt x="3027" y="1532"/>
                    </a:cubicBezTo>
                    <a:cubicBezTo>
                      <a:pt x="3200" y="1532"/>
                      <a:pt x="3745" y="1304"/>
                      <a:pt x="2822" y="393"/>
                    </a:cubicBezTo>
                    <a:cubicBezTo>
                      <a:pt x="2518" y="100"/>
                      <a:pt x="2166" y="0"/>
                      <a:pt x="1827" y="0"/>
                    </a:cubicBezTo>
                    <a:close/>
                  </a:path>
                </a:pathLst>
              </a:custGeom>
              <a:solidFill>
                <a:srgbClr val="482A2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1" name="Google Shape;3021;gd778a894d7_0_1128"/>
              <p:cNvSpPr/>
              <p:nvPr/>
            </p:nvSpPr>
            <p:spPr>
              <a:xfrm>
                <a:off x="5715013" y="3682350"/>
                <a:ext cx="723725" cy="1225425"/>
              </a:xfrm>
              <a:custGeom>
                <a:rect b="b" l="l" r="r" t="t"/>
                <a:pathLst>
                  <a:path extrusionOk="0" h="49017" w="28949">
                    <a:moveTo>
                      <a:pt x="20724" y="1"/>
                    </a:moveTo>
                    <a:cubicBezTo>
                      <a:pt x="20724" y="1"/>
                      <a:pt x="7261" y="8944"/>
                      <a:pt x="1590" y="37597"/>
                    </a:cubicBezTo>
                    <a:cubicBezTo>
                      <a:pt x="1" y="45658"/>
                      <a:pt x="11569" y="49016"/>
                      <a:pt x="23142" y="49016"/>
                    </a:cubicBezTo>
                    <a:cubicBezTo>
                      <a:pt x="25098" y="49016"/>
                      <a:pt x="27055" y="48920"/>
                      <a:pt x="28948" y="48735"/>
                    </a:cubicBezTo>
                    <a:lnTo>
                      <a:pt x="20724" y="1"/>
                    </a:ln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2" name="Google Shape;3022;gd778a894d7_0_1128"/>
              <p:cNvSpPr/>
              <p:nvPr/>
            </p:nvSpPr>
            <p:spPr>
              <a:xfrm>
                <a:off x="5715013" y="4375600"/>
                <a:ext cx="723725" cy="532175"/>
              </a:xfrm>
              <a:custGeom>
                <a:rect b="b" l="l" r="r" t="t"/>
                <a:pathLst>
                  <a:path extrusionOk="0" h="21287" w="28949">
                    <a:moveTo>
                      <a:pt x="4048" y="1"/>
                    </a:moveTo>
                    <a:cubicBezTo>
                      <a:pt x="3065" y="3250"/>
                      <a:pt x="2249" y="6546"/>
                      <a:pt x="1590" y="9867"/>
                    </a:cubicBezTo>
                    <a:cubicBezTo>
                      <a:pt x="1" y="17928"/>
                      <a:pt x="11569" y="21286"/>
                      <a:pt x="23142" y="21286"/>
                    </a:cubicBezTo>
                    <a:cubicBezTo>
                      <a:pt x="25098" y="21286"/>
                      <a:pt x="27055" y="21190"/>
                      <a:pt x="28948" y="21005"/>
                    </a:cubicBezTo>
                    <a:lnTo>
                      <a:pt x="25723" y="1907"/>
                    </a:lnTo>
                    <a:lnTo>
                      <a:pt x="23230" y="1367"/>
                    </a:lnTo>
                    <a:lnTo>
                      <a:pt x="4048" y="1"/>
                    </a:ln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3" name="Google Shape;3023;gd778a894d7_0_1128"/>
              <p:cNvSpPr/>
              <p:nvPr/>
            </p:nvSpPr>
            <p:spPr>
              <a:xfrm>
                <a:off x="6286138" y="4164575"/>
                <a:ext cx="42300" cy="225150"/>
              </a:xfrm>
              <a:custGeom>
                <a:rect b="b" l="l" r="r" t="t"/>
                <a:pathLst>
                  <a:path extrusionOk="0" h="9006" w="1692">
                    <a:moveTo>
                      <a:pt x="1481" y="1"/>
                    </a:moveTo>
                    <a:cubicBezTo>
                      <a:pt x="1381" y="1"/>
                      <a:pt x="1296" y="92"/>
                      <a:pt x="1296" y="193"/>
                    </a:cubicBezTo>
                    <a:cubicBezTo>
                      <a:pt x="1296" y="241"/>
                      <a:pt x="1200" y="5420"/>
                      <a:pt x="37" y="8741"/>
                    </a:cubicBezTo>
                    <a:cubicBezTo>
                      <a:pt x="1" y="8837"/>
                      <a:pt x="61" y="8957"/>
                      <a:pt x="169" y="8993"/>
                    </a:cubicBezTo>
                    <a:cubicBezTo>
                      <a:pt x="193" y="8993"/>
                      <a:pt x="205" y="9005"/>
                      <a:pt x="229" y="9005"/>
                    </a:cubicBezTo>
                    <a:cubicBezTo>
                      <a:pt x="313" y="9005"/>
                      <a:pt x="385" y="8945"/>
                      <a:pt x="421" y="8873"/>
                    </a:cubicBezTo>
                    <a:cubicBezTo>
                      <a:pt x="1595" y="5492"/>
                      <a:pt x="1691" y="253"/>
                      <a:pt x="1691" y="205"/>
                    </a:cubicBezTo>
                    <a:cubicBezTo>
                      <a:pt x="1691" y="86"/>
                      <a:pt x="1607" y="2"/>
                      <a:pt x="1500" y="2"/>
                    </a:cubicBezTo>
                    <a:cubicBezTo>
                      <a:pt x="1493" y="1"/>
                      <a:pt x="1487" y="1"/>
                      <a:pt x="1481" y="1"/>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4" name="Google Shape;3024;gd778a894d7_0_1128"/>
              <p:cNvSpPr/>
              <p:nvPr/>
            </p:nvSpPr>
            <p:spPr>
              <a:xfrm>
                <a:off x="6961413" y="3693150"/>
                <a:ext cx="737975" cy="1201875"/>
              </a:xfrm>
              <a:custGeom>
                <a:rect b="b" l="l" r="r" t="t"/>
                <a:pathLst>
                  <a:path extrusionOk="0" h="48075" w="29519">
                    <a:moveTo>
                      <a:pt x="9543" y="0"/>
                    </a:moveTo>
                    <a:lnTo>
                      <a:pt x="0" y="42620"/>
                    </a:lnTo>
                    <a:cubicBezTo>
                      <a:pt x="6773" y="46436"/>
                      <a:pt x="12906" y="48074"/>
                      <a:pt x="17748" y="48074"/>
                    </a:cubicBezTo>
                    <a:cubicBezTo>
                      <a:pt x="25137" y="48074"/>
                      <a:pt x="29518" y="44259"/>
                      <a:pt x="28569" y="38544"/>
                    </a:cubicBezTo>
                    <a:cubicBezTo>
                      <a:pt x="23786" y="9723"/>
                      <a:pt x="9543" y="0"/>
                      <a:pt x="9543" y="0"/>
                    </a:cubicBez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5" name="Google Shape;3025;gd778a894d7_0_1128"/>
              <p:cNvSpPr/>
              <p:nvPr/>
            </p:nvSpPr>
            <p:spPr>
              <a:xfrm>
                <a:off x="7324663" y="4471525"/>
                <a:ext cx="374250" cy="446900"/>
              </a:xfrm>
              <a:custGeom>
                <a:rect b="b" l="l" r="r" t="t"/>
                <a:pathLst>
                  <a:path extrusionOk="0" h="17876" w="14970">
                    <a:moveTo>
                      <a:pt x="1" y="0"/>
                    </a:moveTo>
                    <a:lnTo>
                      <a:pt x="1367" y="17479"/>
                    </a:lnTo>
                    <a:lnTo>
                      <a:pt x="1367" y="17803"/>
                    </a:lnTo>
                    <a:cubicBezTo>
                      <a:pt x="1907" y="17852"/>
                      <a:pt x="2435" y="17875"/>
                      <a:pt x="2950" y="17875"/>
                    </a:cubicBezTo>
                    <a:cubicBezTo>
                      <a:pt x="10298" y="17875"/>
                      <a:pt x="14969" y="13059"/>
                      <a:pt x="14039" y="7457"/>
                    </a:cubicBezTo>
                    <a:cubicBezTo>
                      <a:pt x="13536" y="4364"/>
                      <a:pt x="13368" y="2829"/>
                      <a:pt x="12649" y="132"/>
                    </a:cubicBezTo>
                    <a:lnTo>
                      <a:pt x="1" y="0"/>
                    </a:ln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6" name="Google Shape;3026;gd778a894d7_0_1128"/>
              <p:cNvSpPr/>
              <p:nvPr/>
            </p:nvSpPr>
            <p:spPr>
              <a:xfrm>
                <a:off x="7324663" y="4471525"/>
                <a:ext cx="374250" cy="446900"/>
              </a:xfrm>
              <a:custGeom>
                <a:rect b="b" l="l" r="r" t="t"/>
                <a:pathLst>
                  <a:path extrusionOk="0" h="17876" w="14970">
                    <a:moveTo>
                      <a:pt x="1" y="0"/>
                    </a:moveTo>
                    <a:lnTo>
                      <a:pt x="1367" y="17479"/>
                    </a:lnTo>
                    <a:lnTo>
                      <a:pt x="1367" y="17803"/>
                    </a:lnTo>
                    <a:cubicBezTo>
                      <a:pt x="1907" y="17852"/>
                      <a:pt x="2435" y="17875"/>
                      <a:pt x="2950" y="17875"/>
                    </a:cubicBezTo>
                    <a:cubicBezTo>
                      <a:pt x="10298" y="17875"/>
                      <a:pt x="14969" y="13059"/>
                      <a:pt x="14039" y="7457"/>
                    </a:cubicBezTo>
                    <a:cubicBezTo>
                      <a:pt x="13536" y="4364"/>
                      <a:pt x="13368" y="2829"/>
                      <a:pt x="12649" y="132"/>
                    </a:cubicBezTo>
                    <a:lnTo>
                      <a:pt x="1" y="0"/>
                    </a:ln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7" name="Google Shape;3027;gd778a894d7_0_1128"/>
              <p:cNvSpPr/>
              <p:nvPr/>
            </p:nvSpPr>
            <p:spPr>
              <a:xfrm>
                <a:off x="6884988" y="4411875"/>
                <a:ext cx="473050" cy="494275"/>
              </a:xfrm>
              <a:custGeom>
                <a:rect b="b" l="l" r="r" t="t"/>
                <a:pathLst>
                  <a:path extrusionOk="0" h="19771" w="18922">
                    <a:moveTo>
                      <a:pt x="6126" y="0"/>
                    </a:moveTo>
                    <a:lnTo>
                      <a:pt x="0" y="12229"/>
                    </a:lnTo>
                    <a:cubicBezTo>
                      <a:pt x="5325" y="16022"/>
                      <a:pt x="18136" y="19770"/>
                      <a:pt x="18884" y="19770"/>
                    </a:cubicBezTo>
                    <a:cubicBezTo>
                      <a:pt x="18910" y="19770"/>
                      <a:pt x="18921" y="19766"/>
                      <a:pt x="18918" y="19758"/>
                    </a:cubicBezTo>
                    <a:lnTo>
                      <a:pt x="17743" y="2350"/>
                    </a:lnTo>
                    <a:cubicBezTo>
                      <a:pt x="17743" y="2350"/>
                      <a:pt x="13200" y="2326"/>
                      <a:pt x="13104" y="2278"/>
                    </a:cubicBezTo>
                    <a:cubicBezTo>
                      <a:pt x="10826" y="1355"/>
                      <a:pt x="8500" y="600"/>
                      <a:pt x="6126" y="0"/>
                    </a:cubicBez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8" name="Google Shape;3028;gd778a894d7_0_1128"/>
              <p:cNvSpPr/>
              <p:nvPr/>
            </p:nvSpPr>
            <p:spPr>
              <a:xfrm>
                <a:off x="7212263" y="4468825"/>
                <a:ext cx="446300" cy="73450"/>
              </a:xfrm>
              <a:custGeom>
                <a:rect b="b" l="l" r="r" t="t"/>
                <a:pathLst>
                  <a:path extrusionOk="0" h="2938" w="17852">
                    <a:moveTo>
                      <a:pt x="1" y="0"/>
                    </a:moveTo>
                    <a:lnTo>
                      <a:pt x="1284" y="1007"/>
                    </a:lnTo>
                    <a:lnTo>
                      <a:pt x="17852" y="2937"/>
                    </a:lnTo>
                    <a:lnTo>
                      <a:pt x="17169" y="96"/>
                    </a:lnTo>
                    <a:lnTo>
                      <a:pt x="1" y="0"/>
                    </a:lnTo>
                    <a:close/>
                  </a:path>
                </a:pathLst>
              </a:custGeom>
              <a:solidFill>
                <a:srgbClr val="E08D7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9" name="Google Shape;3029;gd778a894d7_0_1128"/>
              <p:cNvSpPr/>
              <p:nvPr/>
            </p:nvSpPr>
            <p:spPr>
              <a:xfrm>
                <a:off x="7143638" y="4326450"/>
                <a:ext cx="534425" cy="146275"/>
              </a:xfrm>
              <a:custGeom>
                <a:rect b="b" l="l" r="r" t="t"/>
                <a:pathLst>
                  <a:path extrusionOk="0" h="5851" w="21377">
                    <a:moveTo>
                      <a:pt x="19974" y="0"/>
                    </a:moveTo>
                    <a:lnTo>
                      <a:pt x="0" y="1715"/>
                    </a:lnTo>
                    <a:lnTo>
                      <a:pt x="1151" y="4328"/>
                    </a:lnTo>
                    <a:lnTo>
                      <a:pt x="2770" y="5827"/>
                    </a:lnTo>
                    <a:lnTo>
                      <a:pt x="21376" y="5851"/>
                    </a:lnTo>
                    <a:lnTo>
                      <a:pt x="19974" y="0"/>
                    </a:lnTo>
                    <a:close/>
                  </a:path>
                </a:pathLst>
              </a:custGeom>
              <a:solidFill>
                <a:srgbClr val="342524">
                  <a:alpha val="4941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0" name="Google Shape;3030;gd778a894d7_0_1128"/>
              <p:cNvSpPr/>
              <p:nvPr/>
            </p:nvSpPr>
            <p:spPr>
              <a:xfrm>
                <a:off x="5753563" y="4297975"/>
                <a:ext cx="537400" cy="162475"/>
              </a:xfrm>
              <a:custGeom>
                <a:rect b="b" l="l" r="r" t="t"/>
                <a:pathLst>
                  <a:path extrusionOk="0" h="6499" w="21496">
                    <a:moveTo>
                      <a:pt x="1571" y="1"/>
                    </a:moveTo>
                    <a:lnTo>
                      <a:pt x="0" y="5803"/>
                    </a:lnTo>
                    <a:lnTo>
                      <a:pt x="18067" y="6498"/>
                    </a:lnTo>
                    <a:lnTo>
                      <a:pt x="20261" y="4904"/>
                    </a:lnTo>
                    <a:lnTo>
                      <a:pt x="21496" y="2326"/>
                    </a:lnTo>
                    <a:lnTo>
                      <a:pt x="1571" y="1"/>
                    </a:lnTo>
                    <a:close/>
                  </a:path>
                </a:pathLst>
              </a:custGeom>
              <a:solidFill>
                <a:srgbClr val="09758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1" name="Google Shape;3031;gd778a894d7_0_1128"/>
              <p:cNvSpPr/>
              <p:nvPr/>
            </p:nvSpPr>
            <p:spPr>
              <a:xfrm>
                <a:off x="7057313" y="4163400"/>
                <a:ext cx="142700" cy="290450"/>
              </a:xfrm>
              <a:custGeom>
                <a:rect b="b" l="l" r="r" t="t"/>
                <a:pathLst>
                  <a:path extrusionOk="0" h="11618" w="5708">
                    <a:moveTo>
                      <a:pt x="648" y="1"/>
                    </a:moveTo>
                    <a:cubicBezTo>
                      <a:pt x="540" y="1"/>
                      <a:pt x="444" y="85"/>
                      <a:pt x="444" y="192"/>
                    </a:cubicBezTo>
                    <a:cubicBezTo>
                      <a:pt x="432" y="264"/>
                      <a:pt x="1" y="7494"/>
                      <a:pt x="5312" y="11582"/>
                    </a:cubicBezTo>
                    <a:cubicBezTo>
                      <a:pt x="5348" y="11606"/>
                      <a:pt x="5396" y="11618"/>
                      <a:pt x="5432" y="11618"/>
                    </a:cubicBezTo>
                    <a:cubicBezTo>
                      <a:pt x="5623" y="11618"/>
                      <a:pt x="5707" y="11378"/>
                      <a:pt x="5563" y="11258"/>
                    </a:cubicBezTo>
                    <a:cubicBezTo>
                      <a:pt x="408" y="7314"/>
                      <a:pt x="840" y="288"/>
                      <a:pt x="840" y="216"/>
                    </a:cubicBezTo>
                    <a:cubicBezTo>
                      <a:pt x="852" y="109"/>
                      <a:pt x="768" y="13"/>
                      <a:pt x="648"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2" name="Google Shape;3032;gd778a894d7_0_1128"/>
              <p:cNvSpPr/>
              <p:nvPr/>
            </p:nvSpPr>
            <p:spPr>
              <a:xfrm>
                <a:off x="6150988" y="4322700"/>
                <a:ext cx="452875" cy="223100"/>
              </a:xfrm>
              <a:custGeom>
                <a:rect b="b" l="l" r="r" t="t"/>
                <a:pathLst>
                  <a:path extrusionOk="0" h="8924" w="18115">
                    <a:moveTo>
                      <a:pt x="9141" y="0"/>
                    </a:moveTo>
                    <a:cubicBezTo>
                      <a:pt x="7960" y="0"/>
                      <a:pt x="6810" y="117"/>
                      <a:pt x="6042" y="462"/>
                    </a:cubicBezTo>
                    <a:cubicBezTo>
                      <a:pt x="3908" y="1409"/>
                      <a:pt x="0" y="7500"/>
                      <a:pt x="0" y="7500"/>
                    </a:cubicBezTo>
                    <a:cubicBezTo>
                      <a:pt x="0" y="7500"/>
                      <a:pt x="1177" y="7366"/>
                      <a:pt x="2851" y="7366"/>
                    </a:cubicBezTo>
                    <a:cubicBezTo>
                      <a:pt x="4142" y="7366"/>
                      <a:pt x="5730" y="7445"/>
                      <a:pt x="7301" y="7727"/>
                    </a:cubicBezTo>
                    <a:cubicBezTo>
                      <a:pt x="12344" y="8638"/>
                      <a:pt x="15316" y="8923"/>
                      <a:pt x="16831" y="8923"/>
                    </a:cubicBezTo>
                    <a:cubicBezTo>
                      <a:pt x="17690" y="8923"/>
                      <a:pt x="18080" y="8832"/>
                      <a:pt x="18115" y="8710"/>
                    </a:cubicBezTo>
                    <a:cubicBezTo>
                      <a:pt x="18115" y="8710"/>
                      <a:pt x="14578" y="810"/>
                      <a:pt x="13739" y="486"/>
                    </a:cubicBezTo>
                    <a:cubicBezTo>
                      <a:pt x="13440" y="371"/>
                      <a:pt x="11243" y="0"/>
                      <a:pt x="9141" y="0"/>
                    </a:cubicBezTo>
                    <a:close/>
                  </a:path>
                </a:pathLst>
              </a:custGeom>
              <a:solidFill>
                <a:srgbClr val="A5AFF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3" name="Google Shape;3033;gd778a894d7_0_1128"/>
              <p:cNvSpPr/>
              <p:nvPr/>
            </p:nvSpPr>
            <p:spPr>
              <a:xfrm>
                <a:off x="6147388" y="4422575"/>
                <a:ext cx="242775" cy="118800"/>
              </a:xfrm>
              <a:custGeom>
                <a:rect b="b" l="l" r="r" t="t"/>
                <a:pathLst>
                  <a:path extrusionOk="0" h="4752" w="9711">
                    <a:moveTo>
                      <a:pt x="8502" y="0"/>
                    </a:moveTo>
                    <a:cubicBezTo>
                      <a:pt x="6102" y="0"/>
                      <a:pt x="487" y="2795"/>
                      <a:pt x="264" y="3564"/>
                    </a:cubicBezTo>
                    <a:cubicBezTo>
                      <a:pt x="0" y="4476"/>
                      <a:pt x="2722" y="4751"/>
                      <a:pt x="2722" y="4751"/>
                    </a:cubicBezTo>
                    <a:cubicBezTo>
                      <a:pt x="2722" y="4751"/>
                      <a:pt x="9711" y="675"/>
                      <a:pt x="9447" y="316"/>
                    </a:cubicBezTo>
                    <a:cubicBezTo>
                      <a:pt x="9277" y="95"/>
                      <a:pt x="8944" y="0"/>
                      <a:pt x="8502" y="0"/>
                    </a:cubicBezTo>
                    <a:close/>
                  </a:path>
                </a:pathLst>
              </a:custGeom>
              <a:solidFill>
                <a:srgbClr val="A5AFF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4" name="Google Shape;3034;gd778a894d7_0_1128"/>
              <p:cNvSpPr/>
              <p:nvPr/>
            </p:nvSpPr>
            <p:spPr>
              <a:xfrm>
                <a:off x="6916163" y="4319275"/>
                <a:ext cx="282150" cy="124200"/>
              </a:xfrm>
              <a:custGeom>
                <a:rect b="b" l="l" r="r" t="t"/>
                <a:pathLst>
                  <a:path extrusionOk="0" h="4968" w="11286">
                    <a:moveTo>
                      <a:pt x="7173" y="0"/>
                    </a:moveTo>
                    <a:cubicBezTo>
                      <a:pt x="5706" y="0"/>
                      <a:pt x="4400" y="264"/>
                      <a:pt x="4400" y="264"/>
                    </a:cubicBezTo>
                    <a:cubicBezTo>
                      <a:pt x="4400" y="264"/>
                      <a:pt x="1714" y="2757"/>
                      <a:pt x="60" y="2949"/>
                    </a:cubicBezTo>
                    <a:cubicBezTo>
                      <a:pt x="0" y="2949"/>
                      <a:pt x="3753" y="3285"/>
                      <a:pt x="4676" y="3548"/>
                    </a:cubicBezTo>
                    <a:cubicBezTo>
                      <a:pt x="5155" y="3680"/>
                      <a:pt x="9327" y="4819"/>
                      <a:pt x="9327" y="4819"/>
                    </a:cubicBezTo>
                    <a:cubicBezTo>
                      <a:pt x="9327" y="4819"/>
                      <a:pt x="9578" y="4967"/>
                      <a:pt x="9896" y="4967"/>
                    </a:cubicBezTo>
                    <a:cubicBezTo>
                      <a:pt x="10413" y="4967"/>
                      <a:pt x="11108" y="4577"/>
                      <a:pt x="11197" y="2529"/>
                    </a:cubicBezTo>
                    <a:cubicBezTo>
                      <a:pt x="11286" y="451"/>
                      <a:pt x="9091" y="0"/>
                      <a:pt x="7173"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5" name="Google Shape;3035;gd778a894d7_0_1128"/>
              <p:cNvSpPr/>
              <p:nvPr/>
            </p:nvSpPr>
            <p:spPr>
              <a:xfrm>
                <a:off x="7025238" y="4207475"/>
                <a:ext cx="158275" cy="162125"/>
              </a:xfrm>
              <a:custGeom>
                <a:rect b="b" l="l" r="r" t="t"/>
                <a:pathLst>
                  <a:path extrusionOk="0" h="6485" w="6331">
                    <a:moveTo>
                      <a:pt x="4929" y="0"/>
                    </a:moveTo>
                    <a:cubicBezTo>
                      <a:pt x="3595" y="0"/>
                      <a:pt x="1" y="4819"/>
                      <a:pt x="1" y="4819"/>
                    </a:cubicBezTo>
                    <a:cubicBezTo>
                      <a:pt x="1" y="4819"/>
                      <a:pt x="198" y="6485"/>
                      <a:pt x="1032" y="6485"/>
                    </a:cubicBezTo>
                    <a:cubicBezTo>
                      <a:pt x="1071" y="6485"/>
                      <a:pt x="1111" y="6481"/>
                      <a:pt x="1152" y="6474"/>
                    </a:cubicBezTo>
                    <a:cubicBezTo>
                      <a:pt x="2087" y="6306"/>
                      <a:pt x="6331" y="312"/>
                      <a:pt x="5036" y="12"/>
                    </a:cubicBezTo>
                    <a:cubicBezTo>
                      <a:pt x="5002" y="4"/>
                      <a:pt x="4966" y="0"/>
                      <a:pt x="4929"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6" name="Google Shape;3036;gd778a894d7_0_1128"/>
              <p:cNvSpPr/>
              <p:nvPr/>
            </p:nvSpPr>
            <p:spPr>
              <a:xfrm>
                <a:off x="7090288" y="4201225"/>
                <a:ext cx="169975" cy="162150"/>
              </a:xfrm>
              <a:custGeom>
                <a:rect b="b" l="l" r="r" t="t"/>
                <a:pathLst>
                  <a:path extrusionOk="0" h="6486" w="6799">
                    <a:moveTo>
                      <a:pt x="5089" y="0"/>
                    </a:moveTo>
                    <a:cubicBezTo>
                      <a:pt x="4064" y="0"/>
                      <a:pt x="0" y="5009"/>
                      <a:pt x="0" y="5009"/>
                    </a:cubicBezTo>
                    <a:cubicBezTo>
                      <a:pt x="0" y="5009"/>
                      <a:pt x="615" y="6486"/>
                      <a:pt x="1475" y="6486"/>
                    </a:cubicBezTo>
                    <a:cubicBezTo>
                      <a:pt x="1523" y="6486"/>
                      <a:pt x="1570" y="6481"/>
                      <a:pt x="1619" y="6472"/>
                    </a:cubicBezTo>
                    <a:cubicBezTo>
                      <a:pt x="2554" y="6292"/>
                      <a:pt x="6798" y="813"/>
                      <a:pt x="5192" y="22"/>
                    </a:cubicBezTo>
                    <a:cubicBezTo>
                      <a:pt x="5162" y="7"/>
                      <a:pt x="5127" y="0"/>
                      <a:pt x="5089"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7" name="Google Shape;3037;gd778a894d7_0_1128"/>
              <p:cNvSpPr/>
              <p:nvPr/>
            </p:nvSpPr>
            <p:spPr>
              <a:xfrm>
                <a:off x="7079488" y="4261325"/>
                <a:ext cx="223925" cy="174250"/>
              </a:xfrm>
              <a:custGeom>
                <a:rect b="b" l="l" r="r" t="t"/>
                <a:pathLst>
                  <a:path extrusionOk="0" h="6970" w="8957">
                    <a:moveTo>
                      <a:pt x="7148" y="1"/>
                    </a:moveTo>
                    <a:cubicBezTo>
                      <a:pt x="5791" y="1"/>
                      <a:pt x="1" y="6130"/>
                      <a:pt x="1" y="6130"/>
                    </a:cubicBezTo>
                    <a:cubicBezTo>
                      <a:pt x="1" y="6130"/>
                      <a:pt x="1490" y="6969"/>
                      <a:pt x="2439" y="6969"/>
                    </a:cubicBezTo>
                    <a:cubicBezTo>
                      <a:pt x="2445" y="6969"/>
                      <a:pt x="2452" y="6969"/>
                      <a:pt x="2459" y="6969"/>
                    </a:cubicBezTo>
                    <a:cubicBezTo>
                      <a:pt x="3418" y="6969"/>
                      <a:pt x="8956" y="579"/>
                      <a:pt x="7254" y="16"/>
                    </a:cubicBezTo>
                    <a:cubicBezTo>
                      <a:pt x="7223" y="6"/>
                      <a:pt x="7187" y="1"/>
                      <a:pt x="7148"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8" name="Google Shape;3038;gd778a894d7_0_1128"/>
              <p:cNvSpPr/>
              <p:nvPr/>
            </p:nvSpPr>
            <p:spPr>
              <a:xfrm>
                <a:off x="7137638" y="4328150"/>
                <a:ext cx="154375" cy="131075"/>
              </a:xfrm>
              <a:custGeom>
                <a:rect b="b" l="l" r="r" t="t"/>
                <a:pathLst>
                  <a:path extrusionOk="0" h="5243" w="6175">
                    <a:moveTo>
                      <a:pt x="5203" y="1"/>
                    </a:moveTo>
                    <a:cubicBezTo>
                      <a:pt x="4048" y="1"/>
                      <a:pt x="1" y="4272"/>
                      <a:pt x="1" y="4272"/>
                    </a:cubicBezTo>
                    <a:cubicBezTo>
                      <a:pt x="1" y="4272"/>
                      <a:pt x="165" y="4812"/>
                      <a:pt x="1085" y="4812"/>
                    </a:cubicBezTo>
                    <a:cubicBezTo>
                      <a:pt x="1095" y="4812"/>
                      <a:pt x="1105" y="4812"/>
                      <a:pt x="1116" y="4812"/>
                    </a:cubicBezTo>
                    <a:cubicBezTo>
                      <a:pt x="1322" y="4812"/>
                      <a:pt x="1664" y="5243"/>
                      <a:pt x="2123" y="5243"/>
                    </a:cubicBezTo>
                    <a:cubicBezTo>
                      <a:pt x="2331" y="5243"/>
                      <a:pt x="2563" y="5154"/>
                      <a:pt x="2818" y="4896"/>
                    </a:cubicBezTo>
                    <a:cubicBezTo>
                      <a:pt x="4628" y="3074"/>
                      <a:pt x="6175" y="1071"/>
                      <a:pt x="5432" y="100"/>
                    </a:cubicBezTo>
                    <a:cubicBezTo>
                      <a:pt x="5379" y="32"/>
                      <a:pt x="5302" y="1"/>
                      <a:pt x="5203"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9" name="Google Shape;3039;gd778a894d7_0_1128"/>
              <p:cNvSpPr/>
              <p:nvPr/>
            </p:nvSpPr>
            <p:spPr>
              <a:xfrm>
                <a:off x="6592363" y="4530600"/>
                <a:ext cx="776675" cy="383625"/>
              </a:xfrm>
              <a:custGeom>
                <a:rect b="b" l="l" r="r" t="t"/>
                <a:pathLst>
                  <a:path extrusionOk="0" h="15345" w="31067">
                    <a:moveTo>
                      <a:pt x="278" y="0"/>
                    </a:moveTo>
                    <a:cubicBezTo>
                      <a:pt x="134" y="0"/>
                      <a:pt x="0" y="168"/>
                      <a:pt x="100" y="322"/>
                    </a:cubicBezTo>
                    <a:cubicBezTo>
                      <a:pt x="184" y="418"/>
                      <a:pt x="2018" y="2684"/>
                      <a:pt x="6730" y="5693"/>
                    </a:cubicBezTo>
                    <a:cubicBezTo>
                      <a:pt x="11070" y="8451"/>
                      <a:pt x="18755" y="12371"/>
                      <a:pt x="30743" y="15344"/>
                    </a:cubicBezTo>
                    <a:lnTo>
                      <a:pt x="30791" y="15344"/>
                    </a:lnTo>
                    <a:cubicBezTo>
                      <a:pt x="31031" y="15344"/>
                      <a:pt x="31067" y="15009"/>
                      <a:pt x="30839" y="14949"/>
                    </a:cubicBezTo>
                    <a:cubicBezTo>
                      <a:pt x="18922" y="11999"/>
                      <a:pt x="11286" y="8103"/>
                      <a:pt x="6970" y="5358"/>
                    </a:cubicBezTo>
                    <a:cubicBezTo>
                      <a:pt x="2306" y="2385"/>
                      <a:pt x="436" y="83"/>
                      <a:pt x="412" y="59"/>
                    </a:cubicBezTo>
                    <a:cubicBezTo>
                      <a:pt x="371" y="18"/>
                      <a:pt x="324" y="0"/>
                      <a:pt x="278"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0" name="Google Shape;3040;gd778a894d7_0_1128"/>
              <p:cNvSpPr/>
              <p:nvPr/>
            </p:nvSpPr>
            <p:spPr>
              <a:xfrm>
                <a:off x="6143038" y="4737925"/>
                <a:ext cx="757000" cy="176600"/>
              </a:xfrm>
              <a:custGeom>
                <a:rect b="b" l="l" r="r" t="t"/>
                <a:pathLst>
                  <a:path extrusionOk="0" h="7064" w="30280">
                    <a:moveTo>
                      <a:pt x="29988" y="1"/>
                    </a:moveTo>
                    <a:cubicBezTo>
                      <a:pt x="29946" y="1"/>
                      <a:pt x="29902" y="15"/>
                      <a:pt x="29858" y="50"/>
                    </a:cubicBezTo>
                    <a:cubicBezTo>
                      <a:pt x="29752" y="124"/>
                      <a:pt x="19949" y="6666"/>
                      <a:pt x="6023" y="6666"/>
                    </a:cubicBezTo>
                    <a:cubicBezTo>
                      <a:pt x="4189" y="6666"/>
                      <a:pt x="2283" y="6553"/>
                      <a:pt x="318" y="6296"/>
                    </a:cubicBezTo>
                    <a:cubicBezTo>
                      <a:pt x="301" y="6292"/>
                      <a:pt x="284" y="6290"/>
                      <a:pt x="268" y="6290"/>
                    </a:cubicBezTo>
                    <a:cubicBezTo>
                      <a:pt x="36" y="6290"/>
                      <a:pt x="1" y="6680"/>
                      <a:pt x="270" y="6692"/>
                    </a:cubicBezTo>
                    <a:cubicBezTo>
                      <a:pt x="2200" y="6943"/>
                      <a:pt x="4142" y="7063"/>
                      <a:pt x="6097" y="7063"/>
                    </a:cubicBezTo>
                    <a:cubicBezTo>
                      <a:pt x="20111" y="7039"/>
                      <a:pt x="29978" y="458"/>
                      <a:pt x="30086" y="374"/>
                    </a:cubicBezTo>
                    <a:cubicBezTo>
                      <a:pt x="30279" y="257"/>
                      <a:pt x="30160" y="1"/>
                      <a:pt x="29988" y="1"/>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1" name="Google Shape;3041;gd778a894d7_0_1128"/>
              <p:cNvSpPr/>
              <p:nvPr/>
            </p:nvSpPr>
            <p:spPr>
              <a:xfrm>
                <a:off x="6909563" y="4387575"/>
                <a:ext cx="370475" cy="145100"/>
              </a:xfrm>
              <a:custGeom>
                <a:rect b="b" l="l" r="r" t="t"/>
                <a:pathLst>
                  <a:path extrusionOk="0" h="5804" w="14819">
                    <a:moveTo>
                      <a:pt x="205" y="0"/>
                    </a:moveTo>
                    <a:cubicBezTo>
                      <a:pt x="96" y="0"/>
                      <a:pt x="12" y="81"/>
                      <a:pt x="12" y="193"/>
                    </a:cubicBezTo>
                    <a:cubicBezTo>
                      <a:pt x="0" y="301"/>
                      <a:pt x="84" y="397"/>
                      <a:pt x="204" y="397"/>
                    </a:cubicBezTo>
                    <a:cubicBezTo>
                      <a:pt x="312" y="409"/>
                      <a:pt x="11066" y="1164"/>
                      <a:pt x="14399" y="5720"/>
                    </a:cubicBezTo>
                    <a:cubicBezTo>
                      <a:pt x="14435" y="5780"/>
                      <a:pt x="14495" y="5804"/>
                      <a:pt x="14555" y="5804"/>
                    </a:cubicBezTo>
                    <a:cubicBezTo>
                      <a:pt x="14722" y="5804"/>
                      <a:pt x="14818" y="5624"/>
                      <a:pt x="14722" y="5492"/>
                    </a:cubicBezTo>
                    <a:cubicBezTo>
                      <a:pt x="11270" y="780"/>
                      <a:pt x="672" y="37"/>
                      <a:pt x="228" y="1"/>
                    </a:cubicBezTo>
                    <a:cubicBezTo>
                      <a:pt x="220" y="0"/>
                      <a:pt x="213" y="0"/>
                      <a:pt x="205"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2" name="Google Shape;3042;gd778a894d7_0_1128"/>
              <p:cNvSpPr/>
              <p:nvPr/>
            </p:nvSpPr>
            <p:spPr>
              <a:xfrm>
                <a:off x="6277763" y="4477950"/>
                <a:ext cx="321325" cy="66625"/>
              </a:xfrm>
              <a:custGeom>
                <a:rect b="b" l="l" r="r" t="t"/>
                <a:pathLst>
                  <a:path extrusionOk="0" h="2665" w="12853">
                    <a:moveTo>
                      <a:pt x="2924" y="0"/>
                    </a:moveTo>
                    <a:cubicBezTo>
                      <a:pt x="2894" y="0"/>
                      <a:pt x="2870" y="2"/>
                      <a:pt x="2854" y="7"/>
                    </a:cubicBezTo>
                    <a:cubicBezTo>
                      <a:pt x="2290" y="175"/>
                      <a:pt x="0" y="1397"/>
                      <a:pt x="0" y="1397"/>
                    </a:cubicBezTo>
                    <a:cubicBezTo>
                      <a:pt x="0" y="1397"/>
                      <a:pt x="7459" y="2665"/>
                      <a:pt x="11126" y="2665"/>
                    </a:cubicBezTo>
                    <a:cubicBezTo>
                      <a:pt x="11913" y="2665"/>
                      <a:pt x="12526" y="2606"/>
                      <a:pt x="12852" y="2464"/>
                    </a:cubicBezTo>
                    <a:cubicBezTo>
                      <a:pt x="12852" y="2464"/>
                      <a:pt x="3955" y="0"/>
                      <a:pt x="2924" y="0"/>
                    </a:cubicBezTo>
                    <a:close/>
                  </a:path>
                </a:pathLst>
              </a:custGeom>
              <a:solidFill>
                <a:srgbClr val="929B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3" name="Google Shape;3043;gd778a894d7_0_1128"/>
              <p:cNvSpPr/>
              <p:nvPr/>
            </p:nvSpPr>
            <p:spPr>
              <a:xfrm>
                <a:off x="6276563" y="4510050"/>
                <a:ext cx="329700" cy="36125"/>
              </a:xfrm>
              <a:custGeom>
                <a:rect b="b" l="l" r="r" t="t"/>
                <a:pathLst>
                  <a:path extrusionOk="0" h="1445" w="13188">
                    <a:moveTo>
                      <a:pt x="199" y="1"/>
                    </a:moveTo>
                    <a:cubicBezTo>
                      <a:pt x="108" y="1"/>
                      <a:pt x="33" y="68"/>
                      <a:pt x="12" y="161"/>
                    </a:cubicBezTo>
                    <a:cubicBezTo>
                      <a:pt x="0" y="269"/>
                      <a:pt x="72" y="377"/>
                      <a:pt x="180" y="401"/>
                    </a:cubicBezTo>
                    <a:cubicBezTo>
                      <a:pt x="240" y="413"/>
                      <a:pt x="6186" y="1444"/>
                      <a:pt x="11881" y="1444"/>
                    </a:cubicBezTo>
                    <a:cubicBezTo>
                      <a:pt x="12253" y="1444"/>
                      <a:pt x="12624" y="1432"/>
                      <a:pt x="12996" y="1420"/>
                    </a:cubicBezTo>
                    <a:cubicBezTo>
                      <a:pt x="13104" y="1420"/>
                      <a:pt x="13188" y="1324"/>
                      <a:pt x="13188" y="1216"/>
                    </a:cubicBezTo>
                    <a:cubicBezTo>
                      <a:pt x="13176" y="1108"/>
                      <a:pt x="13092" y="1025"/>
                      <a:pt x="12984" y="1025"/>
                    </a:cubicBezTo>
                    <a:cubicBezTo>
                      <a:pt x="12585" y="1036"/>
                      <a:pt x="12183" y="1041"/>
                      <a:pt x="11781" y="1041"/>
                    </a:cubicBezTo>
                    <a:cubicBezTo>
                      <a:pt x="6139" y="1041"/>
                      <a:pt x="307" y="17"/>
                      <a:pt x="240" y="6"/>
                    </a:cubicBezTo>
                    <a:cubicBezTo>
                      <a:pt x="226" y="2"/>
                      <a:pt x="212" y="1"/>
                      <a:pt x="199" y="1"/>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4" name="Google Shape;3044;gd778a894d7_0_1128"/>
              <p:cNvSpPr/>
              <p:nvPr/>
            </p:nvSpPr>
            <p:spPr>
              <a:xfrm>
                <a:off x="6497488" y="4353900"/>
                <a:ext cx="110275" cy="185375"/>
              </a:xfrm>
              <a:custGeom>
                <a:rect b="b" l="l" r="r" t="t"/>
                <a:pathLst>
                  <a:path extrusionOk="0" h="7415" w="4411">
                    <a:moveTo>
                      <a:pt x="281" y="1"/>
                    </a:moveTo>
                    <a:cubicBezTo>
                      <a:pt x="140" y="1"/>
                      <a:pt x="0" y="153"/>
                      <a:pt x="107" y="317"/>
                    </a:cubicBezTo>
                    <a:lnTo>
                      <a:pt x="3979" y="7307"/>
                    </a:lnTo>
                    <a:cubicBezTo>
                      <a:pt x="4015" y="7378"/>
                      <a:pt x="4087" y="7414"/>
                      <a:pt x="4159" y="7414"/>
                    </a:cubicBezTo>
                    <a:cubicBezTo>
                      <a:pt x="4315" y="7414"/>
                      <a:pt x="4411" y="7247"/>
                      <a:pt x="4339" y="7115"/>
                    </a:cubicBezTo>
                    <a:lnTo>
                      <a:pt x="454" y="113"/>
                    </a:lnTo>
                    <a:cubicBezTo>
                      <a:pt x="413" y="34"/>
                      <a:pt x="347" y="1"/>
                      <a:pt x="281" y="1"/>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5" name="Google Shape;3045;gd778a894d7_0_1128"/>
              <p:cNvSpPr/>
              <p:nvPr/>
            </p:nvSpPr>
            <p:spPr>
              <a:xfrm>
                <a:off x="5780238" y="4442450"/>
                <a:ext cx="463975" cy="65050"/>
              </a:xfrm>
              <a:custGeom>
                <a:rect b="b" l="l" r="r" t="t"/>
                <a:pathLst>
                  <a:path extrusionOk="0" h="2602" w="18559">
                    <a:moveTo>
                      <a:pt x="671" y="0"/>
                    </a:moveTo>
                    <a:cubicBezTo>
                      <a:pt x="444" y="851"/>
                      <a:pt x="216" y="1714"/>
                      <a:pt x="0" y="2602"/>
                    </a:cubicBezTo>
                    <a:lnTo>
                      <a:pt x="18559" y="923"/>
                    </a:lnTo>
                    <a:lnTo>
                      <a:pt x="671" y="0"/>
                    </a:lnTo>
                    <a:close/>
                  </a:path>
                </a:pathLst>
              </a:custGeom>
              <a:solidFill>
                <a:srgbClr val="E08D7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6" name="Google Shape;3046;gd778a894d7_0_1128"/>
              <p:cNvSpPr/>
              <p:nvPr/>
            </p:nvSpPr>
            <p:spPr>
              <a:xfrm>
                <a:off x="7206588" y="4464325"/>
                <a:ext cx="413925" cy="13500"/>
              </a:xfrm>
              <a:custGeom>
                <a:rect b="b" l="l" r="r" t="t"/>
                <a:pathLst>
                  <a:path extrusionOk="0" h="540" w="16557">
                    <a:moveTo>
                      <a:pt x="228" y="0"/>
                    </a:moveTo>
                    <a:cubicBezTo>
                      <a:pt x="0" y="0"/>
                      <a:pt x="0" y="348"/>
                      <a:pt x="228" y="348"/>
                    </a:cubicBezTo>
                    <a:lnTo>
                      <a:pt x="16329" y="540"/>
                    </a:lnTo>
                    <a:cubicBezTo>
                      <a:pt x="16556" y="540"/>
                      <a:pt x="16556" y="192"/>
                      <a:pt x="16329" y="192"/>
                    </a:cubicBezTo>
                    <a:lnTo>
                      <a:pt x="228"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7" name="Google Shape;3047;gd778a894d7_0_1128"/>
              <p:cNvSpPr/>
              <p:nvPr/>
            </p:nvSpPr>
            <p:spPr>
              <a:xfrm>
                <a:off x="5820988" y="4437050"/>
                <a:ext cx="371675" cy="27600"/>
              </a:xfrm>
              <a:custGeom>
                <a:rect b="b" l="l" r="r" t="t"/>
                <a:pathLst>
                  <a:path extrusionOk="0" h="1104" w="14867">
                    <a:moveTo>
                      <a:pt x="192" y="0"/>
                    </a:moveTo>
                    <a:cubicBezTo>
                      <a:pt x="96" y="0"/>
                      <a:pt x="13" y="72"/>
                      <a:pt x="1" y="168"/>
                    </a:cubicBezTo>
                    <a:cubicBezTo>
                      <a:pt x="1" y="264"/>
                      <a:pt x="72" y="348"/>
                      <a:pt x="168" y="348"/>
                    </a:cubicBezTo>
                    <a:lnTo>
                      <a:pt x="14615" y="1103"/>
                    </a:lnTo>
                    <a:lnTo>
                      <a:pt x="14627" y="1103"/>
                    </a:lnTo>
                    <a:cubicBezTo>
                      <a:pt x="14854" y="1103"/>
                      <a:pt x="14866" y="756"/>
                      <a:pt x="14639" y="744"/>
                    </a:cubicBezTo>
                    <a:lnTo>
                      <a:pt x="192" y="0"/>
                    </a:ln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8" name="Google Shape;3048;gd778a894d7_0_1128"/>
              <p:cNvSpPr/>
              <p:nvPr/>
            </p:nvSpPr>
            <p:spPr>
              <a:xfrm>
                <a:off x="6548388" y="3559175"/>
                <a:ext cx="159175" cy="235000"/>
              </a:xfrm>
              <a:custGeom>
                <a:rect b="b" l="l" r="r" t="t"/>
                <a:pathLst>
                  <a:path extrusionOk="0" h="9400" w="6367">
                    <a:moveTo>
                      <a:pt x="1536" y="0"/>
                    </a:moveTo>
                    <a:lnTo>
                      <a:pt x="1" y="2542"/>
                    </a:lnTo>
                    <a:lnTo>
                      <a:pt x="4377" y="9400"/>
                    </a:lnTo>
                    <a:lnTo>
                      <a:pt x="6211" y="9232"/>
                    </a:lnTo>
                    <a:lnTo>
                      <a:pt x="6367" y="6978"/>
                    </a:lnTo>
                    <a:lnTo>
                      <a:pt x="1536" y="0"/>
                    </a:lnTo>
                    <a:close/>
                  </a:path>
                </a:pathLst>
              </a:cu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9" name="Google Shape;3049;gd778a894d7_0_1128"/>
              <p:cNvSpPr/>
              <p:nvPr/>
            </p:nvSpPr>
            <p:spPr>
              <a:xfrm>
                <a:off x="6739013" y="3558575"/>
                <a:ext cx="158875" cy="235300"/>
              </a:xfrm>
              <a:custGeom>
                <a:rect b="b" l="l" r="r" t="t"/>
                <a:pathLst>
                  <a:path extrusionOk="0" h="9412" w="6355">
                    <a:moveTo>
                      <a:pt x="4820" y="1"/>
                    </a:moveTo>
                    <a:lnTo>
                      <a:pt x="1" y="7002"/>
                    </a:lnTo>
                    <a:lnTo>
                      <a:pt x="169" y="9256"/>
                    </a:lnTo>
                    <a:lnTo>
                      <a:pt x="2003" y="9412"/>
                    </a:lnTo>
                    <a:lnTo>
                      <a:pt x="6355" y="2542"/>
                    </a:lnTo>
                    <a:lnTo>
                      <a:pt x="4820" y="1"/>
                    </a:lnTo>
                    <a:close/>
                  </a:path>
                </a:pathLst>
              </a:cu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0" name="Google Shape;3050;gd778a894d7_0_1128"/>
              <p:cNvSpPr/>
              <p:nvPr/>
            </p:nvSpPr>
            <p:spPr>
              <a:xfrm>
                <a:off x="6684763" y="3731500"/>
                <a:ext cx="80650" cy="1765075"/>
              </a:xfrm>
              <a:custGeom>
                <a:rect b="b" l="l" r="r" t="t"/>
                <a:pathLst>
                  <a:path extrusionOk="0" h="70603" w="3226">
                    <a:moveTo>
                      <a:pt x="1" y="1"/>
                    </a:moveTo>
                    <a:lnTo>
                      <a:pt x="109" y="70602"/>
                    </a:lnTo>
                    <a:lnTo>
                      <a:pt x="3226" y="70602"/>
                    </a:lnTo>
                    <a:lnTo>
                      <a:pt x="3106" y="1"/>
                    </a:lnTo>
                    <a:close/>
                  </a:path>
                </a:pathLst>
              </a:cu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1" name="Google Shape;3051;gd778a894d7_0_1128"/>
              <p:cNvSpPr/>
              <p:nvPr/>
            </p:nvSpPr>
            <p:spPr>
              <a:xfrm>
                <a:off x="1768238" y="5325400"/>
                <a:ext cx="1465325" cy="1261850"/>
              </a:xfrm>
              <a:custGeom>
                <a:rect b="b" l="l" r="r" t="t"/>
                <a:pathLst>
                  <a:path extrusionOk="0" h="50474" w="58613">
                    <a:moveTo>
                      <a:pt x="5215" y="1"/>
                    </a:moveTo>
                    <a:cubicBezTo>
                      <a:pt x="3237" y="13272"/>
                      <a:pt x="923" y="37214"/>
                      <a:pt x="0" y="48974"/>
                    </a:cubicBezTo>
                    <a:lnTo>
                      <a:pt x="25932" y="49418"/>
                    </a:lnTo>
                    <a:cubicBezTo>
                      <a:pt x="26135" y="46960"/>
                      <a:pt x="27274" y="33377"/>
                      <a:pt x="27478" y="31483"/>
                    </a:cubicBezTo>
                    <a:cubicBezTo>
                      <a:pt x="27490" y="31279"/>
                      <a:pt x="27598" y="31099"/>
                      <a:pt x="27754" y="30967"/>
                    </a:cubicBezTo>
                    <a:cubicBezTo>
                      <a:pt x="27922" y="31099"/>
                      <a:pt x="28018" y="31291"/>
                      <a:pt x="28030" y="31495"/>
                    </a:cubicBezTo>
                    <a:cubicBezTo>
                      <a:pt x="28161" y="33389"/>
                      <a:pt x="30188" y="47536"/>
                      <a:pt x="30439" y="49993"/>
                    </a:cubicBezTo>
                    <a:lnTo>
                      <a:pt x="58613" y="50473"/>
                    </a:lnTo>
                    <a:cubicBezTo>
                      <a:pt x="58085" y="38688"/>
                      <a:pt x="55316" y="14159"/>
                      <a:pt x="53793" y="816"/>
                    </a:cubicBezTo>
                    <a:lnTo>
                      <a:pt x="29504" y="504"/>
                    </a:lnTo>
                    <a:lnTo>
                      <a:pt x="5215" y="1"/>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2" name="Google Shape;3052;gd778a894d7_0_1128"/>
              <p:cNvSpPr/>
              <p:nvPr/>
            </p:nvSpPr>
            <p:spPr>
              <a:xfrm>
                <a:off x="1836563" y="3546550"/>
                <a:ext cx="1274725" cy="1894075"/>
              </a:xfrm>
              <a:custGeom>
                <a:rect b="b" l="l" r="r" t="t"/>
                <a:pathLst>
                  <a:path extrusionOk="0" h="75763" w="50989">
                    <a:moveTo>
                      <a:pt x="31277" y="0"/>
                    </a:moveTo>
                    <a:cubicBezTo>
                      <a:pt x="22619" y="0"/>
                      <a:pt x="9508" y="901"/>
                      <a:pt x="9508" y="901"/>
                    </a:cubicBezTo>
                    <a:cubicBezTo>
                      <a:pt x="9508" y="901"/>
                      <a:pt x="1463" y="2675"/>
                      <a:pt x="516" y="8502"/>
                    </a:cubicBezTo>
                    <a:cubicBezTo>
                      <a:pt x="1" y="11679"/>
                      <a:pt x="2374" y="72653"/>
                      <a:pt x="2374" y="72653"/>
                    </a:cubicBezTo>
                    <a:cubicBezTo>
                      <a:pt x="2374" y="72653"/>
                      <a:pt x="13685" y="75763"/>
                      <a:pt x="27659" y="75763"/>
                    </a:cubicBezTo>
                    <a:cubicBezTo>
                      <a:pt x="35115" y="75763"/>
                      <a:pt x="43330" y="74877"/>
                      <a:pt x="50988" y="72162"/>
                    </a:cubicBezTo>
                    <a:lnTo>
                      <a:pt x="48291" y="12482"/>
                    </a:lnTo>
                    <a:cubicBezTo>
                      <a:pt x="48003" y="6128"/>
                      <a:pt x="43148" y="889"/>
                      <a:pt x="36830" y="218"/>
                    </a:cubicBezTo>
                    <a:lnTo>
                      <a:pt x="36626" y="194"/>
                    </a:lnTo>
                    <a:cubicBezTo>
                      <a:pt x="35295" y="56"/>
                      <a:pt x="33422" y="0"/>
                      <a:pt x="3127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3" name="Google Shape;3053;gd778a894d7_0_1128"/>
              <p:cNvSpPr/>
              <p:nvPr/>
            </p:nvSpPr>
            <p:spPr>
              <a:xfrm>
                <a:off x="1859038" y="4330350"/>
                <a:ext cx="1232750" cy="516125"/>
              </a:xfrm>
              <a:custGeom>
                <a:rect b="b" l="l" r="r" t="t"/>
                <a:pathLst>
                  <a:path extrusionOk="0" h="20645" w="49310">
                    <a:moveTo>
                      <a:pt x="1" y="0"/>
                    </a:moveTo>
                    <a:lnTo>
                      <a:pt x="1" y="0"/>
                    </a:lnTo>
                    <a:cubicBezTo>
                      <a:pt x="288" y="9256"/>
                      <a:pt x="444" y="12133"/>
                      <a:pt x="732" y="20165"/>
                    </a:cubicBezTo>
                    <a:cubicBezTo>
                      <a:pt x="2171" y="20233"/>
                      <a:pt x="3548" y="20264"/>
                      <a:pt x="4864" y="20264"/>
                    </a:cubicBezTo>
                    <a:cubicBezTo>
                      <a:pt x="23582" y="20264"/>
                      <a:pt x="30081" y="13911"/>
                      <a:pt x="30618" y="13911"/>
                    </a:cubicBezTo>
                    <a:cubicBezTo>
                      <a:pt x="30629" y="13911"/>
                      <a:pt x="30638" y="13914"/>
                      <a:pt x="30644" y="13919"/>
                    </a:cubicBezTo>
                    <a:cubicBezTo>
                      <a:pt x="33665" y="16605"/>
                      <a:pt x="46073" y="19386"/>
                      <a:pt x="49310" y="20645"/>
                    </a:cubicBezTo>
                    <a:lnTo>
                      <a:pt x="48878" y="14267"/>
                    </a:lnTo>
                    <a:lnTo>
                      <a:pt x="43867" y="10946"/>
                    </a:lnTo>
                    <a:lnTo>
                      <a:pt x="23846" y="4244"/>
                    </a:lnTo>
                    <a:lnTo>
                      <a:pt x="6678" y="480"/>
                    </a:lnTo>
                    <a:lnTo>
                      <a:pt x="1" y="0"/>
                    </a:lnTo>
                    <a:close/>
                  </a:path>
                </a:pathLst>
              </a:custGeom>
              <a:solidFill>
                <a:srgbClr val="DE6C6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4" name="Google Shape;3054;gd778a894d7_0_1128"/>
              <p:cNvSpPr/>
              <p:nvPr/>
            </p:nvSpPr>
            <p:spPr>
              <a:xfrm>
                <a:off x="2225588" y="4264700"/>
                <a:ext cx="864125" cy="587175"/>
              </a:xfrm>
              <a:custGeom>
                <a:rect b="b" l="l" r="r" t="t"/>
                <a:pathLst>
                  <a:path extrusionOk="0" h="23487" w="34565">
                    <a:moveTo>
                      <a:pt x="1" y="1"/>
                    </a:moveTo>
                    <a:lnTo>
                      <a:pt x="4197" y="8393"/>
                    </a:lnTo>
                    <a:cubicBezTo>
                      <a:pt x="4197" y="8393"/>
                      <a:pt x="16485" y="17924"/>
                      <a:pt x="34564" y="23487"/>
                    </a:cubicBezTo>
                    <a:lnTo>
                      <a:pt x="33713" y="5588"/>
                    </a:lnTo>
                    <a:lnTo>
                      <a:pt x="22755" y="3346"/>
                    </a:lnTo>
                    <a:lnTo>
                      <a:pt x="11186" y="1691"/>
                    </a:lnTo>
                    <a:lnTo>
                      <a:pt x="1" y="1"/>
                    </a:lnTo>
                    <a:close/>
                  </a:path>
                </a:pathLst>
              </a:custGeom>
              <a:solidFill>
                <a:srgbClr val="DE6C6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5" name="Google Shape;3055;gd778a894d7_0_1128"/>
              <p:cNvSpPr/>
              <p:nvPr/>
            </p:nvSpPr>
            <p:spPr>
              <a:xfrm>
                <a:off x="1873438" y="4673525"/>
                <a:ext cx="1223750" cy="369275"/>
              </a:xfrm>
              <a:custGeom>
                <a:rect b="b" l="l" r="r" t="t"/>
                <a:pathLst>
                  <a:path extrusionOk="0" h="14771" w="48950">
                    <a:moveTo>
                      <a:pt x="30092" y="0"/>
                    </a:moveTo>
                    <a:cubicBezTo>
                      <a:pt x="30092" y="0"/>
                      <a:pt x="29073" y="588"/>
                      <a:pt x="28989" y="648"/>
                    </a:cubicBezTo>
                    <a:cubicBezTo>
                      <a:pt x="19434" y="5860"/>
                      <a:pt x="10654" y="6836"/>
                      <a:pt x="5418" y="6836"/>
                    </a:cubicBezTo>
                    <a:cubicBezTo>
                      <a:pt x="2284" y="6836"/>
                      <a:pt x="420" y="6486"/>
                      <a:pt x="420" y="6486"/>
                    </a:cubicBezTo>
                    <a:lnTo>
                      <a:pt x="0" y="3297"/>
                    </a:lnTo>
                    <a:lnTo>
                      <a:pt x="0" y="3297"/>
                    </a:lnTo>
                    <a:cubicBezTo>
                      <a:pt x="96" y="6234"/>
                      <a:pt x="204" y="9088"/>
                      <a:pt x="300" y="11737"/>
                    </a:cubicBezTo>
                    <a:cubicBezTo>
                      <a:pt x="1354" y="11825"/>
                      <a:pt x="2395" y="11865"/>
                      <a:pt x="3419" y="11865"/>
                    </a:cubicBezTo>
                    <a:cubicBezTo>
                      <a:pt x="17429" y="11865"/>
                      <a:pt x="28329" y="4244"/>
                      <a:pt x="28329" y="4244"/>
                    </a:cubicBezTo>
                    <a:cubicBezTo>
                      <a:pt x="32190" y="10610"/>
                      <a:pt x="43915" y="13703"/>
                      <a:pt x="48950" y="14770"/>
                    </a:cubicBezTo>
                    <a:lnTo>
                      <a:pt x="48950" y="14770"/>
                    </a:lnTo>
                    <a:cubicBezTo>
                      <a:pt x="48949" y="14758"/>
                      <a:pt x="48758" y="6990"/>
                      <a:pt x="48614" y="6954"/>
                    </a:cubicBezTo>
                    <a:cubicBezTo>
                      <a:pt x="37776" y="3861"/>
                      <a:pt x="30092" y="0"/>
                      <a:pt x="30092" y="0"/>
                    </a:cubicBezTo>
                    <a:close/>
                    <a:moveTo>
                      <a:pt x="48950" y="14770"/>
                    </a:moveTo>
                    <a:lnTo>
                      <a:pt x="48950" y="14770"/>
                    </a:lnTo>
                    <a:cubicBezTo>
                      <a:pt x="48950" y="14770"/>
                      <a:pt x="48950" y="14770"/>
                      <a:pt x="48950" y="14770"/>
                    </a:cubicBezTo>
                    <a:cubicBezTo>
                      <a:pt x="48950" y="14770"/>
                      <a:pt x="48950" y="14770"/>
                      <a:pt x="48950" y="14770"/>
                    </a:cubicBezTo>
                    <a:cubicBezTo>
                      <a:pt x="48950" y="14770"/>
                      <a:pt x="48950" y="14770"/>
                      <a:pt x="48950" y="14770"/>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6" name="Google Shape;3056;gd778a894d7_0_1128"/>
              <p:cNvSpPr/>
              <p:nvPr/>
            </p:nvSpPr>
            <p:spPr>
              <a:xfrm>
                <a:off x="2290938" y="3338275"/>
                <a:ext cx="347675" cy="502350"/>
              </a:xfrm>
              <a:custGeom>
                <a:rect b="b" l="l" r="r" t="t"/>
                <a:pathLst>
                  <a:path extrusionOk="0" h="20094" w="13907">
                    <a:moveTo>
                      <a:pt x="1775" y="1"/>
                    </a:moveTo>
                    <a:cubicBezTo>
                      <a:pt x="1115" y="3741"/>
                      <a:pt x="540" y="9987"/>
                      <a:pt x="0" y="10970"/>
                    </a:cubicBezTo>
                    <a:cubicBezTo>
                      <a:pt x="0" y="10970"/>
                      <a:pt x="240" y="20034"/>
                      <a:pt x="7661" y="20094"/>
                    </a:cubicBezTo>
                    <a:cubicBezTo>
                      <a:pt x="7665" y="20094"/>
                      <a:pt x="7669" y="20094"/>
                      <a:pt x="7673" y="20094"/>
                    </a:cubicBezTo>
                    <a:cubicBezTo>
                      <a:pt x="10583" y="20094"/>
                      <a:pt x="13906" y="15688"/>
                      <a:pt x="13308" y="11210"/>
                    </a:cubicBezTo>
                    <a:cubicBezTo>
                      <a:pt x="13068" y="9448"/>
                      <a:pt x="11581" y="5096"/>
                      <a:pt x="10946" y="49"/>
                    </a:cubicBezTo>
                    <a:lnTo>
                      <a:pt x="1775" y="1"/>
                    </a:lnTo>
                    <a:close/>
                  </a:path>
                </a:pathLst>
              </a:custGeom>
              <a:solidFill>
                <a:srgbClr val="DE6C6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7" name="Google Shape;3057;gd778a894d7_0_1128"/>
              <p:cNvSpPr/>
              <p:nvPr/>
            </p:nvSpPr>
            <p:spPr>
              <a:xfrm>
                <a:off x="2328688" y="3338275"/>
                <a:ext cx="239500" cy="149300"/>
              </a:xfrm>
              <a:custGeom>
                <a:rect b="b" l="l" r="r" t="t"/>
                <a:pathLst>
                  <a:path extrusionOk="0" h="5972" w="9580">
                    <a:moveTo>
                      <a:pt x="265" y="1"/>
                    </a:moveTo>
                    <a:cubicBezTo>
                      <a:pt x="193" y="432"/>
                      <a:pt x="97" y="948"/>
                      <a:pt x="1" y="1499"/>
                    </a:cubicBezTo>
                    <a:cubicBezTo>
                      <a:pt x="229" y="2207"/>
                      <a:pt x="576" y="2878"/>
                      <a:pt x="1008" y="3478"/>
                    </a:cubicBezTo>
                    <a:cubicBezTo>
                      <a:pt x="2279" y="5108"/>
                      <a:pt x="3669" y="5815"/>
                      <a:pt x="4688" y="5971"/>
                    </a:cubicBezTo>
                    <a:cubicBezTo>
                      <a:pt x="5707" y="5815"/>
                      <a:pt x="7098" y="5132"/>
                      <a:pt x="8405" y="3526"/>
                    </a:cubicBezTo>
                    <a:cubicBezTo>
                      <a:pt x="8920" y="2830"/>
                      <a:pt x="9316" y="2051"/>
                      <a:pt x="9580" y="1224"/>
                    </a:cubicBezTo>
                    <a:cubicBezTo>
                      <a:pt x="9520" y="840"/>
                      <a:pt x="9472" y="432"/>
                      <a:pt x="9424" y="49"/>
                    </a:cubicBezTo>
                    <a:lnTo>
                      <a:pt x="265" y="1"/>
                    </a:lnTo>
                    <a:close/>
                  </a:path>
                </a:pathLst>
              </a:custGeom>
              <a:solidFill>
                <a:srgbClr val="C4605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8" name="Google Shape;3058;gd778a894d7_0_1128"/>
              <p:cNvSpPr/>
              <p:nvPr/>
            </p:nvSpPr>
            <p:spPr>
              <a:xfrm>
                <a:off x="2292813" y="3039100"/>
                <a:ext cx="299650" cy="404100"/>
              </a:xfrm>
              <a:custGeom>
                <a:rect b="b" l="l" r="r" t="t"/>
                <a:pathLst>
                  <a:path extrusionOk="0" h="16164" w="11986">
                    <a:moveTo>
                      <a:pt x="5047" y="0"/>
                    </a:moveTo>
                    <a:cubicBezTo>
                      <a:pt x="1" y="0"/>
                      <a:pt x="561" y="5386"/>
                      <a:pt x="561" y="5386"/>
                    </a:cubicBezTo>
                    <a:cubicBezTo>
                      <a:pt x="561" y="5386"/>
                      <a:pt x="369" y="11009"/>
                      <a:pt x="2455" y="13682"/>
                    </a:cubicBezTo>
                    <a:cubicBezTo>
                      <a:pt x="3726" y="15313"/>
                      <a:pt x="5104" y="16008"/>
                      <a:pt x="6123" y="16164"/>
                    </a:cubicBezTo>
                    <a:cubicBezTo>
                      <a:pt x="7142" y="16020"/>
                      <a:pt x="8545" y="15337"/>
                      <a:pt x="9840" y="13718"/>
                    </a:cubicBezTo>
                    <a:cubicBezTo>
                      <a:pt x="11986" y="11069"/>
                      <a:pt x="11890" y="5458"/>
                      <a:pt x="11890" y="5458"/>
                    </a:cubicBezTo>
                    <a:cubicBezTo>
                      <a:pt x="11890" y="5458"/>
                      <a:pt x="11934" y="11"/>
                      <a:pt x="6734" y="11"/>
                    </a:cubicBezTo>
                    <a:cubicBezTo>
                      <a:pt x="6480" y="11"/>
                      <a:pt x="6212" y="24"/>
                      <a:pt x="5932" y="51"/>
                    </a:cubicBezTo>
                    <a:cubicBezTo>
                      <a:pt x="5619" y="17"/>
                      <a:pt x="5325" y="0"/>
                      <a:pt x="5047" y="0"/>
                    </a:cubicBezTo>
                    <a:close/>
                  </a:path>
                </a:pathLst>
              </a:custGeom>
              <a:solidFill>
                <a:srgbClr val="DE6C6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9" name="Google Shape;3059;gd778a894d7_0_1128"/>
              <p:cNvSpPr/>
              <p:nvPr/>
            </p:nvSpPr>
            <p:spPr>
              <a:xfrm>
                <a:off x="2314013" y="3224850"/>
                <a:ext cx="270075" cy="218350"/>
              </a:xfrm>
              <a:custGeom>
                <a:rect b="b" l="l" r="r" t="t"/>
                <a:pathLst>
                  <a:path extrusionOk="0" h="8734" w="10803">
                    <a:moveTo>
                      <a:pt x="5507" y="0"/>
                    </a:moveTo>
                    <a:cubicBezTo>
                      <a:pt x="4990" y="0"/>
                      <a:pt x="4499" y="326"/>
                      <a:pt x="4256" y="642"/>
                    </a:cubicBezTo>
                    <a:cubicBezTo>
                      <a:pt x="3359" y="1791"/>
                      <a:pt x="612" y="1841"/>
                      <a:pt x="87" y="1841"/>
                    </a:cubicBezTo>
                    <a:cubicBezTo>
                      <a:pt x="37" y="1841"/>
                      <a:pt x="7" y="1840"/>
                      <a:pt x="0" y="1840"/>
                    </a:cubicBezTo>
                    <a:cubicBezTo>
                      <a:pt x="252" y="3399"/>
                      <a:pt x="708" y="5089"/>
                      <a:pt x="1607" y="6252"/>
                    </a:cubicBezTo>
                    <a:cubicBezTo>
                      <a:pt x="2878" y="7883"/>
                      <a:pt x="4256" y="8578"/>
                      <a:pt x="5275" y="8734"/>
                    </a:cubicBezTo>
                    <a:cubicBezTo>
                      <a:pt x="6079" y="8626"/>
                      <a:pt x="7122" y="8146"/>
                      <a:pt x="8165" y="7175"/>
                    </a:cubicBezTo>
                    <a:cubicBezTo>
                      <a:pt x="9903" y="5677"/>
                      <a:pt x="10802" y="2632"/>
                      <a:pt x="10694" y="1960"/>
                    </a:cubicBezTo>
                    <a:lnTo>
                      <a:pt x="10694" y="1900"/>
                    </a:lnTo>
                    <a:cubicBezTo>
                      <a:pt x="10323" y="2025"/>
                      <a:pt x="9945" y="2078"/>
                      <a:pt x="9577" y="2078"/>
                    </a:cubicBezTo>
                    <a:cubicBezTo>
                      <a:pt x="8210" y="2078"/>
                      <a:pt x="6979" y="1348"/>
                      <a:pt x="6714" y="857"/>
                    </a:cubicBezTo>
                    <a:cubicBezTo>
                      <a:pt x="6378" y="223"/>
                      <a:pt x="5934" y="0"/>
                      <a:pt x="550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0" name="Google Shape;3060;gd778a894d7_0_1128"/>
              <p:cNvSpPr/>
              <p:nvPr/>
            </p:nvSpPr>
            <p:spPr>
              <a:xfrm>
                <a:off x="2276238" y="3186850"/>
                <a:ext cx="37500" cy="84025"/>
              </a:xfrm>
              <a:custGeom>
                <a:rect b="b" l="l" r="r" t="t"/>
                <a:pathLst>
                  <a:path extrusionOk="0" h="3361" w="1500">
                    <a:moveTo>
                      <a:pt x="664" y="1"/>
                    </a:moveTo>
                    <a:cubicBezTo>
                      <a:pt x="536" y="1"/>
                      <a:pt x="420" y="32"/>
                      <a:pt x="361" y="123"/>
                    </a:cubicBezTo>
                    <a:cubicBezTo>
                      <a:pt x="169" y="399"/>
                      <a:pt x="1" y="1526"/>
                      <a:pt x="516" y="2293"/>
                    </a:cubicBezTo>
                    <a:cubicBezTo>
                      <a:pt x="780" y="2701"/>
                      <a:pt x="1116" y="3061"/>
                      <a:pt x="1499" y="3360"/>
                    </a:cubicBezTo>
                    <a:lnTo>
                      <a:pt x="1224" y="123"/>
                    </a:lnTo>
                    <a:cubicBezTo>
                      <a:pt x="1224" y="123"/>
                      <a:pt x="920" y="1"/>
                      <a:pt x="664" y="1"/>
                    </a:cubicBezTo>
                    <a:close/>
                  </a:path>
                </a:pathLst>
              </a:custGeom>
              <a:solidFill>
                <a:srgbClr val="DE6C6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1" name="Google Shape;3061;gd778a894d7_0_1128"/>
              <p:cNvSpPr/>
              <p:nvPr/>
            </p:nvSpPr>
            <p:spPr>
              <a:xfrm>
                <a:off x="2581663" y="3188800"/>
                <a:ext cx="38375" cy="83575"/>
              </a:xfrm>
              <a:custGeom>
                <a:rect b="b" l="l" r="r" t="t"/>
                <a:pathLst>
                  <a:path extrusionOk="0" h="3343" w="1535">
                    <a:moveTo>
                      <a:pt x="895" y="0"/>
                    </a:moveTo>
                    <a:cubicBezTo>
                      <a:pt x="640" y="0"/>
                      <a:pt x="336" y="117"/>
                      <a:pt x="336" y="117"/>
                    </a:cubicBezTo>
                    <a:lnTo>
                      <a:pt x="0" y="3342"/>
                    </a:lnTo>
                    <a:cubicBezTo>
                      <a:pt x="396" y="3043"/>
                      <a:pt x="732" y="2683"/>
                      <a:pt x="995" y="2275"/>
                    </a:cubicBezTo>
                    <a:cubicBezTo>
                      <a:pt x="1535" y="1520"/>
                      <a:pt x="1391" y="393"/>
                      <a:pt x="1199" y="117"/>
                    </a:cubicBezTo>
                    <a:cubicBezTo>
                      <a:pt x="1139" y="29"/>
                      <a:pt x="1023" y="0"/>
                      <a:pt x="895" y="0"/>
                    </a:cubicBezTo>
                    <a:close/>
                  </a:path>
                </a:pathLst>
              </a:custGeom>
              <a:solidFill>
                <a:srgbClr val="DE6C6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2" name="Google Shape;3062;gd778a894d7_0_1128"/>
              <p:cNvSpPr/>
              <p:nvPr/>
            </p:nvSpPr>
            <p:spPr>
              <a:xfrm>
                <a:off x="2270263" y="2949900"/>
                <a:ext cx="340800" cy="240050"/>
              </a:xfrm>
              <a:custGeom>
                <a:rect b="b" l="l" r="r" t="t"/>
                <a:pathLst>
                  <a:path extrusionOk="0" h="9602" w="13632">
                    <a:moveTo>
                      <a:pt x="8426" y="0"/>
                    </a:moveTo>
                    <a:cubicBezTo>
                      <a:pt x="7718" y="0"/>
                      <a:pt x="7010" y="148"/>
                      <a:pt x="6342" y="454"/>
                    </a:cubicBezTo>
                    <a:cubicBezTo>
                      <a:pt x="5922" y="646"/>
                      <a:pt x="5515" y="886"/>
                      <a:pt x="5083" y="982"/>
                    </a:cubicBezTo>
                    <a:cubicBezTo>
                      <a:pt x="4905" y="1020"/>
                      <a:pt x="4724" y="1032"/>
                      <a:pt x="4543" y="1032"/>
                    </a:cubicBezTo>
                    <a:cubicBezTo>
                      <a:pt x="4246" y="1032"/>
                      <a:pt x="3947" y="1000"/>
                      <a:pt x="3651" y="1000"/>
                    </a:cubicBezTo>
                    <a:cubicBezTo>
                      <a:pt x="3508" y="1000"/>
                      <a:pt x="3366" y="1007"/>
                      <a:pt x="3225" y="1030"/>
                    </a:cubicBezTo>
                    <a:cubicBezTo>
                      <a:pt x="2410" y="1149"/>
                      <a:pt x="1690" y="1725"/>
                      <a:pt x="1103" y="2420"/>
                    </a:cubicBezTo>
                    <a:cubicBezTo>
                      <a:pt x="635" y="2972"/>
                      <a:pt x="204" y="3631"/>
                      <a:pt x="72" y="4410"/>
                    </a:cubicBezTo>
                    <a:cubicBezTo>
                      <a:pt x="0" y="4914"/>
                      <a:pt x="0" y="5429"/>
                      <a:pt x="84" y="5933"/>
                    </a:cubicBezTo>
                    <a:cubicBezTo>
                      <a:pt x="208" y="6719"/>
                      <a:pt x="890" y="8837"/>
                      <a:pt x="1495" y="8837"/>
                    </a:cubicBezTo>
                    <a:cubicBezTo>
                      <a:pt x="1712" y="8837"/>
                      <a:pt x="1919" y="8565"/>
                      <a:pt x="2086" y="7863"/>
                    </a:cubicBezTo>
                    <a:cubicBezTo>
                      <a:pt x="2206" y="7348"/>
                      <a:pt x="2182" y="6784"/>
                      <a:pt x="2290" y="6245"/>
                    </a:cubicBezTo>
                    <a:cubicBezTo>
                      <a:pt x="2494" y="5202"/>
                      <a:pt x="3249" y="4350"/>
                      <a:pt x="4100" y="4171"/>
                    </a:cubicBezTo>
                    <a:cubicBezTo>
                      <a:pt x="4152" y="4156"/>
                      <a:pt x="4204" y="4150"/>
                      <a:pt x="4256" y="4150"/>
                    </a:cubicBezTo>
                    <a:cubicBezTo>
                      <a:pt x="4334" y="4150"/>
                      <a:pt x="4411" y="4166"/>
                      <a:pt x="4484" y="4195"/>
                    </a:cubicBezTo>
                    <a:cubicBezTo>
                      <a:pt x="4640" y="4290"/>
                      <a:pt x="4784" y="4410"/>
                      <a:pt x="4891" y="4566"/>
                    </a:cubicBezTo>
                    <a:cubicBezTo>
                      <a:pt x="5251" y="4953"/>
                      <a:pt x="5719" y="5087"/>
                      <a:pt x="6207" y="5087"/>
                    </a:cubicBezTo>
                    <a:cubicBezTo>
                      <a:pt x="6597" y="5087"/>
                      <a:pt x="7001" y="5002"/>
                      <a:pt x="7373" y="4890"/>
                    </a:cubicBezTo>
                    <a:cubicBezTo>
                      <a:pt x="7938" y="4715"/>
                      <a:pt x="8530" y="4508"/>
                      <a:pt x="9098" y="4508"/>
                    </a:cubicBezTo>
                    <a:cubicBezTo>
                      <a:pt x="9386" y="4508"/>
                      <a:pt x="9669" y="4561"/>
                      <a:pt x="9939" y="4698"/>
                    </a:cubicBezTo>
                    <a:cubicBezTo>
                      <a:pt x="10718" y="5082"/>
                      <a:pt x="11174" y="6053"/>
                      <a:pt x="11521" y="7000"/>
                    </a:cubicBezTo>
                    <a:cubicBezTo>
                      <a:pt x="11869" y="7935"/>
                      <a:pt x="12181" y="8954"/>
                      <a:pt x="12828" y="9601"/>
                    </a:cubicBezTo>
                    <a:cubicBezTo>
                      <a:pt x="13631" y="8331"/>
                      <a:pt x="13631" y="6568"/>
                      <a:pt x="13595" y="4962"/>
                    </a:cubicBezTo>
                    <a:cubicBezTo>
                      <a:pt x="13583" y="4362"/>
                      <a:pt x="13571" y="3751"/>
                      <a:pt x="13379" y="3199"/>
                    </a:cubicBezTo>
                    <a:cubicBezTo>
                      <a:pt x="13224" y="2780"/>
                      <a:pt x="12984" y="2396"/>
                      <a:pt x="12696" y="2073"/>
                    </a:cubicBezTo>
                    <a:cubicBezTo>
                      <a:pt x="11565" y="726"/>
                      <a:pt x="9995" y="0"/>
                      <a:pt x="8426" y="0"/>
                    </a:cubicBezTo>
                    <a:close/>
                  </a:path>
                </a:pathLst>
              </a:cu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3" name="Google Shape;3063;gd778a894d7_0_1128"/>
              <p:cNvSpPr/>
              <p:nvPr/>
            </p:nvSpPr>
            <p:spPr>
              <a:xfrm>
                <a:off x="2398838" y="3185425"/>
                <a:ext cx="15300" cy="31200"/>
              </a:xfrm>
              <a:custGeom>
                <a:rect b="b" l="l" r="r" t="t"/>
                <a:pathLst>
                  <a:path extrusionOk="0" h="1248" w="612">
                    <a:moveTo>
                      <a:pt x="338" y="0"/>
                    </a:moveTo>
                    <a:cubicBezTo>
                      <a:pt x="186" y="0"/>
                      <a:pt x="48" y="272"/>
                      <a:pt x="24" y="612"/>
                    </a:cubicBezTo>
                    <a:cubicBezTo>
                      <a:pt x="0" y="948"/>
                      <a:pt x="120" y="1235"/>
                      <a:pt x="276" y="1247"/>
                    </a:cubicBezTo>
                    <a:cubicBezTo>
                      <a:pt x="279" y="1248"/>
                      <a:pt x="283" y="1248"/>
                      <a:pt x="286" y="1248"/>
                    </a:cubicBezTo>
                    <a:cubicBezTo>
                      <a:pt x="438" y="1248"/>
                      <a:pt x="576" y="976"/>
                      <a:pt x="588" y="636"/>
                    </a:cubicBezTo>
                    <a:cubicBezTo>
                      <a:pt x="612" y="300"/>
                      <a:pt x="504" y="13"/>
                      <a:pt x="348" y="1"/>
                    </a:cubicBezTo>
                    <a:cubicBezTo>
                      <a:pt x="345" y="0"/>
                      <a:pt x="341" y="0"/>
                      <a:pt x="338" y="0"/>
                    </a:cubicBezTo>
                    <a:close/>
                  </a:path>
                </a:pathLst>
              </a:custGeom>
              <a:solidFill>
                <a:srgbClr val="3B261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4" name="Google Shape;3064;gd778a894d7_0_1128"/>
              <p:cNvSpPr/>
              <p:nvPr/>
            </p:nvSpPr>
            <p:spPr>
              <a:xfrm>
                <a:off x="2338288" y="3129225"/>
                <a:ext cx="94575" cy="37350"/>
              </a:xfrm>
              <a:custGeom>
                <a:rect b="b" l="l" r="r" t="t"/>
                <a:pathLst>
                  <a:path extrusionOk="0" h="1494" w="3783">
                    <a:moveTo>
                      <a:pt x="1939" y="1"/>
                    </a:moveTo>
                    <a:cubicBezTo>
                      <a:pt x="1615" y="1"/>
                      <a:pt x="1280" y="96"/>
                      <a:pt x="984" y="366"/>
                    </a:cubicBezTo>
                    <a:cubicBezTo>
                      <a:pt x="1" y="1266"/>
                      <a:pt x="588" y="1493"/>
                      <a:pt x="756" y="1493"/>
                    </a:cubicBezTo>
                    <a:cubicBezTo>
                      <a:pt x="882" y="1484"/>
                      <a:pt x="1912" y="966"/>
                      <a:pt x="2624" y="966"/>
                    </a:cubicBezTo>
                    <a:cubicBezTo>
                      <a:pt x="2857" y="966"/>
                      <a:pt x="3056" y="1021"/>
                      <a:pt x="3178" y="1170"/>
                    </a:cubicBezTo>
                    <a:cubicBezTo>
                      <a:pt x="3178" y="1170"/>
                      <a:pt x="3196" y="1172"/>
                      <a:pt x="3225" y="1172"/>
                    </a:cubicBezTo>
                    <a:cubicBezTo>
                      <a:pt x="3371" y="1172"/>
                      <a:pt x="3782" y="1121"/>
                      <a:pt x="3381" y="510"/>
                    </a:cubicBezTo>
                    <a:cubicBezTo>
                      <a:pt x="3381" y="510"/>
                      <a:pt x="2691" y="1"/>
                      <a:pt x="1939" y="1"/>
                    </a:cubicBezTo>
                    <a:close/>
                  </a:path>
                </a:pathLst>
              </a:custGeom>
              <a:solidFill>
                <a:srgbClr val="482A2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5" name="Google Shape;3065;gd778a894d7_0_1128"/>
              <p:cNvSpPr/>
              <p:nvPr/>
            </p:nvSpPr>
            <p:spPr>
              <a:xfrm>
                <a:off x="2484838" y="3181525"/>
                <a:ext cx="14725" cy="31200"/>
              </a:xfrm>
              <a:custGeom>
                <a:rect b="b" l="l" r="r" t="t"/>
                <a:pathLst>
                  <a:path extrusionOk="0" h="1248" w="589">
                    <a:moveTo>
                      <a:pt x="277" y="1"/>
                    </a:moveTo>
                    <a:cubicBezTo>
                      <a:pt x="121" y="1"/>
                      <a:pt x="1" y="288"/>
                      <a:pt x="13" y="636"/>
                    </a:cubicBezTo>
                    <a:cubicBezTo>
                      <a:pt x="13" y="965"/>
                      <a:pt x="140" y="1248"/>
                      <a:pt x="291" y="1248"/>
                    </a:cubicBezTo>
                    <a:cubicBezTo>
                      <a:pt x="294" y="1248"/>
                      <a:pt x="298" y="1248"/>
                      <a:pt x="301" y="1248"/>
                    </a:cubicBezTo>
                    <a:cubicBezTo>
                      <a:pt x="457" y="1248"/>
                      <a:pt x="588" y="972"/>
                      <a:pt x="576" y="624"/>
                    </a:cubicBezTo>
                    <a:cubicBezTo>
                      <a:pt x="564" y="276"/>
                      <a:pt x="433" y="1"/>
                      <a:pt x="277" y="1"/>
                    </a:cubicBezTo>
                    <a:close/>
                  </a:path>
                </a:pathLst>
              </a:custGeom>
              <a:solidFill>
                <a:srgbClr val="3B261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6" name="Google Shape;3066;gd778a894d7_0_1128"/>
              <p:cNvSpPr/>
              <p:nvPr/>
            </p:nvSpPr>
            <p:spPr>
              <a:xfrm>
                <a:off x="2467713" y="3131350"/>
                <a:ext cx="94450" cy="38225"/>
              </a:xfrm>
              <a:custGeom>
                <a:rect b="b" l="l" r="r" t="t"/>
                <a:pathLst>
                  <a:path extrusionOk="0" h="1529" w="3778">
                    <a:moveTo>
                      <a:pt x="1845" y="1"/>
                    </a:moveTo>
                    <a:cubicBezTo>
                      <a:pt x="1118" y="1"/>
                      <a:pt x="446" y="461"/>
                      <a:pt x="446" y="461"/>
                    </a:cubicBezTo>
                    <a:cubicBezTo>
                      <a:pt x="0" y="1103"/>
                      <a:pt x="512" y="1133"/>
                      <a:pt x="619" y="1133"/>
                    </a:cubicBezTo>
                    <a:cubicBezTo>
                      <a:pt x="630" y="1133"/>
                      <a:pt x="637" y="1133"/>
                      <a:pt x="638" y="1133"/>
                    </a:cubicBezTo>
                    <a:cubicBezTo>
                      <a:pt x="755" y="996"/>
                      <a:pt x="938" y="944"/>
                      <a:pt x="1152" y="944"/>
                    </a:cubicBezTo>
                    <a:cubicBezTo>
                      <a:pt x="1863" y="944"/>
                      <a:pt x="2916" y="1519"/>
                      <a:pt x="3036" y="1528"/>
                    </a:cubicBezTo>
                    <a:cubicBezTo>
                      <a:pt x="3040" y="1529"/>
                      <a:pt x="3045" y="1529"/>
                      <a:pt x="3050" y="1529"/>
                    </a:cubicBezTo>
                    <a:cubicBezTo>
                      <a:pt x="3235" y="1529"/>
                      <a:pt x="3777" y="1311"/>
                      <a:pt x="2844" y="401"/>
                    </a:cubicBezTo>
                    <a:cubicBezTo>
                      <a:pt x="2541" y="102"/>
                      <a:pt x="2187" y="1"/>
                      <a:pt x="1845" y="1"/>
                    </a:cubicBezTo>
                    <a:close/>
                  </a:path>
                </a:pathLst>
              </a:custGeom>
              <a:solidFill>
                <a:srgbClr val="482A2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7" name="Google Shape;3067;gd778a894d7_0_1128"/>
              <p:cNvSpPr/>
              <p:nvPr/>
            </p:nvSpPr>
            <p:spPr>
              <a:xfrm>
                <a:off x="1444613" y="3614925"/>
                <a:ext cx="723750" cy="1225725"/>
              </a:xfrm>
              <a:custGeom>
                <a:rect b="b" l="l" r="r" t="t"/>
                <a:pathLst>
                  <a:path extrusionOk="0" h="49029" w="28950">
                    <a:moveTo>
                      <a:pt x="20798" y="0"/>
                    </a:moveTo>
                    <a:cubicBezTo>
                      <a:pt x="20798" y="0"/>
                      <a:pt x="7322" y="8920"/>
                      <a:pt x="1616" y="37573"/>
                    </a:cubicBezTo>
                    <a:cubicBezTo>
                      <a:pt x="0" y="45650"/>
                      <a:pt x="11657" y="49029"/>
                      <a:pt x="23263" y="49029"/>
                    </a:cubicBezTo>
                    <a:cubicBezTo>
                      <a:pt x="25180" y="49029"/>
                      <a:pt x="27096" y="48937"/>
                      <a:pt x="28950" y="48758"/>
                    </a:cubicBezTo>
                    <a:lnTo>
                      <a:pt x="20798"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8" name="Google Shape;3068;gd778a894d7_0_1128"/>
              <p:cNvSpPr/>
              <p:nvPr/>
            </p:nvSpPr>
            <p:spPr>
              <a:xfrm>
                <a:off x="1444663" y="4307575"/>
                <a:ext cx="723700" cy="532900"/>
              </a:xfrm>
              <a:custGeom>
                <a:rect b="b" l="l" r="r" t="t"/>
                <a:pathLst>
                  <a:path extrusionOk="0" h="21316" w="28948">
                    <a:moveTo>
                      <a:pt x="4084" y="0"/>
                    </a:moveTo>
                    <a:cubicBezTo>
                      <a:pt x="3088" y="3249"/>
                      <a:pt x="2273" y="6534"/>
                      <a:pt x="1614" y="9867"/>
                    </a:cubicBezTo>
                    <a:cubicBezTo>
                      <a:pt x="0" y="17935"/>
                      <a:pt x="11612" y="21315"/>
                      <a:pt x="23215" y="21315"/>
                    </a:cubicBezTo>
                    <a:cubicBezTo>
                      <a:pt x="25146" y="21315"/>
                      <a:pt x="27078" y="21222"/>
                      <a:pt x="28948" y="21040"/>
                    </a:cubicBezTo>
                    <a:lnTo>
                      <a:pt x="25747" y="1942"/>
                    </a:lnTo>
                    <a:lnTo>
                      <a:pt x="23265" y="1391"/>
                    </a:lnTo>
                    <a:lnTo>
                      <a:pt x="4084" y="0"/>
                    </a:lnTo>
                    <a:close/>
                  </a:path>
                </a:pathLst>
              </a:custGeom>
              <a:solidFill>
                <a:srgbClr val="DE6C68"/>
              </a:solidFill>
              <a:ln cap="flat" cmpd="sng" w="9525">
                <a:solidFill>
                  <a:srgbClr val="DE6C6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9" name="Google Shape;3069;gd778a894d7_0_1128"/>
              <p:cNvSpPr/>
              <p:nvPr/>
            </p:nvSpPr>
            <p:spPr>
              <a:xfrm>
                <a:off x="2016688" y="4097175"/>
                <a:ext cx="42900" cy="225100"/>
              </a:xfrm>
              <a:custGeom>
                <a:rect b="b" l="l" r="r" t="t"/>
                <a:pathLst>
                  <a:path extrusionOk="0" h="9004" w="1716">
                    <a:moveTo>
                      <a:pt x="1511" y="0"/>
                    </a:moveTo>
                    <a:cubicBezTo>
                      <a:pt x="1403" y="0"/>
                      <a:pt x="1307" y="84"/>
                      <a:pt x="1307" y="192"/>
                    </a:cubicBezTo>
                    <a:cubicBezTo>
                      <a:pt x="1307" y="252"/>
                      <a:pt x="1200" y="5431"/>
                      <a:pt x="37" y="8740"/>
                    </a:cubicBezTo>
                    <a:cubicBezTo>
                      <a:pt x="1" y="8836"/>
                      <a:pt x="61" y="8956"/>
                      <a:pt x="157" y="8992"/>
                    </a:cubicBezTo>
                    <a:cubicBezTo>
                      <a:pt x="181" y="9004"/>
                      <a:pt x="205" y="9004"/>
                      <a:pt x="228" y="9004"/>
                    </a:cubicBezTo>
                    <a:cubicBezTo>
                      <a:pt x="312" y="9004"/>
                      <a:pt x="384" y="8944"/>
                      <a:pt x="420" y="8872"/>
                    </a:cubicBezTo>
                    <a:cubicBezTo>
                      <a:pt x="1607" y="5503"/>
                      <a:pt x="1703" y="252"/>
                      <a:pt x="1703" y="204"/>
                    </a:cubicBezTo>
                    <a:cubicBezTo>
                      <a:pt x="1715" y="96"/>
                      <a:pt x="1619" y="0"/>
                      <a:pt x="1511"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0" name="Google Shape;3070;gd778a894d7_0_1128"/>
              <p:cNvSpPr/>
              <p:nvPr/>
            </p:nvSpPr>
            <p:spPr>
              <a:xfrm>
                <a:off x="2691363" y="3627200"/>
                <a:ext cx="737725" cy="1202175"/>
              </a:xfrm>
              <a:custGeom>
                <a:rect b="b" l="l" r="r" t="t"/>
                <a:pathLst>
                  <a:path extrusionOk="0" h="48087" w="29509">
                    <a:moveTo>
                      <a:pt x="9603" y="1"/>
                    </a:moveTo>
                    <a:lnTo>
                      <a:pt x="0" y="42597"/>
                    </a:lnTo>
                    <a:cubicBezTo>
                      <a:pt x="6782" y="46437"/>
                      <a:pt x="12926" y="48086"/>
                      <a:pt x="17774" y="48086"/>
                    </a:cubicBezTo>
                    <a:cubicBezTo>
                      <a:pt x="25138" y="48086"/>
                      <a:pt x="29509" y="44280"/>
                      <a:pt x="28569" y="38568"/>
                    </a:cubicBezTo>
                    <a:cubicBezTo>
                      <a:pt x="23846" y="9736"/>
                      <a:pt x="9603" y="1"/>
                      <a:pt x="9603" y="1"/>
                    </a:cubicBezTo>
                    <a:close/>
                  </a:path>
                </a:pathLst>
              </a:custGeom>
              <a:solidFill>
                <a:srgbClr val="E7E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1" name="Google Shape;3071;gd778a894d7_0_1128"/>
              <p:cNvSpPr/>
              <p:nvPr/>
            </p:nvSpPr>
            <p:spPr>
              <a:xfrm>
                <a:off x="3054913" y="4405575"/>
                <a:ext cx="373925" cy="446975"/>
              </a:xfrm>
              <a:custGeom>
                <a:rect b="b" l="l" r="r" t="t"/>
                <a:pathLst>
                  <a:path extrusionOk="0" h="17879" w="14957">
                    <a:moveTo>
                      <a:pt x="0" y="0"/>
                    </a:moveTo>
                    <a:lnTo>
                      <a:pt x="1343" y="17492"/>
                    </a:lnTo>
                    <a:lnTo>
                      <a:pt x="1355" y="17804"/>
                    </a:lnTo>
                    <a:cubicBezTo>
                      <a:pt x="1905" y="17854"/>
                      <a:pt x="2443" y="17878"/>
                      <a:pt x="2966" y="17878"/>
                    </a:cubicBezTo>
                    <a:cubicBezTo>
                      <a:pt x="10298" y="17878"/>
                      <a:pt x="14957" y="13088"/>
                      <a:pt x="14039" y="7493"/>
                    </a:cubicBezTo>
                    <a:cubicBezTo>
                      <a:pt x="13524" y="4400"/>
                      <a:pt x="13368" y="2854"/>
                      <a:pt x="12660" y="156"/>
                    </a:cubicBezTo>
                    <a:lnTo>
                      <a:pt x="0" y="0"/>
                    </a:ln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2" name="Google Shape;3072;gd778a894d7_0_1128"/>
              <p:cNvSpPr/>
              <p:nvPr/>
            </p:nvSpPr>
            <p:spPr>
              <a:xfrm>
                <a:off x="3054913" y="4405575"/>
                <a:ext cx="373925" cy="446975"/>
              </a:xfrm>
              <a:custGeom>
                <a:rect b="b" l="l" r="r" t="t"/>
                <a:pathLst>
                  <a:path extrusionOk="0" h="17879" w="14957">
                    <a:moveTo>
                      <a:pt x="0" y="0"/>
                    </a:moveTo>
                    <a:lnTo>
                      <a:pt x="1343" y="17492"/>
                    </a:lnTo>
                    <a:lnTo>
                      <a:pt x="1355" y="17804"/>
                    </a:lnTo>
                    <a:cubicBezTo>
                      <a:pt x="1905" y="17854"/>
                      <a:pt x="2443" y="17878"/>
                      <a:pt x="2966" y="17878"/>
                    </a:cubicBezTo>
                    <a:cubicBezTo>
                      <a:pt x="10298" y="17878"/>
                      <a:pt x="14957" y="13088"/>
                      <a:pt x="14039" y="7493"/>
                    </a:cubicBezTo>
                    <a:cubicBezTo>
                      <a:pt x="13524" y="4400"/>
                      <a:pt x="13368" y="2854"/>
                      <a:pt x="12660" y="156"/>
                    </a:cubicBezTo>
                    <a:lnTo>
                      <a:pt x="0" y="0"/>
                    </a:ln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3" name="Google Shape;3073;gd778a894d7_0_1128"/>
              <p:cNvSpPr/>
              <p:nvPr/>
            </p:nvSpPr>
            <p:spPr>
              <a:xfrm>
                <a:off x="2614938" y="4345625"/>
                <a:ext cx="473025" cy="494875"/>
              </a:xfrm>
              <a:custGeom>
                <a:rect b="b" l="l" r="r" t="t"/>
                <a:pathLst>
                  <a:path extrusionOk="0" h="19795" w="18921">
                    <a:moveTo>
                      <a:pt x="6150" y="1"/>
                    </a:moveTo>
                    <a:lnTo>
                      <a:pt x="0" y="12217"/>
                    </a:lnTo>
                    <a:cubicBezTo>
                      <a:pt x="5337" y="16023"/>
                      <a:pt x="18141" y="19795"/>
                      <a:pt x="18885" y="19795"/>
                    </a:cubicBezTo>
                    <a:cubicBezTo>
                      <a:pt x="18909" y="19795"/>
                      <a:pt x="18921" y="19791"/>
                      <a:pt x="18918" y="19782"/>
                    </a:cubicBezTo>
                    <a:lnTo>
                      <a:pt x="17767" y="2363"/>
                    </a:lnTo>
                    <a:cubicBezTo>
                      <a:pt x="17767" y="2363"/>
                      <a:pt x="13224" y="2327"/>
                      <a:pt x="13116" y="2291"/>
                    </a:cubicBezTo>
                    <a:cubicBezTo>
                      <a:pt x="10850" y="1355"/>
                      <a:pt x="8524" y="600"/>
                      <a:pt x="6150" y="1"/>
                    </a:cubicBez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4" name="Google Shape;3074;gd778a894d7_0_1128"/>
              <p:cNvSpPr/>
              <p:nvPr/>
            </p:nvSpPr>
            <p:spPr>
              <a:xfrm>
                <a:off x="2942813" y="4402875"/>
                <a:ext cx="446000" cy="74050"/>
              </a:xfrm>
              <a:custGeom>
                <a:rect b="b" l="l" r="r" t="t"/>
                <a:pathLst>
                  <a:path extrusionOk="0" h="2962" w="17840">
                    <a:moveTo>
                      <a:pt x="1" y="1"/>
                    </a:moveTo>
                    <a:lnTo>
                      <a:pt x="1271" y="1008"/>
                    </a:lnTo>
                    <a:lnTo>
                      <a:pt x="17840" y="2962"/>
                    </a:lnTo>
                    <a:lnTo>
                      <a:pt x="17840" y="2962"/>
                    </a:lnTo>
                    <a:lnTo>
                      <a:pt x="17168" y="120"/>
                    </a:lnTo>
                    <a:lnTo>
                      <a:pt x="1" y="1"/>
                    </a:lnTo>
                    <a:close/>
                  </a:path>
                </a:pathLst>
              </a:custGeom>
              <a:solidFill>
                <a:srgbClr val="E08D7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5" name="Google Shape;3075;gd778a894d7_0_1128"/>
              <p:cNvSpPr/>
              <p:nvPr/>
            </p:nvSpPr>
            <p:spPr>
              <a:xfrm>
                <a:off x="2874188" y="4261100"/>
                <a:ext cx="534400" cy="146300"/>
              </a:xfrm>
              <a:custGeom>
                <a:rect b="b" l="l" r="r" t="t"/>
                <a:pathLst>
                  <a:path extrusionOk="0" h="5852" w="21376">
                    <a:moveTo>
                      <a:pt x="19985" y="1"/>
                    </a:moveTo>
                    <a:lnTo>
                      <a:pt x="0" y="1691"/>
                    </a:lnTo>
                    <a:lnTo>
                      <a:pt x="1139" y="4293"/>
                    </a:lnTo>
                    <a:lnTo>
                      <a:pt x="2758" y="5803"/>
                    </a:lnTo>
                    <a:lnTo>
                      <a:pt x="21376" y="5851"/>
                    </a:lnTo>
                    <a:lnTo>
                      <a:pt x="19985" y="1"/>
                    </a:lnTo>
                    <a:close/>
                  </a:path>
                </a:pathLst>
              </a:custGeom>
              <a:solidFill>
                <a:srgbClr val="09758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6" name="Google Shape;3076;gd778a894d7_0_1128"/>
              <p:cNvSpPr/>
              <p:nvPr/>
            </p:nvSpPr>
            <p:spPr>
              <a:xfrm>
                <a:off x="1483788" y="4229650"/>
                <a:ext cx="537725" cy="163350"/>
              </a:xfrm>
              <a:custGeom>
                <a:rect b="b" l="l" r="r" t="t"/>
                <a:pathLst>
                  <a:path extrusionOk="0" h="6534" w="21509">
                    <a:moveTo>
                      <a:pt x="1595" y="0"/>
                    </a:moveTo>
                    <a:lnTo>
                      <a:pt x="1" y="5803"/>
                    </a:lnTo>
                    <a:lnTo>
                      <a:pt x="18080" y="6534"/>
                    </a:lnTo>
                    <a:lnTo>
                      <a:pt x="20274" y="4939"/>
                    </a:lnTo>
                    <a:lnTo>
                      <a:pt x="21509" y="2362"/>
                    </a:lnTo>
                    <a:lnTo>
                      <a:pt x="1595" y="0"/>
                    </a:ln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7" name="Google Shape;3077;gd778a894d7_0_1128"/>
              <p:cNvSpPr/>
              <p:nvPr/>
            </p:nvSpPr>
            <p:spPr>
              <a:xfrm>
                <a:off x="2787863" y="4097450"/>
                <a:ext cx="141500" cy="290475"/>
              </a:xfrm>
              <a:custGeom>
                <a:rect b="b" l="l" r="r" t="t"/>
                <a:pathLst>
                  <a:path extrusionOk="0" h="11619" w="5660">
                    <a:moveTo>
                      <a:pt x="639" y="0"/>
                    </a:moveTo>
                    <a:cubicBezTo>
                      <a:pt x="540" y="0"/>
                      <a:pt x="456" y="81"/>
                      <a:pt x="456" y="193"/>
                    </a:cubicBezTo>
                    <a:cubicBezTo>
                      <a:pt x="444" y="253"/>
                      <a:pt x="0" y="7482"/>
                      <a:pt x="5311" y="11582"/>
                    </a:cubicBezTo>
                    <a:cubicBezTo>
                      <a:pt x="5347" y="11606"/>
                      <a:pt x="5383" y="11618"/>
                      <a:pt x="5431" y="11618"/>
                    </a:cubicBezTo>
                    <a:cubicBezTo>
                      <a:pt x="5491" y="11618"/>
                      <a:pt x="5551" y="11594"/>
                      <a:pt x="5587" y="11546"/>
                    </a:cubicBezTo>
                    <a:cubicBezTo>
                      <a:pt x="5659" y="11462"/>
                      <a:pt x="5635" y="11330"/>
                      <a:pt x="5551" y="11270"/>
                    </a:cubicBezTo>
                    <a:cubicBezTo>
                      <a:pt x="408" y="7302"/>
                      <a:pt x="852" y="289"/>
                      <a:pt x="852" y="217"/>
                    </a:cubicBezTo>
                    <a:cubicBezTo>
                      <a:pt x="864" y="109"/>
                      <a:pt x="780" y="13"/>
                      <a:pt x="660" y="1"/>
                    </a:cubicBezTo>
                    <a:cubicBezTo>
                      <a:pt x="653" y="0"/>
                      <a:pt x="646" y="0"/>
                      <a:pt x="639" y="0"/>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8" name="Google Shape;3078;gd778a894d7_0_1128"/>
              <p:cNvSpPr/>
              <p:nvPr/>
            </p:nvSpPr>
            <p:spPr>
              <a:xfrm>
                <a:off x="1881513" y="4255475"/>
                <a:ext cx="452600" cy="223375"/>
              </a:xfrm>
              <a:custGeom>
                <a:rect b="b" l="l" r="r" t="t"/>
                <a:pathLst>
                  <a:path extrusionOk="0" h="8935" w="18104">
                    <a:moveTo>
                      <a:pt x="9120" y="1"/>
                    </a:moveTo>
                    <a:cubicBezTo>
                      <a:pt x="7949" y="1"/>
                      <a:pt x="6809" y="116"/>
                      <a:pt x="6043" y="454"/>
                    </a:cubicBezTo>
                    <a:cubicBezTo>
                      <a:pt x="3897" y="1401"/>
                      <a:pt x="1" y="7479"/>
                      <a:pt x="1" y="7479"/>
                    </a:cubicBezTo>
                    <a:cubicBezTo>
                      <a:pt x="1" y="7479"/>
                      <a:pt x="1144" y="7352"/>
                      <a:pt x="2781" y="7352"/>
                    </a:cubicBezTo>
                    <a:cubicBezTo>
                      <a:pt x="4081" y="7352"/>
                      <a:pt x="5693" y="7432"/>
                      <a:pt x="7290" y="7719"/>
                    </a:cubicBezTo>
                    <a:cubicBezTo>
                      <a:pt x="12324" y="8643"/>
                      <a:pt x="15294" y="8935"/>
                      <a:pt x="16811" y="8935"/>
                    </a:cubicBezTo>
                    <a:cubicBezTo>
                      <a:pt x="17676" y="8935"/>
                      <a:pt x="18069" y="8840"/>
                      <a:pt x="18104" y="8714"/>
                    </a:cubicBezTo>
                    <a:cubicBezTo>
                      <a:pt x="18104" y="8714"/>
                      <a:pt x="14579" y="813"/>
                      <a:pt x="13740" y="490"/>
                    </a:cubicBezTo>
                    <a:cubicBezTo>
                      <a:pt x="13439" y="374"/>
                      <a:pt x="11230" y="1"/>
                      <a:pt x="9120" y="1"/>
                    </a:cubicBezTo>
                    <a:close/>
                  </a:path>
                </a:pathLst>
              </a:custGeom>
              <a:solidFill>
                <a:srgbClr val="DE6C6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9" name="Google Shape;3079;gd778a894d7_0_1128"/>
              <p:cNvSpPr/>
              <p:nvPr/>
            </p:nvSpPr>
            <p:spPr>
              <a:xfrm>
                <a:off x="1877613" y="4355400"/>
                <a:ext cx="243100" cy="118525"/>
              </a:xfrm>
              <a:custGeom>
                <a:rect b="b" l="l" r="r" t="t"/>
                <a:pathLst>
                  <a:path extrusionOk="0" h="4741" w="9724">
                    <a:moveTo>
                      <a:pt x="8496" y="0"/>
                    </a:moveTo>
                    <a:cubicBezTo>
                      <a:pt x="6092" y="0"/>
                      <a:pt x="487" y="2773"/>
                      <a:pt x="265" y="3542"/>
                    </a:cubicBezTo>
                    <a:cubicBezTo>
                      <a:pt x="1" y="4465"/>
                      <a:pt x="2722" y="4741"/>
                      <a:pt x="2722" y="4741"/>
                    </a:cubicBezTo>
                    <a:cubicBezTo>
                      <a:pt x="2722" y="4741"/>
                      <a:pt x="9724" y="677"/>
                      <a:pt x="9448" y="317"/>
                    </a:cubicBezTo>
                    <a:cubicBezTo>
                      <a:pt x="9277" y="96"/>
                      <a:pt x="8942" y="0"/>
                      <a:pt x="8496" y="0"/>
                    </a:cubicBezTo>
                    <a:close/>
                  </a:path>
                </a:pathLst>
              </a:custGeom>
              <a:solidFill>
                <a:srgbClr val="DE6C6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0" name="Google Shape;3080;gd778a894d7_0_1128"/>
              <p:cNvSpPr/>
              <p:nvPr/>
            </p:nvSpPr>
            <p:spPr>
              <a:xfrm>
                <a:off x="2646688" y="4252850"/>
                <a:ext cx="282175" cy="124675"/>
              </a:xfrm>
              <a:custGeom>
                <a:rect b="b" l="l" r="r" t="t"/>
                <a:pathLst>
                  <a:path extrusionOk="0" h="4987" w="11287">
                    <a:moveTo>
                      <a:pt x="7152" y="0"/>
                    </a:moveTo>
                    <a:cubicBezTo>
                      <a:pt x="5694" y="0"/>
                      <a:pt x="4401" y="259"/>
                      <a:pt x="4401" y="259"/>
                    </a:cubicBezTo>
                    <a:cubicBezTo>
                      <a:pt x="4401" y="259"/>
                      <a:pt x="1715" y="2765"/>
                      <a:pt x="61" y="2932"/>
                    </a:cubicBezTo>
                    <a:cubicBezTo>
                      <a:pt x="1" y="2944"/>
                      <a:pt x="3753" y="3280"/>
                      <a:pt x="4676" y="3544"/>
                    </a:cubicBezTo>
                    <a:cubicBezTo>
                      <a:pt x="5156" y="3688"/>
                      <a:pt x="9328" y="4839"/>
                      <a:pt x="9328" y="4839"/>
                    </a:cubicBezTo>
                    <a:cubicBezTo>
                      <a:pt x="9328" y="4839"/>
                      <a:pt x="9576" y="4986"/>
                      <a:pt x="9892" y="4986"/>
                    </a:cubicBezTo>
                    <a:cubicBezTo>
                      <a:pt x="10407" y="4986"/>
                      <a:pt x="11102" y="4595"/>
                      <a:pt x="11198" y="2537"/>
                    </a:cubicBezTo>
                    <a:cubicBezTo>
                      <a:pt x="11287" y="450"/>
                      <a:pt x="9076" y="0"/>
                      <a:pt x="7152" y="0"/>
                    </a:cubicBezTo>
                    <a:close/>
                  </a:path>
                </a:pathLst>
              </a:custGeom>
              <a:solidFill>
                <a:srgbClr val="A5AFF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1" name="Google Shape;3081;gd778a894d7_0_1128"/>
              <p:cNvSpPr/>
              <p:nvPr/>
            </p:nvSpPr>
            <p:spPr>
              <a:xfrm>
                <a:off x="2755788" y="4141225"/>
                <a:ext cx="158575" cy="162150"/>
              </a:xfrm>
              <a:custGeom>
                <a:rect b="b" l="l" r="r" t="t"/>
                <a:pathLst>
                  <a:path extrusionOk="0" h="6486" w="6343">
                    <a:moveTo>
                      <a:pt x="4940" y="1"/>
                    </a:moveTo>
                    <a:cubicBezTo>
                      <a:pt x="3607" y="1"/>
                      <a:pt x="1" y="4820"/>
                      <a:pt x="1" y="4820"/>
                    </a:cubicBezTo>
                    <a:cubicBezTo>
                      <a:pt x="1" y="4820"/>
                      <a:pt x="187" y="6485"/>
                      <a:pt x="1031" y="6485"/>
                    </a:cubicBezTo>
                    <a:cubicBezTo>
                      <a:pt x="1070" y="6485"/>
                      <a:pt x="1110" y="6482"/>
                      <a:pt x="1152" y="6474"/>
                    </a:cubicBezTo>
                    <a:cubicBezTo>
                      <a:pt x="2087" y="6307"/>
                      <a:pt x="6343" y="312"/>
                      <a:pt x="5048" y="12"/>
                    </a:cubicBezTo>
                    <a:cubicBezTo>
                      <a:pt x="5014" y="5"/>
                      <a:pt x="4978" y="1"/>
                      <a:pt x="4940" y="1"/>
                    </a:cubicBezTo>
                    <a:close/>
                  </a:path>
                </a:pathLst>
              </a:custGeom>
              <a:solidFill>
                <a:srgbClr val="A5AFF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2" name="Google Shape;3082;gd778a894d7_0_1128"/>
              <p:cNvSpPr/>
              <p:nvPr/>
            </p:nvSpPr>
            <p:spPr>
              <a:xfrm>
                <a:off x="2820838" y="4135300"/>
                <a:ext cx="169950" cy="161800"/>
              </a:xfrm>
              <a:custGeom>
                <a:rect b="b" l="l" r="r" t="t"/>
                <a:pathLst>
                  <a:path extrusionOk="0" h="6472" w="6798">
                    <a:moveTo>
                      <a:pt x="5104" y="1"/>
                    </a:moveTo>
                    <a:cubicBezTo>
                      <a:pt x="4083" y="1"/>
                      <a:pt x="0" y="5009"/>
                      <a:pt x="0" y="5009"/>
                    </a:cubicBezTo>
                    <a:cubicBezTo>
                      <a:pt x="0" y="5009"/>
                      <a:pt x="618" y="6472"/>
                      <a:pt x="1482" y="6472"/>
                    </a:cubicBezTo>
                    <a:cubicBezTo>
                      <a:pt x="1527" y="6472"/>
                      <a:pt x="1573" y="6468"/>
                      <a:pt x="1619" y="6460"/>
                    </a:cubicBezTo>
                    <a:cubicBezTo>
                      <a:pt x="2554" y="6292"/>
                      <a:pt x="6798" y="813"/>
                      <a:pt x="5203" y="22"/>
                    </a:cubicBezTo>
                    <a:cubicBezTo>
                      <a:pt x="5174" y="8"/>
                      <a:pt x="5141" y="1"/>
                      <a:pt x="5104" y="1"/>
                    </a:cubicBezTo>
                    <a:close/>
                  </a:path>
                </a:pathLst>
              </a:custGeom>
              <a:solidFill>
                <a:srgbClr val="A5AFF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3" name="Google Shape;3083;gd778a894d7_0_1128"/>
              <p:cNvSpPr/>
              <p:nvPr/>
            </p:nvSpPr>
            <p:spPr>
              <a:xfrm>
                <a:off x="2810038" y="4195400"/>
                <a:ext cx="224225" cy="174225"/>
              </a:xfrm>
              <a:custGeom>
                <a:rect b="b" l="l" r="r" t="t"/>
                <a:pathLst>
                  <a:path extrusionOk="0" h="6969" w="8969">
                    <a:moveTo>
                      <a:pt x="7159" y="0"/>
                    </a:moveTo>
                    <a:cubicBezTo>
                      <a:pt x="5790" y="0"/>
                      <a:pt x="1" y="6130"/>
                      <a:pt x="1" y="6130"/>
                    </a:cubicBezTo>
                    <a:cubicBezTo>
                      <a:pt x="1" y="6130"/>
                      <a:pt x="1490" y="6969"/>
                      <a:pt x="2438" y="6969"/>
                    </a:cubicBezTo>
                    <a:cubicBezTo>
                      <a:pt x="2445" y="6969"/>
                      <a:pt x="2452" y="6969"/>
                      <a:pt x="2458" y="6969"/>
                    </a:cubicBezTo>
                    <a:cubicBezTo>
                      <a:pt x="3405" y="6957"/>
                      <a:pt x="8968" y="579"/>
                      <a:pt x="7266" y="15"/>
                    </a:cubicBezTo>
                    <a:cubicBezTo>
                      <a:pt x="7234" y="5"/>
                      <a:pt x="7198" y="0"/>
                      <a:pt x="7159" y="0"/>
                    </a:cubicBezTo>
                    <a:close/>
                  </a:path>
                </a:pathLst>
              </a:custGeom>
              <a:solidFill>
                <a:srgbClr val="A5AFF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4" name="Google Shape;3084;gd778a894d7_0_1128"/>
              <p:cNvSpPr/>
              <p:nvPr/>
            </p:nvSpPr>
            <p:spPr>
              <a:xfrm>
                <a:off x="2867888" y="4262225"/>
                <a:ext cx="154675" cy="131075"/>
              </a:xfrm>
              <a:custGeom>
                <a:rect b="b" l="l" r="r" t="t"/>
                <a:pathLst>
                  <a:path extrusionOk="0" h="5243" w="6187">
                    <a:moveTo>
                      <a:pt x="5214" y="0"/>
                    </a:moveTo>
                    <a:cubicBezTo>
                      <a:pt x="4058" y="0"/>
                      <a:pt x="0" y="4272"/>
                      <a:pt x="0" y="4272"/>
                    </a:cubicBezTo>
                    <a:cubicBezTo>
                      <a:pt x="0" y="4272"/>
                      <a:pt x="165" y="4812"/>
                      <a:pt x="1097" y="4812"/>
                    </a:cubicBezTo>
                    <a:cubicBezTo>
                      <a:pt x="1107" y="4812"/>
                      <a:pt x="1117" y="4811"/>
                      <a:pt x="1127" y="4811"/>
                    </a:cubicBezTo>
                    <a:cubicBezTo>
                      <a:pt x="1325" y="4811"/>
                      <a:pt x="1665" y="5242"/>
                      <a:pt x="2123" y="5242"/>
                    </a:cubicBezTo>
                    <a:cubicBezTo>
                      <a:pt x="2331" y="5242"/>
                      <a:pt x="2563" y="5154"/>
                      <a:pt x="2818" y="4895"/>
                    </a:cubicBezTo>
                    <a:cubicBezTo>
                      <a:pt x="4640" y="3073"/>
                      <a:pt x="6187" y="1083"/>
                      <a:pt x="5443" y="100"/>
                    </a:cubicBezTo>
                    <a:cubicBezTo>
                      <a:pt x="5391" y="32"/>
                      <a:pt x="5313" y="0"/>
                      <a:pt x="5214" y="0"/>
                    </a:cubicBezTo>
                    <a:close/>
                  </a:path>
                </a:pathLst>
              </a:custGeom>
              <a:solidFill>
                <a:srgbClr val="A5AFF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5" name="Google Shape;3085;gd778a894d7_0_1128"/>
              <p:cNvSpPr/>
              <p:nvPr/>
            </p:nvSpPr>
            <p:spPr>
              <a:xfrm>
                <a:off x="2323613" y="4463450"/>
                <a:ext cx="773875" cy="385125"/>
              </a:xfrm>
              <a:custGeom>
                <a:rect b="b" l="l" r="r" t="t"/>
                <a:pathLst>
                  <a:path extrusionOk="0" h="15405" w="30955">
                    <a:moveTo>
                      <a:pt x="225" y="0"/>
                    </a:moveTo>
                    <a:cubicBezTo>
                      <a:pt x="180" y="0"/>
                      <a:pt x="133" y="15"/>
                      <a:pt x="96" y="47"/>
                    </a:cubicBezTo>
                    <a:cubicBezTo>
                      <a:pt x="12" y="119"/>
                      <a:pt x="0" y="239"/>
                      <a:pt x="60" y="323"/>
                    </a:cubicBezTo>
                    <a:cubicBezTo>
                      <a:pt x="144" y="419"/>
                      <a:pt x="1978" y="2697"/>
                      <a:pt x="6690" y="5706"/>
                    </a:cubicBezTo>
                    <a:cubicBezTo>
                      <a:pt x="11018" y="8475"/>
                      <a:pt x="18702" y="12408"/>
                      <a:pt x="30691" y="15405"/>
                    </a:cubicBezTo>
                    <a:lnTo>
                      <a:pt x="30739" y="15405"/>
                    </a:lnTo>
                    <a:cubicBezTo>
                      <a:pt x="30823" y="15405"/>
                      <a:pt x="30907" y="15345"/>
                      <a:pt x="30931" y="15249"/>
                    </a:cubicBezTo>
                    <a:cubicBezTo>
                      <a:pt x="30955" y="15141"/>
                      <a:pt x="30895" y="15033"/>
                      <a:pt x="30787" y="15009"/>
                    </a:cubicBezTo>
                    <a:cubicBezTo>
                      <a:pt x="18870" y="12036"/>
                      <a:pt x="11233" y="8140"/>
                      <a:pt x="6930" y="5382"/>
                    </a:cubicBezTo>
                    <a:cubicBezTo>
                      <a:pt x="2266" y="2409"/>
                      <a:pt x="396" y="95"/>
                      <a:pt x="372" y="71"/>
                    </a:cubicBezTo>
                    <a:cubicBezTo>
                      <a:pt x="338" y="24"/>
                      <a:pt x="283" y="0"/>
                      <a:pt x="225" y="0"/>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6" name="Google Shape;3086;gd778a894d7_0_1128"/>
              <p:cNvSpPr/>
              <p:nvPr/>
            </p:nvSpPr>
            <p:spPr>
              <a:xfrm>
                <a:off x="1874938" y="4671800"/>
                <a:ext cx="753200" cy="175275"/>
              </a:xfrm>
              <a:custGeom>
                <a:rect b="b" l="l" r="r" t="t"/>
                <a:pathLst>
                  <a:path extrusionOk="0" h="7011" w="30128">
                    <a:moveTo>
                      <a:pt x="29895" y="0"/>
                    </a:moveTo>
                    <a:cubicBezTo>
                      <a:pt x="29856" y="0"/>
                      <a:pt x="29816" y="11"/>
                      <a:pt x="29780" y="33"/>
                    </a:cubicBezTo>
                    <a:cubicBezTo>
                      <a:pt x="29674" y="107"/>
                      <a:pt x="19893" y="6610"/>
                      <a:pt x="6008" y="6610"/>
                    </a:cubicBezTo>
                    <a:cubicBezTo>
                      <a:pt x="4154" y="6610"/>
                      <a:pt x="2227" y="6494"/>
                      <a:pt x="240" y="6232"/>
                    </a:cubicBezTo>
                    <a:cubicBezTo>
                      <a:pt x="232" y="6231"/>
                      <a:pt x="224" y="6230"/>
                      <a:pt x="216" y="6230"/>
                    </a:cubicBezTo>
                    <a:cubicBezTo>
                      <a:pt x="117" y="6230"/>
                      <a:pt x="23" y="6299"/>
                      <a:pt x="12" y="6399"/>
                    </a:cubicBezTo>
                    <a:cubicBezTo>
                      <a:pt x="0" y="6519"/>
                      <a:pt x="72" y="6615"/>
                      <a:pt x="180" y="6627"/>
                    </a:cubicBezTo>
                    <a:cubicBezTo>
                      <a:pt x="2110" y="6879"/>
                      <a:pt x="4064" y="7011"/>
                      <a:pt x="6006" y="7011"/>
                    </a:cubicBezTo>
                    <a:cubicBezTo>
                      <a:pt x="20021" y="7011"/>
                      <a:pt x="29900" y="441"/>
                      <a:pt x="30008" y="369"/>
                    </a:cubicBezTo>
                    <a:cubicBezTo>
                      <a:pt x="30104" y="297"/>
                      <a:pt x="30128" y="177"/>
                      <a:pt x="30068" y="81"/>
                    </a:cubicBezTo>
                    <a:cubicBezTo>
                      <a:pt x="30023" y="29"/>
                      <a:pt x="29959" y="0"/>
                      <a:pt x="29895"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7" name="Google Shape;3087;gd778a894d7_0_1128"/>
              <p:cNvSpPr/>
              <p:nvPr/>
            </p:nvSpPr>
            <p:spPr>
              <a:xfrm>
                <a:off x="2640113" y="4321025"/>
                <a:ext cx="369275" cy="146025"/>
              </a:xfrm>
              <a:custGeom>
                <a:rect b="b" l="l" r="r" t="t"/>
                <a:pathLst>
                  <a:path extrusionOk="0" h="5841" w="14771">
                    <a:moveTo>
                      <a:pt x="195" y="1"/>
                    </a:moveTo>
                    <a:cubicBezTo>
                      <a:pt x="96" y="1"/>
                      <a:pt x="12" y="81"/>
                      <a:pt x="12" y="194"/>
                    </a:cubicBezTo>
                    <a:cubicBezTo>
                      <a:pt x="0" y="301"/>
                      <a:pt x="84" y="397"/>
                      <a:pt x="192" y="409"/>
                    </a:cubicBezTo>
                    <a:cubicBezTo>
                      <a:pt x="300" y="409"/>
                      <a:pt x="11066" y="1189"/>
                      <a:pt x="14386" y="5756"/>
                    </a:cubicBezTo>
                    <a:cubicBezTo>
                      <a:pt x="14422" y="5804"/>
                      <a:pt x="14482" y="5828"/>
                      <a:pt x="14542" y="5840"/>
                    </a:cubicBezTo>
                    <a:cubicBezTo>
                      <a:pt x="14590" y="5828"/>
                      <a:pt x="14638" y="5816"/>
                      <a:pt x="14662" y="5792"/>
                    </a:cubicBezTo>
                    <a:cubicBezTo>
                      <a:pt x="14758" y="5732"/>
                      <a:pt x="14770" y="5600"/>
                      <a:pt x="14710" y="5516"/>
                    </a:cubicBezTo>
                    <a:cubicBezTo>
                      <a:pt x="11269" y="805"/>
                      <a:pt x="671" y="38"/>
                      <a:pt x="216" y="2"/>
                    </a:cubicBezTo>
                    <a:cubicBezTo>
                      <a:pt x="209" y="1"/>
                      <a:pt x="202" y="1"/>
                      <a:pt x="195" y="1"/>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8" name="Google Shape;3088;gd778a894d7_0_1128"/>
              <p:cNvSpPr/>
              <p:nvPr/>
            </p:nvSpPr>
            <p:spPr>
              <a:xfrm>
                <a:off x="2008013" y="4410775"/>
                <a:ext cx="321000" cy="66925"/>
              </a:xfrm>
              <a:custGeom>
                <a:rect b="b" l="l" r="r" t="t"/>
                <a:pathLst>
                  <a:path extrusionOk="0" h="2677" w="12840">
                    <a:moveTo>
                      <a:pt x="2930" y="1"/>
                    </a:moveTo>
                    <a:cubicBezTo>
                      <a:pt x="2897" y="1"/>
                      <a:pt x="2871" y="3"/>
                      <a:pt x="2853" y="8"/>
                    </a:cubicBezTo>
                    <a:cubicBezTo>
                      <a:pt x="2290" y="164"/>
                      <a:pt x="0" y="1387"/>
                      <a:pt x="0" y="1387"/>
                    </a:cubicBezTo>
                    <a:cubicBezTo>
                      <a:pt x="0" y="1387"/>
                      <a:pt x="7492" y="2676"/>
                      <a:pt x="11143" y="2676"/>
                    </a:cubicBezTo>
                    <a:cubicBezTo>
                      <a:pt x="11917" y="2676"/>
                      <a:pt x="12519" y="2618"/>
                      <a:pt x="12840" y="2478"/>
                    </a:cubicBezTo>
                    <a:cubicBezTo>
                      <a:pt x="12840" y="2478"/>
                      <a:pt x="3989" y="1"/>
                      <a:pt x="2930" y="1"/>
                    </a:cubicBezTo>
                    <a:close/>
                  </a:path>
                </a:pathLst>
              </a:custGeom>
              <a:solidFill>
                <a:srgbClr val="C4605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9" name="Google Shape;3089;gd778a894d7_0_1128"/>
              <p:cNvSpPr/>
              <p:nvPr/>
            </p:nvSpPr>
            <p:spPr>
              <a:xfrm>
                <a:off x="2006813" y="4442625"/>
                <a:ext cx="330000" cy="36400"/>
              </a:xfrm>
              <a:custGeom>
                <a:rect b="b" l="l" r="r" t="t"/>
                <a:pathLst>
                  <a:path extrusionOk="0" h="1456" w="13200">
                    <a:moveTo>
                      <a:pt x="210" y="0"/>
                    </a:moveTo>
                    <a:cubicBezTo>
                      <a:pt x="117" y="0"/>
                      <a:pt x="33" y="69"/>
                      <a:pt x="12" y="173"/>
                    </a:cubicBezTo>
                    <a:cubicBezTo>
                      <a:pt x="0" y="281"/>
                      <a:pt x="72" y="377"/>
                      <a:pt x="180" y="401"/>
                    </a:cubicBezTo>
                    <a:cubicBezTo>
                      <a:pt x="240" y="413"/>
                      <a:pt x="6186" y="1456"/>
                      <a:pt x="11881" y="1456"/>
                    </a:cubicBezTo>
                    <a:cubicBezTo>
                      <a:pt x="12240" y="1456"/>
                      <a:pt x="12624" y="1456"/>
                      <a:pt x="12996" y="1444"/>
                    </a:cubicBezTo>
                    <a:cubicBezTo>
                      <a:pt x="13104" y="1444"/>
                      <a:pt x="13200" y="1348"/>
                      <a:pt x="13188" y="1240"/>
                    </a:cubicBezTo>
                    <a:cubicBezTo>
                      <a:pt x="13176" y="1132"/>
                      <a:pt x="13092" y="1048"/>
                      <a:pt x="12984" y="1048"/>
                    </a:cubicBezTo>
                    <a:cubicBezTo>
                      <a:pt x="12617" y="1058"/>
                      <a:pt x="12247" y="1062"/>
                      <a:pt x="11876" y="1062"/>
                    </a:cubicBezTo>
                    <a:cubicBezTo>
                      <a:pt x="6224" y="1062"/>
                      <a:pt x="308" y="16"/>
                      <a:pt x="252" y="5"/>
                    </a:cubicBezTo>
                    <a:cubicBezTo>
                      <a:pt x="238" y="2"/>
                      <a:pt x="224" y="0"/>
                      <a:pt x="210"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0" name="Google Shape;3090;gd778a894d7_0_1128"/>
              <p:cNvSpPr/>
              <p:nvPr/>
            </p:nvSpPr>
            <p:spPr>
              <a:xfrm>
                <a:off x="2229188" y="4287050"/>
                <a:ext cx="108225" cy="185075"/>
              </a:xfrm>
              <a:custGeom>
                <a:rect b="b" l="l" r="r" t="t"/>
                <a:pathLst>
                  <a:path extrusionOk="0" h="7403" w="4329">
                    <a:moveTo>
                      <a:pt x="233" y="1"/>
                    </a:moveTo>
                    <a:cubicBezTo>
                      <a:pt x="199" y="1"/>
                      <a:pt x="164" y="10"/>
                      <a:pt x="133" y="30"/>
                    </a:cubicBezTo>
                    <a:cubicBezTo>
                      <a:pt x="37" y="78"/>
                      <a:pt x="1" y="198"/>
                      <a:pt x="49" y="294"/>
                    </a:cubicBezTo>
                    <a:lnTo>
                      <a:pt x="3921" y="7307"/>
                    </a:lnTo>
                    <a:cubicBezTo>
                      <a:pt x="3957" y="7367"/>
                      <a:pt x="4029" y="7403"/>
                      <a:pt x="4101" y="7403"/>
                    </a:cubicBezTo>
                    <a:cubicBezTo>
                      <a:pt x="4137" y="7403"/>
                      <a:pt x="4173" y="7403"/>
                      <a:pt x="4197" y="7379"/>
                    </a:cubicBezTo>
                    <a:cubicBezTo>
                      <a:pt x="4293" y="7331"/>
                      <a:pt x="4329" y="7211"/>
                      <a:pt x="4281" y="7115"/>
                    </a:cubicBezTo>
                    <a:lnTo>
                      <a:pt x="408" y="102"/>
                    </a:lnTo>
                    <a:cubicBezTo>
                      <a:pt x="368" y="38"/>
                      <a:pt x="302" y="1"/>
                      <a:pt x="233"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1" name="Google Shape;3091;gd778a894d7_0_1128"/>
              <p:cNvSpPr/>
              <p:nvPr/>
            </p:nvSpPr>
            <p:spPr>
              <a:xfrm>
                <a:off x="1510463" y="4374400"/>
                <a:ext cx="464300" cy="65075"/>
              </a:xfrm>
              <a:custGeom>
                <a:rect b="b" l="l" r="r" t="t"/>
                <a:pathLst>
                  <a:path extrusionOk="0" h="2603" w="18572">
                    <a:moveTo>
                      <a:pt x="672" y="1"/>
                    </a:moveTo>
                    <a:cubicBezTo>
                      <a:pt x="444" y="840"/>
                      <a:pt x="217" y="1703"/>
                      <a:pt x="1" y="2602"/>
                    </a:cubicBezTo>
                    <a:lnTo>
                      <a:pt x="18571" y="936"/>
                    </a:lnTo>
                    <a:lnTo>
                      <a:pt x="672" y="1"/>
                    </a:lnTo>
                    <a:close/>
                  </a:path>
                </a:pathLst>
              </a:custGeom>
              <a:solidFill>
                <a:srgbClr val="C4605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2" name="Google Shape;3092;gd778a894d7_0_1128"/>
              <p:cNvSpPr/>
              <p:nvPr/>
            </p:nvSpPr>
            <p:spPr>
              <a:xfrm>
                <a:off x="2623313" y="4003050"/>
                <a:ext cx="236500" cy="142700"/>
              </a:xfrm>
              <a:custGeom>
                <a:rect b="b" l="l" r="r" t="t"/>
                <a:pathLst>
                  <a:path extrusionOk="0" h="5708" w="9460">
                    <a:moveTo>
                      <a:pt x="97" y="1"/>
                    </a:moveTo>
                    <a:lnTo>
                      <a:pt x="1" y="5551"/>
                    </a:lnTo>
                    <a:lnTo>
                      <a:pt x="9364" y="5707"/>
                    </a:lnTo>
                    <a:lnTo>
                      <a:pt x="9460" y="157"/>
                    </a:lnTo>
                    <a:lnTo>
                      <a:pt x="97" y="1"/>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3" name="Google Shape;3093;gd778a894d7_0_1128"/>
              <p:cNvSpPr/>
              <p:nvPr/>
            </p:nvSpPr>
            <p:spPr>
              <a:xfrm>
                <a:off x="2636513" y="4032725"/>
                <a:ext cx="209525" cy="13525"/>
              </a:xfrm>
              <a:custGeom>
                <a:rect b="b" l="l" r="r" t="t"/>
                <a:pathLst>
                  <a:path extrusionOk="0" h="541" w="8381">
                    <a:moveTo>
                      <a:pt x="204" y="1"/>
                    </a:moveTo>
                    <a:cubicBezTo>
                      <a:pt x="96" y="1"/>
                      <a:pt x="12" y="85"/>
                      <a:pt x="0" y="192"/>
                    </a:cubicBezTo>
                    <a:cubicBezTo>
                      <a:pt x="0" y="300"/>
                      <a:pt x="96" y="396"/>
                      <a:pt x="204" y="396"/>
                    </a:cubicBezTo>
                    <a:lnTo>
                      <a:pt x="8176" y="540"/>
                    </a:lnTo>
                    <a:cubicBezTo>
                      <a:pt x="8296" y="540"/>
                      <a:pt x="8380" y="444"/>
                      <a:pt x="8380" y="336"/>
                    </a:cubicBezTo>
                    <a:cubicBezTo>
                      <a:pt x="8380" y="228"/>
                      <a:pt x="8296" y="132"/>
                      <a:pt x="8188" y="132"/>
                    </a:cubicBezTo>
                    <a:lnTo>
                      <a:pt x="204" y="1"/>
                    </a:ln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4" name="Google Shape;3094;gd778a894d7_0_1128"/>
              <p:cNvSpPr/>
              <p:nvPr/>
            </p:nvSpPr>
            <p:spPr>
              <a:xfrm>
                <a:off x="2230688" y="3557075"/>
                <a:ext cx="234100" cy="288950"/>
              </a:xfrm>
              <a:custGeom>
                <a:rect b="b" l="l" r="r" t="t"/>
                <a:pathLst>
                  <a:path extrusionOk="0" h="11558" w="9364">
                    <a:moveTo>
                      <a:pt x="2938" y="1"/>
                    </a:moveTo>
                    <a:lnTo>
                      <a:pt x="1" y="11402"/>
                    </a:lnTo>
                    <a:lnTo>
                      <a:pt x="9364" y="11558"/>
                    </a:lnTo>
                    <a:cubicBezTo>
                      <a:pt x="7709" y="3717"/>
                      <a:pt x="2938" y="1"/>
                      <a:pt x="2938" y="1"/>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5" name="Google Shape;3095;gd778a894d7_0_1128"/>
              <p:cNvSpPr/>
              <p:nvPr/>
            </p:nvSpPr>
            <p:spPr>
              <a:xfrm>
                <a:off x="2460563" y="3545400"/>
                <a:ext cx="234125" cy="304525"/>
              </a:xfrm>
              <a:custGeom>
                <a:rect b="b" l="l" r="r" t="t"/>
                <a:pathLst>
                  <a:path extrusionOk="0" h="12181" w="9365">
                    <a:moveTo>
                      <a:pt x="5863" y="0"/>
                    </a:moveTo>
                    <a:cubicBezTo>
                      <a:pt x="5863" y="0"/>
                      <a:pt x="109" y="5779"/>
                      <a:pt x="1" y="12025"/>
                    </a:cubicBezTo>
                    <a:lnTo>
                      <a:pt x="9364" y="12180"/>
                    </a:lnTo>
                    <a:lnTo>
                      <a:pt x="5863" y="0"/>
                    </a:ln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6" name="Google Shape;3096;gd778a894d7_0_1128"/>
              <p:cNvSpPr/>
              <p:nvPr/>
            </p:nvSpPr>
            <p:spPr>
              <a:xfrm>
                <a:off x="2278038" y="3654625"/>
                <a:ext cx="154375" cy="142850"/>
              </a:xfrm>
              <a:custGeom>
                <a:rect b="b" l="l" r="r" t="t"/>
                <a:pathLst>
                  <a:path extrusionOk="0" h="5714" w="6175">
                    <a:moveTo>
                      <a:pt x="1786" y="1"/>
                    </a:moveTo>
                    <a:cubicBezTo>
                      <a:pt x="1708" y="1"/>
                      <a:pt x="1639" y="47"/>
                      <a:pt x="1619" y="127"/>
                    </a:cubicBezTo>
                    <a:lnTo>
                      <a:pt x="25" y="5474"/>
                    </a:lnTo>
                    <a:cubicBezTo>
                      <a:pt x="1" y="5546"/>
                      <a:pt x="25" y="5618"/>
                      <a:pt x="73" y="5666"/>
                    </a:cubicBezTo>
                    <a:cubicBezTo>
                      <a:pt x="105" y="5691"/>
                      <a:pt x="144" y="5703"/>
                      <a:pt x="182" y="5703"/>
                    </a:cubicBezTo>
                    <a:cubicBezTo>
                      <a:pt x="216" y="5703"/>
                      <a:pt x="249" y="5694"/>
                      <a:pt x="277" y="5678"/>
                    </a:cubicBezTo>
                    <a:cubicBezTo>
                      <a:pt x="292" y="5670"/>
                      <a:pt x="1318" y="5133"/>
                      <a:pt x="2957" y="5133"/>
                    </a:cubicBezTo>
                    <a:cubicBezTo>
                      <a:pt x="3798" y="5133"/>
                      <a:pt x="4801" y="5274"/>
                      <a:pt x="5911" y="5701"/>
                    </a:cubicBezTo>
                    <a:cubicBezTo>
                      <a:pt x="5935" y="5713"/>
                      <a:pt x="5947" y="5713"/>
                      <a:pt x="5971" y="5713"/>
                    </a:cubicBezTo>
                    <a:cubicBezTo>
                      <a:pt x="6043" y="5713"/>
                      <a:pt x="6115" y="5666"/>
                      <a:pt x="6139" y="5606"/>
                    </a:cubicBezTo>
                    <a:cubicBezTo>
                      <a:pt x="6175" y="5510"/>
                      <a:pt x="6127" y="5402"/>
                      <a:pt x="6031" y="5378"/>
                    </a:cubicBezTo>
                    <a:cubicBezTo>
                      <a:pt x="4863" y="4926"/>
                      <a:pt x="3814" y="4776"/>
                      <a:pt x="2934" y="4776"/>
                    </a:cubicBezTo>
                    <a:cubicBezTo>
                      <a:pt x="1784" y="4776"/>
                      <a:pt x="924" y="5033"/>
                      <a:pt x="468" y="5210"/>
                    </a:cubicBezTo>
                    <a:lnTo>
                      <a:pt x="1955" y="223"/>
                    </a:lnTo>
                    <a:cubicBezTo>
                      <a:pt x="1979" y="127"/>
                      <a:pt x="1931" y="31"/>
                      <a:pt x="1835" y="7"/>
                    </a:cubicBezTo>
                    <a:cubicBezTo>
                      <a:pt x="1819" y="3"/>
                      <a:pt x="1802" y="1"/>
                      <a:pt x="1786"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7" name="Google Shape;3097;gd778a894d7_0_1128"/>
              <p:cNvSpPr/>
              <p:nvPr/>
            </p:nvSpPr>
            <p:spPr>
              <a:xfrm>
                <a:off x="2262763" y="3572900"/>
                <a:ext cx="97125" cy="146350"/>
              </a:xfrm>
              <a:custGeom>
                <a:rect b="b" l="l" r="r" t="t"/>
                <a:pathLst>
                  <a:path extrusionOk="0" h="5854" w="3885">
                    <a:moveTo>
                      <a:pt x="196" y="1"/>
                    </a:moveTo>
                    <a:cubicBezTo>
                      <a:pt x="155" y="1"/>
                      <a:pt x="115" y="13"/>
                      <a:pt x="84" y="39"/>
                    </a:cubicBezTo>
                    <a:cubicBezTo>
                      <a:pt x="12" y="99"/>
                      <a:pt x="0" y="219"/>
                      <a:pt x="60" y="291"/>
                    </a:cubicBezTo>
                    <a:cubicBezTo>
                      <a:pt x="96" y="327"/>
                      <a:pt x="2938" y="3803"/>
                      <a:pt x="3525" y="5722"/>
                    </a:cubicBezTo>
                    <a:cubicBezTo>
                      <a:pt x="3549" y="5793"/>
                      <a:pt x="3609" y="5853"/>
                      <a:pt x="3693" y="5853"/>
                    </a:cubicBezTo>
                    <a:cubicBezTo>
                      <a:pt x="3705" y="5853"/>
                      <a:pt x="3729" y="5841"/>
                      <a:pt x="3741" y="5841"/>
                    </a:cubicBezTo>
                    <a:cubicBezTo>
                      <a:pt x="3837" y="5817"/>
                      <a:pt x="3885" y="5710"/>
                      <a:pt x="3861" y="5626"/>
                    </a:cubicBezTo>
                    <a:cubicBezTo>
                      <a:pt x="3249" y="3636"/>
                      <a:pt x="456" y="219"/>
                      <a:pt x="336" y="63"/>
                    </a:cubicBezTo>
                    <a:cubicBezTo>
                      <a:pt x="302" y="22"/>
                      <a:pt x="249" y="1"/>
                      <a:pt x="196"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8" name="Google Shape;3098;gd778a894d7_0_1128"/>
              <p:cNvSpPr/>
              <p:nvPr/>
            </p:nvSpPr>
            <p:spPr>
              <a:xfrm>
                <a:off x="2489338" y="3659450"/>
                <a:ext cx="153775" cy="546250"/>
              </a:xfrm>
              <a:custGeom>
                <a:rect b="b" l="l" r="r" t="t"/>
                <a:pathLst>
                  <a:path extrusionOk="0" h="21850" w="6151">
                    <a:moveTo>
                      <a:pt x="4551" y="0"/>
                    </a:moveTo>
                    <a:cubicBezTo>
                      <a:pt x="4537" y="0"/>
                      <a:pt x="4523" y="2"/>
                      <a:pt x="4509" y="6"/>
                    </a:cubicBezTo>
                    <a:cubicBezTo>
                      <a:pt x="4413" y="30"/>
                      <a:pt x="4353" y="126"/>
                      <a:pt x="4377" y="221"/>
                    </a:cubicBezTo>
                    <a:lnTo>
                      <a:pt x="5695" y="5257"/>
                    </a:lnTo>
                    <a:cubicBezTo>
                      <a:pt x="5212" y="5052"/>
                      <a:pt x="4260" y="4735"/>
                      <a:pt x="2969" y="4735"/>
                    </a:cubicBezTo>
                    <a:cubicBezTo>
                      <a:pt x="2146" y="4735"/>
                      <a:pt x="1185" y="4864"/>
                      <a:pt x="121" y="5233"/>
                    </a:cubicBezTo>
                    <a:cubicBezTo>
                      <a:pt x="49" y="5257"/>
                      <a:pt x="1" y="5317"/>
                      <a:pt x="1" y="5401"/>
                    </a:cubicBezTo>
                    <a:lnTo>
                      <a:pt x="1" y="21669"/>
                    </a:lnTo>
                    <a:cubicBezTo>
                      <a:pt x="13" y="21765"/>
                      <a:pt x="85" y="21849"/>
                      <a:pt x="181" y="21849"/>
                    </a:cubicBezTo>
                    <a:cubicBezTo>
                      <a:pt x="277" y="21849"/>
                      <a:pt x="360" y="21765"/>
                      <a:pt x="360" y="21669"/>
                    </a:cubicBezTo>
                    <a:lnTo>
                      <a:pt x="360" y="5508"/>
                    </a:lnTo>
                    <a:cubicBezTo>
                      <a:pt x="1320" y="5193"/>
                      <a:pt x="2191" y="5082"/>
                      <a:pt x="2944" y="5082"/>
                    </a:cubicBezTo>
                    <a:cubicBezTo>
                      <a:pt x="4740" y="5082"/>
                      <a:pt x="5858" y="5716"/>
                      <a:pt x="5875" y="5724"/>
                    </a:cubicBezTo>
                    <a:cubicBezTo>
                      <a:pt x="5903" y="5741"/>
                      <a:pt x="5933" y="5750"/>
                      <a:pt x="5964" y="5750"/>
                    </a:cubicBezTo>
                    <a:cubicBezTo>
                      <a:pt x="5999" y="5750"/>
                      <a:pt x="6035" y="5738"/>
                      <a:pt x="6067" y="5712"/>
                    </a:cubicBezTo>
                    <a:cubicBezTo>
                      <a:pt x="6127" y="5676"/>
                      <a:pt x="6151" y="5592"/>
                      <a:pt x="6139" y="5532"/>
                    </a:cubicBezTo>
                    <a:lnTo>
                      <a:pt x="4724" y="138"/>
                    </a:lnTo>
                    <a:cubicBezTo>
                      <a:pt x="4704" y="56"/>
                      <a:pt x="4631" y="0"/>
                      <a:pt x="4551"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9" name="Google Shape;3099;gd778a894d7_0_1128"/>
              <p:cNvSpPr/>
              <p:nvPr/>
            </p:nvSpPr>
            <p:spPr>
              <a:xfrm>
                <a:off x="2563963" y="3579550"/>
                <a:ext cx="101950" cy="143300"/>
              </a:xfrm>
              <a:custGeom>
                <a:rect b="b" l="l" r="r" t="t"/>
                <a:pathLst>
                  <a:path extrusionOk="0" h="5732" w="4078">
                    <a:moveTo>
                      <a:pt x="3878" y="0"/>
                    </a:moveTo>
                    <a:cubicBezTo>
                      <a:pt x="3830" y="0"/>
                      <a:pt x="3780" y="22"/>
                      <a:pt x="3741" y="61"/>
                    </a:cubicBezTo>
                    <a:cubicBezTo>
                      <a:pt x="3622" y="205"/>
                      <a:pt x="708" y="3525"/>
                      <a:pt x="37" y="5492"/>
                    </a:cubicBezTo>
                    <a:cubicBezTo>
                      <a:pt x="1" y="5587"/>
                      <a:pt x="49" y="5683"/>
                      <a:pt x="145" y="5719"/>
                    </a:cubicBezTo>
                    <a:cubicBezTo>
                      <a:pt x="157" y="5719"/>
                      <a:pt x="181" y="5731"/>
                      <a:pt x="193" y="5731"/>
                    </a:cubicBezTo>
                    <a:cubicBezTo>
                      <a:pt x="277" y="5731"/>
                      <a:pt x="337" y="5683"/>
                      <a:pt x="361" y="5611"/>
                    </a:cubicBezTo>
                    <a:cubicBezTo>
                      <a:pt x="1008" y="3705"/>
                      <a:pt x="3981" y="324"/>
                      <a:pt x="4005" y="288"/>
                    </a:cubicBezTo>
                    <a:cubicBezTo>
                      <a:pt x="4077" y="217"/>
                      <a:pt x="4065" y="109"/>
                      <a:pt x="3993" y="49"/>
                    </a:cubicBezTo>
                    <a:cubicBezTo>
                      <a:pt x="3960" y="16"/>
                      <a:pt x="3920" y="0"/>
                      <a:pt x="3878"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0" name="Google Shape;3100;gd778a894d7_0_1128"/>
              <p:cNvSpPr/>
              <p:nvPr/>
            </p:nvSpPr>
            <p:spPr>
              <a:xfrm>
                <a:off x="2938313" y="4398375"/>
                <a:ext cx="411250" cy="14125"/>
              </a:xfrm>
              <a:custGeom>
                <a:rect b="b" l="l" r="r" t="t"/>
                <a:pathLst>
                  <a:path extrusionOk="0" h="565" w="16450">
                    <a:moveTo>
                      <a:pt x="181" y="1"/>
                    </a:moveTo>
                    <a:cubicBezTo>
                      <a:pt x="85" y="1"/>
                      <a:pt x="1" y="73"/>
                      <a:pt x="1" y="169"/>
                    </a:cubicBezTo>
                    <a:cubicBezTo>
                      <a:pt x="1" y="277"/>
                      <a:pt x="85" y="348"/>
                      <a:pt x="181" y="348"/>
                    </a:cubicBezTo>
                    <a:lnTo>
                      <a:pt x="16269" y="564"/>
                    </a:lnTo>
                    <a:cubicBezTo>
                      <a:pt x="16365" y="564"/>
                      <a:pt x="16449" y="492"/>
                      <a:pt x="16449" y="396"/>
                    </a:cubicBezTo>
                    <a:cubicBezTo>
                      <a:pt x="16449" y="300"/>
                      <a:pt x="16377" y="217"/>
                      <a:pt x="16269" y="217"/>
                    </a:cubicBezTo>
                    <a:lnTo>
                      <a:pt x="181" y="1"/>
                    </a:ln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1" name="Google Shape;3101;gd778a894d7_0_1128"/>
              <p:cNvSpPr/>
              <p:nvPr/>
            </p:nvSpPr>
            <p:spPr>
              <a:xfrm>
                <a:off x="1551238" y="4368975"/>
                <a:ext cx="370175" cy="27925"/>
              </a:xfrm>
              <a:custGeom>
                <a:rect b="b" l="l" r="r" t="t"/>
                <a:pathLst>
                  <a:path extrusionOk="0" h="1117" w="14807">
                    <a:moveTo>
                      <a:pt x="171" y="1"/>
                    </a:moveTo>
                    <a:cubicBezTo>
                      <a:pt x="84" y="1"/>
                      <a:pt x="12" y="70"/>
                      <a:pt x="12" y="170"/>
                    </a:cubicBezTo>
                    <a:cubicBezTo>
                      <a:pt x="0" y="266"/>
                      <a:pt x="72" y="350"/>
                      <a:pt x="168" y="350"/>
                    </a:cubicBezTo>
                    <a:lnTo>
                      <a:pt x="14615" y="1117"/>
                    </a:lnTo>
                    <a:lnTo>
                      <a:pt x="14626" y="1117"/>
                    </a:lnTo>
                    <a:cubicBezTo>
                      <a:pt x="14722" y="1117"/>
                      <a:pt x="14794" y="1045"/>
                      <a:pt x="14806" y="949"/>
                    </a:cubicBezTo>
                    <a:cubicBezTo>
                      <a:pt x="14806" y="853"/>
                      <a:pt x="14734" y="769"/>
                      <a:pt x="14638" y="769"/>
                    </a:cubicBezTo>
                    <a:lnTo>
                      <a:pt x="192" y="2"/>
                    </a:lnTo>
                    <a:cubicBezTo>
                      <a:pt x="185" y="1"/>
                      <a:pt x="178" y="1"/>
                      <a:pt x="171"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2" name="Google Shape;3102;gd778a894d7_0_1128"/>
              <p:cNvSpPr/>
              <p:nvPr/>
            </p:nvSpPr>
            <p:spPr>
              <a:xfrm>
                <a:off x="1891113" y="5237900"/>
                <a:ext cx="1220175" cy="129800"/>
              </a:xfrm>
              <a:custGeom>
                <a:rect b="b" l="l" r="r" t="t"/>
                <a:pathLst>
                  <a:path extrusionOk="0" h="5192" w="48807">
                    <a:moveTo>
                      <a:pt x="0" y="0"/>
                    </a:moveTo>
                    <a:lnTo>
                      <a:pt x="0" y="0"/>
                    </a:lnTo>
                    <a:cubicBezTo>
                      <a:pt x="72" y="2098"/>
                      <a:pt x="132" y="3621"/>
                      <a:pt x="168" y="4400"/>
                    </a:cubicBezTo>
                    <a:lnTo>
                      <a:pt x="46744" y="5191"/>
                    </a:lnTo>
                    <a:cubicBezTo>
                      <a:pt x="47428" y="4975"/>
                      <a:pt x="48123" y="4748"/>
                      <a:pt x="48806" y="4508"/>
                    </a:cubicBezTo>
                    <a:lnTo>
                      <a:pt x="48638" y="827"/>
                    </a:lnTo>
                    <a:lnTo>
                      <a:pt x="0"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3" name="Google Shape;3103;gd778a894d7_0_1128"/>
              <p:cNvSpPr/>
              <p:nvPr/>
            </p:nvSpPr>
            <p:spPr>
              <a:xfrm>
                <a:off x="5495188" y="5740825"/>
                <a:ext cx="1340375" cy="904850"/>
              </a:xfrm>
              <a:custGeom>
                <a:rect b="b" l="l" r="r" t="t"/>
                <a:pathLst>
                  <a:path extrusionOk="0" h="36194" w="53615">
                    <a:moveTo>
                      <a:pt x="3490" y="0"/>
                    </a:moveTo>
                    <a:cubicBezTo>
                      <a:pt x="1811" y="12768"/>
                      <a:pt x="696" y="24889"/>
                      <a:pt x="1" y="36194"/>
                    </a:cubicBezTo>
                    <a:lnTo>
                      <a:pt x="24901" y="36194"/>
                    </a:lnTo>
                    <a:cubicBezTo>
                      <a:pt x="25045" y="33832"/>
                      <a:pt x="25201" y="31674"/>
                      <a:pt x="25369" y="29864"/>
                    </a:cubicBezTo>
                    <a:cubicBezTo>
                      <a:pt x="25225" y="29648"/>
                      <a:pt x="25369" y="29360"/>
                      <a:pt x="25633" y="29360"/>
                    </a:cubicBezTo>
                    <a:cubicBezTo>
                      <a:pt x="25884" y="29360"/>
                      <a:pt x="26040" y="29648"/>
                      <a:pt x="25896" y="29864"/>
                    </a:cubicBezTo>
                    <a:cubicBezTo>
                      <a:pt x="26052" y="31674"/>
                      <a:pt x="26280" y="33832"/>
                      <a:pt x="26568" y="36194"/>
                    </a:cubicBezTo>
                    <a:lnTo>
                      <a:pt x="53614" y="36194"/>
                    </a:lnTo>
                    <a:cubicBezTo>
                      <a:pt x="52919" y="24889"/>
                      <a:pt x="51804" y="12768"/>
                      <a:pt x="50125" y="0"/>
                    </a:cubicBezTo>
                    <a:lnTo>
                      <a:pt x="26808" y="84"/>
                    </a:lnTo>
                    <a:lnTo>
                      <a:pt x="3490"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4" name="Google Shape;3104;gd778a894d7_0_1128"/>
              <p:cNvSpPr/>
              <p:nvPr/>
            </p:nvSpPr>
            <p:spPr>
              <a:xfrm>
                <a:off x="6696163" y="4811400"/>
                <a:ext cx="362075" cy="181050"/>
              </a:xfrm>
              <a:custGeom>
                <a:rect b="b" l="l" r="r" t="t"/>
                <a:pathLst>
                  <a:path extrusionOk="0" h="7242" w="14483">
                    <a:moveTo>
                      <a:pt x="1667" y="0"/>
                    </a:moveTo>
                    <a:lnTo>
                      <a:pt x="0" y="6498"/>
                    </a:lnTo>
                    <a:lnTo>
                      <a:pt x="14483" y="7241"/>
                    </a:lnTo>
                    <a:lnTo>
                      <a:pt x="14483" y="7241"/>
                    </a:lnTo>
                    <a:lnTo>
                      <a:pt x="12828" y="1247"/>
                    </a:lnTo>
                    <a:lnTo>
                      <a:pt x="1667" y="0"/>
                    </a:ln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5" name="Google Shape;3105;gd778a894d7_0_1128"/>
              <p:cNvSpPr/>
              <p:nvPr/>
            </p:nvSpPr>
            <p:spPr>
              <a:xfrm>
                <a:off x="6857113" y="4829075"/>
                <a:ext cx="169650" cy="68950"/>
              </a:xfrm>
              <a:custGeom>
                <a:rect b="b" l="l" r="r" t="t"/>
                <a:pathLst>
                  <a:path extrusionOk="0" h="2758" w="6786">
                    <a:moveTo>
                      <a:pt x="1547" y="0"/>
                    </a:moveTo>
                    <a:lnTo>
                      <a:pt x="0" y="96"/>
                    </a:lnTo>
                    <a:lnTo>
                      <a:pt x="4160" y="2758"/>
                    </a:lnTo>
                    <a:lnTo>
                      <a:pt x="6774" y="2146"/>
                    </a:lnTo>
                    <a:lnTo>
                      <a:pt x="6786" y="1979"/>
                    </a:lnTo>
                    <a:lnTo>
                      <a:pt x="6390" y="540"/>
                    </a:lnTo>
                    <a:lnTo>
                      <a:pt x="1547" y="0"/>
                    </a:lnTo>
                    <a:close/>
                  </a:path>
                </a:pathLst>
              </a:custGeom>
              <a:solidFill>
                <a:srgbClr val="D6605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6" name="Google Shape;3106;gd778a894d7_0_1128"/>
              <p:cNvSpPr/>
              <p:nvPr/>
            </p:nvSpPr>
            <p:spPr>
              <a:xfrm>
                <a:off x="6427913" y="4130425"/>
                <a:ext cx="588975" cy="712450"/>
              </a:xfrm>
              <a:custGeom>
                <a:rect b="b" l="l" r="r" t="t"/>
                <a:pathLst>
                  <a:path extrusionOk="0" h="28498" w="23559">
                    <a:moveTo>
                      <a:pt x="9472" y="1"/>
                    </a:moveTo>
                    <a:lnTo>
                      <a:pt x="1" y="28498"/>
                    </a:lnTo>
                    <a:lnTo>
                      <a:pt x="23558" y="28498"/>
                    </a:lnTo>
                    <a:cubicBezTo>
                      <a:pt x="17732" y="6163"/>
                      <a:pt x="9472" y="1"/>
                      <a:pt x="9472"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7" name="Google Shape;3107;gd778a894d7_0_1128"/>
              <p:cNvSpPr/>
              <p:nvPr/>
            </p:nvSpPr>
            <p:spPr>
              <a:xfrm>
                <a:off x="5535663" y="4021550"/>
                <a:ext cx="1214775" cy="1745075"/>
              </a:xfrm>
              <a:custGeom>
                <a:rect b="b" l="l" r="r" t="t"/>
                <a:pathLst>
                  <a:path extrusionOk="0" h="69803" w="48591">
                    <a:moveTo>
                      <a:pt x="31529" y="0"/>
                    </a:moveTo>
                    <a:cubicBezTo>
                      <a:pt x="23372" y="0"/>
                      <a:pt x="8968" y="1227"/>
                      <a:pt x="8968" y="1227"/>
                    </a:cubicBezTo>
                    <a:cubicBezTo>
                      <a:pt x="8968" y="1227"/>
                      <a:pt x="1271" y="3061"/>
                      <a:pt x="456" y="8684"/>
                    </a:cubicBezTo>
                    <a:cubicBezTo>
                      <a:pt x="0" y="11729"/>
                      <a:pt x="1787" y="69802"/>
                      <a:pt x="1787" y="69802"/>
                    </a:cubicBezTo>
                    <a:cubicBezTo>
                      <a:pt x="1787" y="69802"/>
                      <a:pt x="15542" y="68016"/>
                      <a:pt x="31533" y="68016"/>
                    </a:cubicBezTo>
                    <a:cubicBezTo>
                      <a:pt x="37110" y="68016"/>
                      <a:pt x="42958" y="68233"/>
                      <a:pt x="48590" y="68819"/>
                    </a:cubicBezTo>
                    <a:lnTo>
                      <a:pt x="46360" y="11717"/>
                    </a:lnTo>
                    <a:cubicBezTo>
                      <a:pt x="45989" y="5627"/>
                      <a:pt x="46576" y="1515"/>
                      <a:pt x="35163" y="136"/>
                    </a:cubicBezTo>
                    <a:cubicBezTo>
                      <a:pt x="35091" y="124"/>
                      <a:pt x="35031" y="124"/>
                      <a:pt x="34971" y="112"/>
                    </a:cubicBezTo>
                    <a:cubicBezTo>
                      <a:pt x="34057" y="34"/>
                      <a:pt x="32879" y="0"/>
                      <a:pt x="31529"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8" name="Google Shape;3108;gd778a894d7_0_1128"/>
              <p:cNvSpPr/>
              <p:nvPr/>
            </p:nvSpPr>
            <p:spPr>
              <a:xfrm>
                <a:off x="6311013" y="4558725"/>
                <a:ext cx="148700" cy="324625"/>
              </a:xfrm>
              <a:custGeom>
                <a:rect b="b" l="l" r="r" t="t"/>
                <a:pathLst>
                  <a:path extrusionOk="0" h="12985" w="5948">
                    <a:moveTo>
                      <a:pt x="445" y="1"/>
                    </a:moveTo>
                    <a:cubicBezTo>
                      <a:pt x="349" y="1"/>
                      <a:pt x="277" y="73"/>
                      <a:pt x="277" y="157"/>
                    </a:cubicBezTo>
                    <a:cubicBezTo>
                      <a:pt x="265" y="468"/>
                      <a:pt x="1" y="7853"/>
                      <a:pt x="1056" y="10395"/>
                    </a:cubicBezTo>
                    <a:cubicBezTo>
                      <a:pt x="1416" y="11270"/>
                      <a:pt x="4713" y="12745"/>
                      <a:pt x="5684" y="12984"/>
                    </a:cubicBezTo>
                    <a:lnTo>
                      <a:pt x="5720" y="12984"/>
                    </a:lnTo>
                    <a:cubicBezTo>
                      <a:pt x="5911" y="12984"/>
                      <a:pt x="5947" y="12709"/>
                      <a:pt x="5768" y="12661"/>
                    </a:cubicBezTo>
                    <a:cubicBezTo>
                      <a:pt x="4689" y="12385"/>
                      <a:pt x="1631" y="10922"/>
                      <a:pt x="1368" y="10275"/>
                    </a:cubicBezTo>
                    <a:cubicBezTo>
                      <a:pt x="433" y="7985"/>
                      <a:pt x="576" y="1451"/>
                      <a:pt x="600" y="336"/>
                    </a:cubicBezTo>
                    <a:lnTo>
                      <a:pt x="5720" y="336"/>
                    </a:lnTo>
                    <a:cubicBezTo>
                      <a:pt x="5923" y="312"/>
                      <a:pt x="5923" y="13"/>
                      <a:pt x="5720"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9" name="Google Shape;3109;gd778a894d7_0_1128"/>
              <p:cNvSpPr/>
              <p:nvPr/>
            </p:nvSpPr>
            <p:spPr>
              <a:xfrm>
                <a:off x="6454463" y="4558400"/>
                <a:ext cx="149100" cy="324950"/>
              </a:xfrm>
              <a:custGeom>
                <a:rect b="b" l="l" r="r" t="t"/>
                <a:pathLst>
                  <a:path extrusionOk="0" h="12998" w="5964">
                    <a:moveTo>
                      <a:pt x="223" y="1"/>
                    </a:moveTo>
                    <a:cubicBezTo>
                      <a:pt x="1" y="1"/>
                      <a:pt x="1" y="338"/>
                      <a:pt x="223" y="338"/>
                    </a:cubicBezTo>
                    <a:cubicBezTo>
                      <a:pt x="230" y="338"/>
                      <a:pt x="238" y="338"/>
                      <a:pt x="245" y="337"/>
                    </a:cubicBezTo>
                    <a:lnTo>
                      <a:pt x="5364" y="337"/>
                    </a:lnTo>
                    <a:cubicBezTo>
                      <a:pt x="5400" y="1452"/>
                      <a:pt x="5544" y="7998"/>
                      <a:pt x="4609" y="10276"/>
                    </a:cubicBezTo>
                    <a:cubicBezTo>
                      <a:pt x="4333" y="10935"/>
                      <a:pt x="1276" y="12398"/>
                      <a:pt x="209" y="12662"/>
                    </a:cubicBezTo>
                    <a:cubicBezTo>
                      <a:pt x="18" y="12722"/>
                      <a:pt x="54" y="12997"/>
                      <a:pt x="245" y="12997"/>
                    </a:cubicBezTo>
                    <a:lnTo>
                      <a:pt x="293" y="12997"/>
                    </a:lnTo>
                    <a:cubicBezTo>
                      <a:pt x="1264" y="12746"/>
                      <a:pt x="4561" y="11283"/>
                      <a:pt x="4921" y="10408"/>
                    </a:cubicBezTo>
                    <a:cubicBezTo>
                      <a:pt x="5964" y="7854"/>
                      <a:pt x="5712" y="481"/>
                      <a:pt x="5700" y="170"/>
                    </a:cubicBezTo>
                    <a:cubicBezTo>
                      <a:pt x="5700" y="74"/>
                      <a:pt x="5616" y="2"/>
                      <a:pt x="5532" y="2"/>
                    </a:cubicBezTo>
                    <a:lnTo>
                      <a:pt x="245" y="2"/>
                    </a:lnTo>
                    <a:cubicBezTo>
                      <a:pt x="238" y="1"/>
                      <a:pt x="230" y="1"/>
                      <a:pt x="223"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0" name="Google Shape;3110;gd778a894d7_0_1128"/>
              <p:cNvSpPr/>
              <p:nvPr/>
            </p:nvSpPr>
            <p:spPr>
              <a:xfrm>
                <a:off x="6318513" y="4624350"/>
                <a:ext cx="282275" cy="8750"/>
              </a:xfrm>
              <a:custGeom>
                <a:rect b="b" l="l" r="r" t="t"/>
                <a:pathLst>
                  <a:path extrusionOk="0" h="350" w="11291">
                    <a:moveTo>
                      <a:pt x="11064" y="0"/>
                    </a:moveTo>
                    <a:cubicBezTo>
                      <a:pt x="11057" y="0"/>
                      <a:pt x="11050" y="1"/>
                      <a:pt x="11042" y="1"/>
                    </a:cubicBezTo>
                    <a:lnTo>
                      <a:pt x="205" y="1"/>
                    </a:lnTo>
                    <a:cubicBezTo>
                      <a:pt x="1" y="25"/>
                      <a:pt x="1" y="325"/>
                      <a:pt x="205" y="349"/>
                    </a:cubicBezTo>
                    <a:lnTo>
                      <a:pt x="11042" y="349"/>
                    </a:lnTo>
                    <a:cubicBezTo>
                      <a:pt x="11046" y="349"/>
                      <a:pt x="11050" y="349"/>
                      <a:pt x="11054" y="349"/>
                    </a:cubicBezTo>
                    <a:cubicBezTo>
                      <a:pt x="11287" y="349"/>
                      <a:pt x="11290" y="0"/>
                      <a:pt x="11064"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1" name="Google Shape;3111;gd778a894d7_0_1128"/>
              <p:cNvSpPr/>
              <p:nvPr/>
            </p:nvSpPr>
            <p:spPr>
              <a:xfrm>
                <a:off x="6130588" y="4307950"/>
                <a:ext cx="8425" cy="1313000"/>
              </a:xfrm>
              <a:custGeom>
                <a:rect b="b" l="l" r="r" t="t"/>
                <a:pathLst>
                  <a:path extrusionOk="0" h="52520" w="337">
                    <a:moveTo>
                      <a:pt x="173" y="0"/>
                    </a:moveTo>
                    <a:cubicBezTo>
                      <a:pt x="94" y="0"/>
                      <a:pt x="13" y="51"/>
                      <a:pt x="1" y="153"/>
                    </a:cubicBezTo>
                    <a:lnTo>
                      <a:pt x="1" y="52352"/>
                    </a:lnTo>
                    <a:cubicBezTo>
                      <a:pt x="1" y="52448"/>
                      <a:pt x="85" y="52520"/>
                      <a:pt x="169" y="52520"/>
                    </a:cubicBezTo>
                    <a:cubicBezTo>
                      <a:pt x="265" y="52520"/>
                      <a:pt x="337" y="52448"/>
                      <a:pt x="337" y="52352"/>
                    </a:cubicBezTo>
                    <a:lnTo>
                      <a:pt x="337" y="153"/>
                    </a:lnTo>
                    <a:cubicBezTo>
                      <a:pt x="331" y="51"/>
                      <a:pt x="253" y="0"/>
                      <a:pt x="17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2" name="Google Shape;3112;gd778a894d7_0_1128"/>
              <p:cNvSpPr/>
              <p:nvPr/>
            </p:nvSpPr>
            <p:spPr>
              <a:xfrm>
                <a:off x="6609538" y="4491625"/>
                <a:ext cx="106425" cy="371950"/>
              </a:xfrm>
              <a:custGeom>
                <a:rect b="b" l="l" r="r" t="t"/>
                <a:pathLst>
                  <a:path extrusionOk="0" h="14878" w="4257">
                    <a:moveTo>
                      <a:pt x="196" y="1"/>
                    </a:moveTo>
                    <a:cubicBezTo>
                      <a:pt x="179" y="1"/>
                      <a:pt x="162" y="4"/>
                      <a:pt x="145" y="11"/>
                    </a:cubicBezTo>
                    <a:cubicBezTo>
                      <a:pt x="49" y="35"/>
                      <a:pt x="1" y="119"/>
                      <a:pt x="25" y="215"/>
                    </a:cubicBezTo>
                    <a:lnTo>
                      <a:pt x="3909" y="14745"/>
                    </a:lnTo>
                    <a:cubicBezTo>
                      <a:pt x="3933" y="14817"/>
                      <a:pt x="3993" y="14877"/>
                      <a:pt x="4077" y="14877"/>
                    </a:cubicBezTo>
                    <a:cubicBezTo>
                      <a:pt x="4089" y="14877"/>
                      <a:pt x="4101" y="14865"/>
                      <a:pt x="4113" y="14865"/>
                    </a:cubicBezTo>
                    <a:cubicBezTo>
                      <a:pt x="4209" y="14841"/>
                      <a:pt x="4257" y="14745"/>
                      <a:pt x="4233" y="14661"/>
                    </a:cubicBezTo>
                    <a:lnTo>
                      <a:pt x="348" y="119"/>
                    </a:lnTo>
                    <a:cubicBezTo>
                      <a:pt x="329" y="52"/>
                      <a:pt x="264" y="1"/>
                      <a:pt x="196"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3" name="Google Shape;3113;gd778a894d7_0_1128"/>
              <p:cNvSpPr/>
              <p:nvPr/>
            </p:nvSpPr>
            <p:spPr>
              <a:xfrm>
                <a:off x="5968138" y="3824125"/>
                <a:ext cx="335725" cy="482275"/>
              </a:xfrm>
              <a:custGeom>
                <a:rect b="b" l="l" r="r" t="t"/>
                <a:pathLst>
                  <a:path extrusionOk="0" h="19291" w="13429">
                    <a:moveTo>
                      <a:pt x="10323" y="0"/>
                    </a:moveTo>
                    <a:lnTo>
                      <a:pt x="1536" y="96"/>
                    </a:lnTo>
                    <a:cubicBezTo>
                      <a:pt x="960" y="3705"/>
                      <a:pt x="516" y="9711"/>
                      <a:pt x="1" y="10658"/>
                    </a:cubicBezTo>
                    <a:cubicBezTo>
                      <a:pt x="1" y="10658"/>
                      <a:pt x="382" y="19291"/>
                      <a:pt x="7433" y="19291"/>
                    </a:cubicBezTo>
                    <a:cubicBezTo>
                      <a:pt x="7457" y="19291"/>
                      <a:pt x="7481" y="19290"/>
                      <a:pt x="7506" y="19290"/>
                    </a:cubicBezTo>
                    <a:cubicBezTo>
                      <a:pt x="10299" y="19254"/>
                      <a:pt x="13428" y="14962"/>
                      <a:pt x="12781" y="10670"/>
                    </a:cubicBezTo>
                    <a:cubicBezTo>
                      <a:pt x="12529" y="8980"/>
                      <a:pt x="11031" y="4832"/>
                      <a:pt x="10323"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4" name="Google Shape;3114;gd778a894d7_0_1128"/>
              <p:cNvSpPr/>
              <p:nvPr/>
            </p:nvSpPr>
            <p:spPr>
              <a:xfrm>
                <a:off x="6000813" y="3824125"/>
                <a:ext cx="229625" cy="143900"/>
              </a:xfrm>
              <a:custGeom>
                <a:rect b="b" l="l" r="r" t="t"/>
                <a:pathLst>
                  <a:path extrusionOk="0" h="5756" w="9185">
                    <a:moveTo>
                      <a:pt x="9016" y="0"/>
                    </a:moveTo>
                    <a:lnTo>
                      <a:pt x="229" y="96"/>
                    </a:lnTo>
                    <a:cubicBezTo>
                      <a:pt x="157" y="516"/>
                      <a:pt x="85" y="1008"/>
                      <a:pt x="1" y="1535"/>
                    </a:cubicBezTo>
                    <a:cubicBezTo>
                      <a:pt x="229" y="2218"/>
                      <a:pt x="564" y="2854"/>
                      <a:pt x="996" y="3429"/>
                    </a:cubicBezTo>
                    <a:cubicBezTo>
                      <a:pt x="2243" y="4976"/>
                      <a:pt x="3585" y="5623"/>
                      <a:pt x="4556" y="5755"/>
                    </a:cubicBezTo>
                    <a:cubicBezTo>
                      <a:pt x="5539" y="5611"/>
                      <a:pt x="6858" y="4928"/>
                      <a:pt x="8081" y="3357"/>
                    </a:cubicBezTo>
                    <a:cubicBezTo>
                      <a:pt x="8573" y="2674"/>
                      <a:pt x="8944" y="1931"/>
                      <a:pt x="9184" y="1127"/>
                    </a:cubicBezTo>
                    <a:cubicBezTo>
                      <a:pt x="9124" y="744"/>
                      <a:pt x="9076" y="372"/>
                      <a:pt x="9016" y="0"/>
                    </a:cubicBezTo>
                    <a:close/>
                  </a:path>
                </a:pathLst>
              </a:custGeom>
              <a:solidFill>
                <a:srgbClr val="D6605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5" name="Google Shape;3115;gd778a894d7_0_1128"/>
              <p:cNvSpPr/>
              <p:nvPr/>
            </p:nvSpPr>
            <p:spPr>
              <a:xfrm>
                <a:off x="5960413" y="3537775"/>
                <a:ext cx="292500" cy="387975"/>
              </a:xfrm>
              <a:custGeom>
                <a:rect b="b" l="l" r="r" t="t"/>
                <a:pathLst>
                  <a:path extrusionOk="0" h="15519" w="11700">
                    <a:moveTo>
                      <a:pt x="6591" y="1"/>
                    </a:moveTo>
                    <a:cubicBezTo>
                      <a:pt x="6312" y="1"/>
                      <a:pt x="6017" y="18"/>
                      <a:pt x="5705" y="53"/>
                    </a:cubicBezTo>
                    <a:cubicBezTo>
                      <a:pt x="5446" y="29"/>
                      <a:pt x="5200" y="17"/>
                      <a:pt x="4967" y="17"/>
                    </a:cubicBezTo>
                    <a:cubicBezTo>
                      <a:pt x="0" y="17"/>
                      <a:pt x="646" y="5256"/>
                      <a:pt x="646" y="5256"/>
                    </a:cubicBezTo>
                    <a:cubicBezTo>
                      <a:pt x="646" y="5256"/>
                      <a:pt x="550" y="10651"/>
                      <a:pt x="2600" y="13181"/>
                    </a:cubicBezTo>
                    <a:cubicBezTo>
                      <a:pt x="3847" y="14727"/>
                      <a:pt x="5177" y="15387"/>
                      <a:pt x="6160" y="15519"/>
                    </a:cubicBezTo>
                    <a:cubicBezTo>
                      <a:pt x="7132" y="15363"/>
                      <a:pt x="8462" y="14679"/>
                      <a:pt x="9685" y="13109"/>
                    </a:cubicBezTo>
                    <a:cubicBezTo>
                      <a:pt x="11699" y="10531"/>
                      <a:pt x="11531" y="5148"/>
                      <a:pt x="11531" y="5148"/>
                    </a:cubicBezTo>
                    <a:cubicBezTo>
                      <a:pt x="11531" y="5148"/>
                      <a:pt x="11467" y="1"/>
                      <a:pt x="6591" y="1"/>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6" name="Google Shape;3116;gd778a894d7_0_1128"/>
              <p:cNvSpPr/>
              <p:nvPr/>
            </p:nvSpPr>
            <p:spPr>
              <a:xfrm>
                <a:off x="5984938" y="3715750"/>
                <a:ext cx="259575" cy="210000"/>
              </a:xfrm>
              <a:custGeom>
                <a:rect b="b" l="l" r="r" t="t"/>
                <a:pathLst>
                  <a:path extrusionOk="0" h="8400" w="10383">
                    <a:moveTo>
                      <a:pt x="5282" y="1"/>
                    </a:moveTo>
                    <a:cubicBezTo>
                      <a:pt x="4777" y="1"/>
                      <a:pt x="4298" y="329"/>
                      <a:pt x="4064" y="643"/>
                    </a:cubicBezTo>
                    <a:cubicBezTo>
                      <a:pt x="3141" y="1866"/>
                      <a:pt x="60" y="1854"/>
                      <a:pt x="0" y="1866"/>
                    </a:cubicBezTo>
                    <a:cubicBezTo>
                      <a:pt x="264" y="3364"/>
                      <a:pt x="732" y="4971"/>
                      <a:pt x="1619" y="6074"/>
                    </a:cubicBezTo>
                    <a:cubicBezTo>
                      <a:pt x="2866" y="7608"/>
                      <a:pt x="4208" y="8268"/>
                      <a:pt x="5191" y="8400"/>
                    </a:cubicBezTo>
                    <a:cubicBezTo>
                      <a:pt x="5959" y="8280"/>
                      <a:pt x="6942" y="7800"/>
                      <a:pt x="7925" y="6853"/>
                    </a:cubicBezTo>
                    <a:cubicBezTo>
                      <a:pt x="9579" y="5378"/>
                      <a:pt x="10383" y="2441"/>
                      <a:pt x="10263" y="1806"/>
                    </a:cubicBezTo>
                    <a:lnTo>
                      <a:pt x="10275" y="1758"/>
                    </a:lnTo>
                    <a:lnTo>
                      <a:pt x="10275" y="1758"/>
                    </a:lnTo>
                    <a:cubicBezTo>
                      <a:pt x="9905" y="1885"/>
                      <a:pt x="9528" y="1938"/>
                      <a:pt x="9161" y="1938"/>
                    </a:cubicBezTo>
                    <a:cubicBezTo>
                      <a:pt x="7861" y="1938"/>
                      <a:pt x="6688" y="1266"/>
                      <a:pt x="6426" y="799"/>
                    </a:cubicBezTo>
                    <a:cubicBezTo>
                      <a:pt x="6102" y="209"/>
                      <a:pt x="5684" y="1"/>
                      <a:pt x="5282"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7" name="Google Shape;3117;gd778a894d7_0_1128"/>
              <p:cNvSpPr/>
              <p:nvPr/>
            </p:nvSpPr>
            <p:spPr>
              <a:xfrm>
                <a:off x="5948063" y="3682050"/>
                <a:ext cx="36600" cy="80350"/>
              </a:xfrm>
              <a:custGeom>
                <a:rect b="b" l="l" r="r" t="t"/>
                <a:pathLst>
                  <a:path extrusionOk="0" h="3214" w="1464">
                    <a:moveTo>
                      <a:pt x="618" y="0"/>
                    </a:moveTo>
                    <a:cubicBezTo>
                      <a:pt x="491" y="0"/>
                      <a:pt x="374" y="30"/>
                      <a:pt x="312" y="121"/>
                    </a:cubicBezTo>
                    <a:cubicBezTo>
                      <a:pt x="145" y="384"/>
                      <a:pt x="1" y="1475"/>
                      <a:pt x="504" y="2195"/>
                    </a:cubicBezTo>
                    <a:cubicBezTo>
                      <a:pt x="768" y="2590"/>
                      <a:pt x="1092" y="2926"/>
                      <a:pt x="1463" y="3214"/>
                    </a:cubicBezTo>
                    <a:lnTo>
                      <a:pt x="1140" y="109"/>
                    </a:lnTo>
                    <a:cubicBezTo>
                      <a:pt x="1140" y="109"/>
                      <a:pt x="861" y="0"/>
                      <a:pt x="618"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8" name="Google Shape;3118;gd778a894d7_0_1128"/>
              <p:cNvSpPr/>
              <p:nvPr/>
            </p:nvSpPr>
            <p:spPr>
              <a:xfrm>
                <a:off x="6242088" y="3678900"/>
                <a:ext cx="36000" cy="80500"/>
              </a:xfrm>
              <a:custGeom>
                <a:rect b="b" l="l" r="r" t="t"/>
                <a:pathLst>
                  <a:path extrusionOk="0" h="3220" w="1440">
                    <a:moveTo>
                      <a:pt x="817" y="1"/>
                    </a:moveTo>
                    <a:cubicBezTo>
                      <a:pt x="566" y="1"/>
                      <a:pt x="264" y="127"/>
                      <a:pt x="264" y="127"/>
                    </a:cubicBezTo>
                    <a:lnTo>
                      <a:pt x="1" y="3220"/>
                    </a:lnTo>
                    <a:cubicBezTo>
                      <a:pt x="372" y="2932"/>
                      <a:pt x="684" y="2585"/>
                      <a:pt x="936" y="2189"/>
                    </a:cubicBezTo>
                    <a:cubicBezTo>
                      <a:pt x="1439" y="1458"/>
                      <a:pt x="1283" y="379"/>
                      <a:pt x="1104" y="115"/>
                    </a:cubicBezTo>
                    <a:cubicBezTo>
                      <a:pt x="1045" y="30"/>
                      <a:pt x="937" y="1"/>
                      <a:pt x="817" y="1"/>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9" name="Google Shape;3119;gd778a894d7_0_1128"/>
              <p:cNvSpPr/>
              <p:nvPr/>
            </p:nvSpPr>
            <p:spPr>
              <a:xfrm>
                <a:off x="5939988" y="3496675"/>
                <a:ext cx="328200" cy="183600"/>
              </a:xfrm>
              <a:custGeom>
                <a:rect b="b" l="l" r="r" t="t"/>
                <a:pathLst>
                  <a:path extrusionOk="0" h="7344" w="13128">
                    <a:moveTo>
                      <a:pt x="8124" y="0"/>
                    </a:moveTo>
                    <a:cubicBezTo>
                      <a:pt x="7416" y="0"/>
                      <a:pt x="6703" y="124"/>
                      <a:pt x="6018" y="378"/>
                    </a:cubicBezTo>
                    <a:cubicBezTo>
                      <a:pt x="5623" y="522"/>
                      <a:pt x="5239" y="726"/>
                      <a:pt x="4819" y="798"/>
                    </a:cubicBezTo>
                    <a:cubicBezTo>
                      <a:pt x="4614" y="836"/>
                      <a:pt x="4406" y="846"/>
                      <a:pt x="4198" y="846"/>
                    </a:cubicBezTo>
                    <a:cubicBezTo>
                      <a:pt x="3967" y="846"/>
                      <a:pt x="3735" y="833"/>
                      <a:pt x="3506" y="833"/>
                    </a:cubicBezTo>
                    <a:cubicBezTo>
                      <a:pt x="3351" y="833"/>
                      <a:pt x="3197" y="839"/>
                      <a:pt x="3045" y="858"/>
                    </a:cubicBezTo>
                    <a:cubicBezTo>
                      <a:pt x="2266" y="966"/>
                      <a:pt x="1583" y="1433"/>
                      <a:pt x="1019" y="1973"/>
                    </a:cubicBezTo>
                    <a:cubicBezTo>
                      <a:pt x="576" y="2405"/>
                      <a:pt x="180" y="2920"/>
                      <a:pt x="60" y="3532"/>
                    </a:cubicBezTo>
                    <a:cubicBezTo>
                      <a:pt x="0" y="3915"/>
                      <a:pt x="12" y="4311"/>
                      <a:pt x="96" y="4694"/>
                    </a:cubicBezTo>
                    <a:cubicBezTo>
                      <a:pt x="228" y="5301"/>
                      <a:pt x="902" y="6922"/>
                      <a:pt x="1479" y="6922"/>
                    </a:cubicBezTo>
                    <a:cubicBezTo>
                      <a:pt x="1689" y="6922"/>
                      <a:pt x="1885" y="6709"/>
                      <a:pt x="2038" y="6157"/>
                    </a:cubicBezTo>
                    <a:cubicBezTo>
                      <a:pt x="2158" y="5749"/>
                      <a:pt x="2122" y="5318"/>
                      <a:pt x="2218" y="4910"/>
                    </a:cubicBezTo>
                    <a:cubicBezTo>
                      <a:pt x="2422" y="4083"/>
                      <a:pt x="3093" y="3448"/>
                      <a:pt x="3932" y="3280"/>
                    </a:cubicBezTo>
                    <a:cubicBezTo>
                      <a:pt x="3992" y="3268"/>
                      <a:pt x="4052" y="3262"/>
                      <a:pt x="4112" y="3262"/>
                    </a:cubicBezTo>
                    <a:cubicBezTo>
                      <a:pt x="4172" y="3262"/>
                      <a:pt x="4232" y="3268"/>
                      <a:pt x="4292" y="3280"/>
                    </a:cubicBezTo>
                    <a:cubicBezTo>
                      <a:pt x="4448" y="3352"/>
                      <a:pt x="4580" y="3448"/>
                      <a:pt x="4688" y="3567"/>
                    </a:cubicBezTo>
                    <a:cubicBezTo>
                      <a:pt x="5026" y="3849"/>
                      <a:pt x="5454" y="3949"/>
                      <a:pt x="5902" y="3949"/>
                    </a:cubicBezTo>
                    <a:cubicBezTo>
                      <a:pt x="6295" y="3949"/>
                      <a:pt x="6705" y="3872"/>
                      <a:pt x="7085" y="3771"/>
                    </a:cubicBezTo>
                    <a:cubicBezTo>
                      <a:pt x="7634" y="3632"/>
                      <a:pt x="8216" y="3459"/>
                      <a:pt x="8779" y="3459"/>
                    </a:cubicBezTo>
                    <a:cubicBezTo>
                      <a:pt x="9039" y="3459"/>
                      <a:pt x="9296" y="3496"/>
                      <a:pt x="9543" y="3591"/>
                    </a:cubicBezTo>
                    <a:cubicBezTo>
                      <a:pt x="10286" y="3879"/>
                      <a:pt x="10754" y="4622"/>
                      <a:pt x="11090" y="5342"/>
                    </a:cubicBezTo>
                    <a:cubicBezTo>
                      <a:pt x="11437" y="6073"/>
                      <a:pt x="11749" y="6840"/>
                      <a:pt x="12384" y="7344"/>
                    </a:cubicBezTo>
                    <a:cubicBezTo>
                      <a:pt x="13128" y="6349"/>
                      <a:pt x="13116" y="4994"/>
                      <a:pt x="13056" y="3747"/>
                    </a:cubicBezTo>
                    <a:cubicBezTo>
                      <a:pt x="13032" y="3280"/>
                      <a:pt x="13008" y="2812"/>
                      <a:pt x="12816" y="2393"/>
                    </a:cubicBezTo>
                    <a:cubicBezTo>
                      <a:pt x="12648" y="2057"/>
                      <a:pt x="12420" y="1769"/>
                      <a:pt x="12145" y="1529"/>
                    </a:cubicBezTo>
                    <a:cubicBezTo>
                      <a:pt x="11022" y="528"/>
                      <a:pt x="9584" y="0"/>
                      <a:pt x="8124" y="0"/>
                    </a:cubicBezTo>
                    <a:close/>
                  </a:path>
                </a:pathLst>
              </a:cu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0" name="Google Shape;3120;gd778a894d7_0_1128"/>
              <p:cNvSpPr/>
              <p:nvPr/>
            </p:nvSpPr>
            <p:spPr>
              <a:xfrm>
                <a:off x="6062263" y="3678750"/>
                <a:ext cx="21000" cy="30025"/>
              </a:xfrm>
              <a:custGeom>
                <a:rect b="b" l="l" r="r" t="t"/>
                <a:pathLst>
                  <a:path extrusionOk="0" h="1201" w="840">
                    <a:moveTo>
                      <a:pt x="429" y="1"/>
                    </a:moveTo>
                    <a:cubicBezTo>
                      <a:pt x="208" y="1"/>
                      <a:pt x="24" y="260"/>
                      <a:pt x="12" y="588"/>
                    </a:cubicBezTo>
                    <a:cubicBezTo>
                      <a:pt x="0" y="912"/>
                      <a:pt x="168" y="1188"/>
                      <a:pt x="396" y="1200"/>
                    </a:cubicBezTo>
                    <a:cubicBezTo>
                      <a:pt x="401" y="1200"/>
                      <a:pt x="405" y="1200"/>
                      <a:pt x="410" y="1200"/>
                    </a:cubicBezTo>
                    <a:cubicBezTo>
                      <a:pt x="620" y="1200"/>
                      <a:pt x="804" y="941"/>
                      <a:pt x="828" y="624"/>
                    </a:cubicBezTo>
                    <a:cubicBezTo>
                      <a:pt x="840" y="289"/>
                      <a:pt x="660" y="13"/>
                      <a:pt x="444" y="1"/>
                    </a:cubicBezTo>
                    <a:cubicBezTo>
                      <a:pt x="439" y="1"/>
                      <a:pt x="434" y="1"/>
                      <a:pt x="429" y="1"/>
                    </a:cubicBezTo>
                    <a:close/>
                  </a:path>
                </a:pathLst>
              </a:custGeom>
              <a:solidFill>
                <a:srgbClr val="3B261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1" name="Google Shape;3121;gd778a894d7_0_1128"/>
              <p:cNvSpPr/>
              <p:nvPr/>
            </p:nvSpPr>
            <p:spPr>
              <a:xfrm>
                <a:off x="6144688" y="3679025"/>
                <a:ext cx="21300" cy="29750"/>
              </a:xfrm>
              <a:custGeom>
                <a:rect b="b" l="l" r="r" t="t"/>
                <a:pathLst>
                  <a:path extrusionOk="0" h="1190" w="852">
                    <a:moveTo>
                      <a:pt x="413" y="0"/>
                    </a:moveTo>
                    <a:cubicBezTo>
                      <a:pt x="403" y="0"/>
                      <a:pt x="394" y="1"/>
                      <a:pt x="384" y="2"/>
                    </a:cubicBezTo>
                    <a:cubicBezTo>
                      <a:pt x="168" y="14"/>
                      <a:pt x="0" y="290"/>
                      <a:pt x="24" y="625"/>
                    </a:cubicBezTo>
                    <a:cubicBezTo>
                      <a:pt x="36" y="942"/>
                      <a:pt x="231" y="1189"/>
                      <a:pt x="441" y="1189"/>
                    </a:cubicBezTo>
                    <a:cubicBezTo>
                      <a:pt x="446" y="1189"/>
                      <a:pt x="451" y="1189"/>
                      <a:pt x="456" y="1189"/>
                    </a:cubicBezTo>
                    <a:cubicBezTo>
                      <a:pt x="684" y="1177"/>
                      <a:pt x="851" y="901"/>
                      <a:pt x="828" y="565"/>
                    </a:cubicBezTo>
                    <a:cubicBezTo>
                      <a:pt x="816" y="255"/>
                      <a:pt x="629" y="0"/>
                      <a:pt x="413" y="0"/>
                    </a:cubicBezTo>
                    <a:close/>
                  </a:path>
                </a:pathLst>
              </a:custGeom>
              <a:solidFill>
                <a:srgbClr val="3B261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2" name="Google Shape;3122;gd778a894d7_0_1128"/>
              <p:cNvSpPr/>
              <p:nvPr/>
            </p:nvSpPr>
            <p:spPr>
              <a:xfrm>
                <a:off x="6007413" y="3625275"/>
                <a:ext cx="90025" cy="36150"/>
              </a:xfrm>
              <a:custGeom>
                <a:rect b="b" l="l" r="r" t="t"/>
                <a:pathLst>
                  <a:path extrusionOk="0" h="1446" w="3601">
                    <a:moveTo>
                      <a:pt x="1834" y="0"/>
                    </a:moveTo>
                    <a:cubicBezTo>
                      <a:pt x="1516" y="0"/>
                      <a:pt x="1186" y="94"/>
                      <a:pt x="900" y="366"/>
                    </a:cubicBezTo>
                    <a:cubicBezTo>
                      <a:pt x="0" y="1218"/>
                      <a:pt x="512" y="1445"/>
                      <a:pt x="683" y="1445"/>
                    </a:cubicBezTo>
                    <a:cubicBezTo>
                      <a:pt x="688" y="1445"/>
                      <a:pt x="692" y="1445"/>
                      <a:pt x="696" y="1445"/>
                    </a:cubicBezTo>
                    <a:cubicBezTo>
                      <a:pt x="814" y="1436"/>
                      <a:pt x="1814" y="917"/>
                      <a:pt x="2494" y="917"/>
                    </a:cubicBezTo>
                    <a:cubicBezTo>
                      <a:pt x="2712" y="917"/>
                      <a:pt x="2896" y="970"/>
                      <a:pt x="3010" y="1109"/>
                    </a:cubicBezTo>
                    <a:cubicBezTo>
                      <a:pt x="3010" y="1109"/>
                      <a:pt x="3019" y="1110"/>
                      <a:pt x="3035" y="1110"/>
                    </a:cubicBezTo>
                    <a:cubicBezTo>
                      <a:pt x="3150" y="1110"/>
                      <a:pt x="3600" y="1073"/>
                      <a:pt x="3189" y="462"/>
                    </a:cubicBezTo>
                    <a:cubicBezTo>
                      <a:pt x="3189" y="462"/>
                      <a:pt x="2540" y="0"/>
                      <a:pt x="1834" y="0"/>
                    </a:cubicBezTo>
                    <a:close/>
                  </a:path>
                </a:pathLst>
              </a:custGeom>
              <a:solidFill>
                <a:srgbClr val="482A2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3" name="Google Shape;3123;gd778a894d7_0_1128"/>
              <p:cNvSpPr/>
              <p:nvPr/>
            </p:nvSpPr>
            <p:spPr>
              <a:xfrm>
                <a:off x="6130838" y="3625275"/>
                <a:ext cx="90300" cy="36150"/>
              </a:xfrm>
              <a:custGeom>
                <a:rect b="b" l="l" r="r" t="t"/>
                <a:pathLst>
                  <a:path extrusionOk="0" h="1446" w="3612">
                    <a:moveTo>
                      <a:pt x="1778" y="0"/>
                    </a:moveTo>
                    <a:cubicBezTo>
                      <a:pt x="1072" y="0"/>
                      <a:pt x="422" y="462"/>
                      <a:pt x="422" y="462"/>
                    </a:cubicBezTo>
                    <a:cubicBezTo>
                      <a:pt x="1" y="1073"/>
                      <a:pt x="459" y="1110"/>
                      <a:pt x="576" y="1110"/>
                    </a:cubicBezTo>
                    <a:cubicBezTo>
                      <a:pt x="593" y="1110"/>
                      <a:pt x="602" y="1109"/>
                      <a:pt x="602" y="1109"/>
                    </a:cubicBezTo>
                    <a:cubicBezTo>
                      <a:pt x="715" y="970"/>
                      <a:pt x="900" y="917"/>
                      <a:pt x="1118" y="917"/>
                    </a:cubicBezTo>
                    <a:cubicBezTo>
                      <a:pt x="1798" y="917"/>
                      <a:pt x="2798" y="1436"/>
                      <a:pt x="2916" y="1445"/>
                    </a:cubicBezTo>
                    <a:cubicBezTo>
                      <a:pt x="2920" y="1445"/>
                      <a:pt x="2924" y="1445"/>
                      <a:pt x="2929" y="1445"/>
                    </a:cubicBezTo>
                    <a:cubicBezTo>
                      <a:pt x="3100" y="1445"/>
                      <a:pt x="3612" y="1218"/>
                      <a:pt x="2712" y="366"/>
                    </a:cubicBezTo>
                    <a:cubicBezTo>
                      <a:pt x="2425" y="94"/>
                      <a:pt x="2096" y="0"/>
                      <a:pt x="1778" y="0"/>
                    </a:cubicBezTo>
                    <a:close/>
                  </a:path>
                </a:pathLst>
              </a:custGeom>
              <a:solidFill>
                <a:srgbClr val="482A2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4" name="Google Shape;3124;gd778a894d7_0_1128"/>
              <p:cNvSpPr/>
              <p:nvPr/>
            </p:nvSpPr>
            <p:spPr>
              <a:xfrm>
                <a:off x="5175713" y="4126550"/>
                <a:ext cx="694750" cy="1147100"/>
              </a:xfrm>
              <a:custGeom>
                <a:rect b="b" l="l" r="r" t="t"/>
                <a:pathLst>
                  <a:path extrusionOk="0" h="45884" w="27790">
                    <a:moveTo>
                      <a:pt x="17611" y="0"/>
                    </a:moveTo>
                    <a:cubicBezTo>
                      <a:pt x="17611" y="0"/>
                      <a:pt x="6390" y="7649"/>
                      <a:pt x="1379" y="35235"/>
                    </a:cubicBezTo>
                    <a:cubicBezTo>
                      <a:pt x="1" y="42785"/>
                      <a:pt x="10552" y="45884"/>
                      <a:pt x="21355" y="45884"/>
                    </a:cubicBezTo>
                    <a:cubicBezTo>
                      <a:pt x="23521" y="45884"/>
                      <a:pt x="25697" y="45759"/>
                      <a:pt x="27790" y="45521"/>
                    </a:cubicBezTo>
                    <a:lnTo>
                      <a:pt x="17611"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5" name="Google Shape;3125;gd778a894d7_0_1128"/>
              <p:cNvSpPr/>
              <p:nvPr/>
            </p:nvSpPr>
            <p:spPr>
              <a:xfrm>
                <a:off x="5181088" y="4804975"/>
                <a:ext cx="405850" cy="464100"/>
              </a:xfrm>
              <a:custGeom>
                <a:rect b="b" l="l" r="r" t="t"/>
                <a:pathLst>
                  <a:path extrusionOk="0" h="18564" w="16234">
                    <a:moveTo>
                      <a:pt x="2955" y="1"/>
                    </a:moveTo>
                    <a:cubicBezTo>
                      <a:pt x="2953" y="1"/>
                      <a:pt x="2952" y="2"/>
                      <a:pt x="2950" y="5"/>
                    </a:cubicBezTo>
                    <a:cubicBezTo>
                      <a:pt x="2303" y="2487"/>
                      <a:pt x="1691" y="5173"/>
                      <a:pt x="1164" y="8098"/>
                    </a:cubicBezTo>
                    <a:cubicBezTo>
                      <a:pt x="1" y="14512"/>
                      <a:pt x="6571" y="17749"/>
                      <a:pt x="15478" y="18564"/>
                    </a:cubicBezTo>
                    <a:lnTo>
                      <a:pt x="16233" y="3758"/>
                    </a:lnTo>
                    <a:lnTo>
                      <a:pt x="2830" y="1612"/>
                    </a:lnTo>
                    <a:cubicBezTo>
                      <a:pt x="2830" y="1612"/>
                      <a:pt x="2999" y="1"/>
                      <a:pt x="2955" y="1"/>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6" name="Google Shape;3126;gd778a894d7_0_1128"/>
              <p:cNvSpPr/>
              <p:nvPr/>
            </p:nvSpPr>
            <p:spPr>
              <a:xfrm>
                <a:off x="5236238" y="4804975"/>
                <a:ext cx="350700" cy="194075"/>
              </a:xfrm>
              <a:custGeom>
                <a:rect b="b" l="l" r="r" t="t"/>
                <a:pathLst>
                  <a:path extrusionOk="0" h="7763" w="14028">
                    <a:moveTo>
                      <a:pt x="749" y="1"/>
                    </a:moveTo>
                    <a:cubicBezTo>
                      <a:pt x="747" y="1"/>
                      <a:pt x="746" y="2"/>
                      <a:pt x="744" y="5"/>
                    </a:cubicBezTo>
                    <a:cubicBezTo>
                      <a:pt x="492" y="976"/>
                      <a:pt x="240" y="1984"/>
                      <a:pt x="1" y="3027"/>
                    </a:cubicBezTo>
                    <a:lnTo>
                      <a:pt x="13824" y="7762"/>
                    </a:lnTo>
                    <a:lnTo>
                      <a:pt x="14027" y="3758"/>
                    </a:lnTo>
                    <a:lnTo>
                      <a:pt x="624" y="1612"/>
                    </a:lnTo>
                    <a:cubicBezTo>
                      <a:pt x="624" y="1612"/>
                      <a:pt x="793" y="1"/>
                      <a:pt x="749" y="1"/>
                    </a:cubicBezTo>
                    <a:close/>
                  </a:path>
                </a:pathLst>
              </a:custGeom>
              <a:solidFill>
                <a:srgbClr val="D6605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7" name="Google Shape;3127;gd778a894d7_0_1128"/>
              <p:cNvSpPr/>
              <p:nvPr/>
            </p:nvSpPr>
            <p:spPr>
              <a:xfrm>
                <a:off x="5245513" y="4535625"/>
                <a:ext cx="402275" cy="372300"/>
              </a:xfrm>
              <a:custGeom>
                <a:rect b="b" l="l" r="r" t="t"/>
                <a:pathLst>
                  <a:path extrusionOk="0" h="14892" w="16091">
                    <a:moveTo>
                      <a:pt x="15910" y="0"/>
                    </a:moveTo>
                    <a:cubicBezTo>
                      <a:pt x="15823" y="0"/>
                      <a:pt x="15741" y="58"/>
                      <a:pt x="15730" y="145"/>
                    </a:cubicBezTo>
                    <a:lnTo>
                      <a:pt x="13537" y="14532"/>
                    </a:lnTo>
                    <a:lnTo>
                      <a:pt x="277" y="12218"/>
                    </a:lnTo>
                    <a:cubicBezTo>
                      <a:pt x="266" y="12216"/>
                      <a:pt x="254" y="12215"/>
                      <a:pt x="244" y="12215"/>
                    </a:cubicBezTo>
                    <a:cubicBezTo>
                      <a:pt x="44" y="12215"/>
                      <a:pt x="1" y="12520"/>
                      <a:pt x="217" y="12554"/>
                    </a:cubicBezTo>
                    <a:lnTo>
                      <a:pt x="13644" y="14892"/>
                    </a:lnTo>
                    <a:lnTo>
                      <a:pt x="13680" y="14892"/>
                    </a:lnTo>
                    <a:lnTo>
                      <a:pt x="13680" y="14880"/>
                    </a:lnTo>
                    <a:cubicBezTo>
                      <a:pt x="13764" y="14880"/>
                      <a:pt x="13836" y="14820"/>
                      <a:pt x="13848" y="14736"/>
                    </a:cubicBezTo>
                    <a:lnTo>
                      <a:pt x="16066" y="193"/>
                    </a:lnTo>
                    <a:cubicBezTo>
                      <a:pt x="16090" y="109"/>
                      <a:pt x="16018" y="14"/>
                      <a:pt x="15934" y="2"/>
                    </a:cubicBezTo>
                    <a:cubicBezTo>
                      <a:pt x="15926" y="1"/>
                      <a:pt x="15918" y="0"/>
                      <a:pt x="15910"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8" name="Google Shape;3128;gd778a894d7_0_1128"/>
              <p:cNvSpPr/>
              <p:nvPr/>
            </p:nvSpPr>
            <p:spPr>
              <a:xfrm>
                <a:off x="5914213" y="4037225"/>
                <a:ext cx="224800" cy="274875"/>
              </a:xfrm>
              <a:custGeom>
                <a:rect b="b" l="l" r="r" t="t"/>
                <a:pathLst>
                  <a:path extrusionOk="0" h="10995" w="8992">
                    <a:moveTo>
                      <a:pt x="2638" y="0"/>
                    </a:moveTo>
                    <a:lnTo>
                      <a:pt x="1571" y="4460"/>
                    </a:lnTo>
                    <a:lnTo>
                      <a:pt x="0" y="10994"/>
                    </a:lnTo>
                    <a:lnTo>
                      <a:pt x="8992" y="10994"/>
                    </a:lnTo>
                    <a:cubicBezTo>
                      <a:pt x="4688" y="4472"/>
                      <a:pt x="2638" y="0"/>
                      <a:pt x="2638"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9" name="Google Shape;3129;gd778a894d7_0_1128"/>
              <p:cNvSpPr/>
              <p:nvPr/>
            </p:nvSpPr>
            <p:spPr>
              <a:xfrm>
                <a:off x="6134788" y="4021050"/>
                <a:ext cx="224825" cy="290750"/>
              </a:xfrm>
              <a:custGeom>
                <a:rect b="b" l="l" r="r" t="t"/>
                <a:pathLst>
                  <a:path extrusionOk="0" h="11630" w="8993">
                    <a:moveTo>
                      <a:pt x="5444" y="0"/>
                    </a:moveTo>
                    <a:cubicBezTo>
                      <a:pt x="5444" y="0"/>
                      <a:pt x="3310" y="6054"/>
                      <a:pt x="1" y="11629"/>
                    </a:cubicBezTo>
                    <a:lnTo>
                      <a:pt x="8992" y="11629"/>
                    </a:lnTo>
                    <a:lnTo>
                      <a:pt x="5444"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0" name="Google Shape;3130;gd778a894d7_0_1128"/>
              <p:cNvSpPr/>
              <p:nvPr/>
            </p:nvSpPr>
            <p:spPr>
              <a:xfrm>
                <a:off x="5936988" y="4109550"/>
                <a:ext cx="147775" cy="137800"/>
              </a:xfrm>
              <a:custGeom>
                <a:rect b="b" l="l" r="r" t="t"/>
                <a:pathLst>
                  <a:path extrusionOk="0" h="5512" w="5911">
                    <a:moveTo>
                      <a:pt x="1614" y="1"/>
                    </a:moveTo>
                    <a:cubicBezTo>
                      <a:pt x="1542" y="1"/>
                      <a:pt x="1470" y="43"/>
                      <a:pt x="1451" y="141"/>
                    </a:cubicBezTo>
                    <a:lnTo>
                      <a:pt x="12" y="5296"/>
                    </a:lnTo>
                    <a:cubicBezTo>
                      <a:pt x="0" y="5368"/>
                      <a:pt x="24" y="5440"/>
                      <a:pt x="72" y="5476"/>
                    </a:cubicBezTo>
                    <a:cubicBezTo>
                      <a:pt x="96" y="5499"/>
                      <a:pt x="132" y="5511"/>
                      <a:pt x="180" y="5511"/>
                    </a:cubicBezTo>
                    <a:cubicBezTo>
                      <a:pt x="204" y="5511"/>
                      <a:pt x="228" y="5499"/>
                      <a:pt x="252" y="5487"/>
                    </a:cubicBezTo>
                    <a:cubicBezTo>
                      <a:pt x="268" y="5479"/>
                      <a:pt x="1294" y="4920"/>
                      <a:pt x="2940" y="4920"/>
                    </a:cubicBezTo>
                    <a:cubicBezTo>
                      <a:pt x="3721" y="4920"/>
                      <a:pt x="4641" y="5045"/>
                      <a:pt x="5659" y="5416"/>
                    </a:cubicBezTo>
                    <a:cubicBezTo>
                      <a:pt x="5678" y="5424"/>
                      <a:pt x="5698" y="5428"/>
                      <a:pt x="5718" y="5428"/>
                    </a:cubicBezTo>
                    <a:cubicBezTo>
                      <a:pt x="5784" y="5428"/>
                      <a:pt x="5847" y="5384"/>
                      <a:pt x="5875" y="5320"/>
                    </a:cubicBezTo>
                    <a:cubicBezTo>
                      <a:pt x="5911" y="5224"/>
                      <a:pt x="5863" y="5128"/>
                      <a:pt x="5779" y="5104"/>
                    </a:cubicBezTo>
                    <a:cubicBezTo>
                      <a:pt x="4702" y="4709"/>
                      <a:pt x="3733" y="4574"/>
                      <a:pt x="2913" y="4574"/>
                    </a:cubicBezTo>
                    <a:cubicBezTo>
                      <a:pt x="1743" y="4574"/>
                      <a:pt x="876" y="4849"/>
                      <a:pt x="432" y="5032"/>
                    </a:cubicBezTo>
                    <a:lnTo>
                      <a:pt x="1774" y="224"/>
                    </a:lnTo>
                    <a:cubicBezTo>
                      <a:pt x="1824" y="90"/>
                      <a:pt x="1718" y="1"/>
                      <a:pt x="1614"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1" name="Google Shape;3131;gd778a894d7_0_1128"/>
              <p:cNvSpPr/>
              <p:nvPr/>
            </p:nvSpPr>
            <p:spPr>
              <a:xfrm>
                <a:off x="5972863" y="4035300"/>
                <a:ext cx="97825" cy="169200"/>
              </a:xfrm>
              <a:custGeom>
                <a:rect b="b" l="l" r="r" t="t"/>
                <a:pathLst>
                  <a:path extrusionOk="0" h="6768" w="3913">
                    <a:moveTo>
                      <a:pt x="261" y="0"/>
                    </a:moveTo>
                    <a:cubicBezTo>
                      <a:pt x="146" y="0"/>
                      <a:pt x="1" y="117"/>
                      <a:pt x="76" y="233"/>
                    </a:cubicBezTo>
                    <a:cubicBezTo>
                      <a:pt x="100" y="269"/>
                      <a:pt x="1934" y="4046"/>
                      <a:pt x="3588" y="6683"/>
                    </a:cubicBezTo>
                    <a:cubicBezTo>
                      <a:pt x="3612" y="6731"/>
                      <a:pt x="3672" y="6767"/>
                      <a:pt x="3732" y="6767"/>
                    </a:cubicBezTo>
                    <a:cubicBezTo>
                      <a:pt x="3768" y="6755"/>
                      <a:pt x="3792" y="6755"/>
                      <a:pt x="3816" y="6731"/>
                    </a:cubicBezTo>
                    <a:cubicBezTo>
                      <a:pt x="3888" y="6683"/>
                      <a:pt x="3912" y="6575"/>
                      <a:pt x="3864" y="6503"/>
                    </a:cubicBezTo>
                    <a:cubicBezTo>
                      <a:pt x="2222" y="3878"/>
                      <a:pt x="399" y="113"/>
                      <a:pt x="375" y="77"/>
                    </a:cubicBezTo>
                    <a:cubicBezTo>
                      <a:pt x="357" y="23"/>
                      <a:pt x="312" y="0"/>
                      <a:pt x="261"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2" name="Google Shape;3132;gd778a894d7_0_1128"/>
              <p:cNvSpPr/>
              <p:nvPr/>
            </p:nvSpPr>
            <p:spPr>
              <a:xfrm>
                <a:off x="6187988" y="4109550"/>
                <a:ext cx="149125" cy="137800"/>
              </a:xfrm>
              <a:custGeom>
                <a:rect b="b" l="l" r="r" t="t"/>
                <a:pathLst>
                  <a:path extrusionOk="0" h="5512" w="5965">
                    <a:moveTo>
                      <a:pt x="4340" y="1"/>
                    </a:moveTo>
                    <a:cubicBezTo>
                      <a:pt x="4235" y="1"/>
                      <a:pt x="4129" y="90"/>
                      <a:pt x="4179" y="224"/>
                    </a:cubicBezTo>
                    <a:lnTo>
                      <a:pt x="5521" y="5032"/>
                    </a:lnTo>
                    <a:cubicBezTo>
                      <a:pt x="5070" y="4849"/>
                      <a:pt x="4204" y="4574"/>
                      <a:pt x="3036" y="4574"/>
                    </a:cubicBezTo>
                    <a:cubicBezTo>
                      <a:pt x="2218" y="4574"/>
                      <a:pt x="1251" y="4709"/>
                      <a:pt x="174" y="5104"/>
                    </a:cubicBezTo>
                    <a:cubicBezTo>
                      <a:pt x="1" y="5180"/>
                      <a:pt x="73" y="5424"/>
                      <a:pt x="240" y="5424"/>
                    </a:cubicBezTo>
                    <a:cubicBezTo>
                      <a:pt x="257" y="5424"/>
                      <a:pt x="275" y="5421"/>
                      <a:pt x="294" y="5416"/>
                    </a:cubicBezTo>
                    <a:cubicBezTo>
                      <a:pt x="1312" y="5045"/>
                      <a:pt x="2232" y="4920"/>
                      <a:pt x="3013" y="4920"/>
                    </a:cubicBezTo>
                    <a:cubicBezTo>
                      <a:pt x="4659" y="4920"/>
                      <a:pt x="5685" y="5479"/>
                      <a:pt x="5701" y="5487"/>
                    </a:cubicBezTo>
                    <a:cubicBezTo>
                      <a:pt x="5725" y="5499"/>
                      <a:pt x="5761" y="5511"/>
                      <a:pt x="5785" y="5511"/>
                    </a:cubicBezTo>
                    <a:cubicBezTo>
                      <a:pt x="5821" y="5511"/>
                      <a:pt x="5857" y="5499"/>
                      <a:pt x="5893" y="5476"/>
                    </a:cubicBezTo>
                    <a:cubicBezTo>
                      <a:pt x="5941" y="5440"/>
                      <a:pt x="5965" y="5368"/>
                      <a:pt x="5953" y="5296"/>
                    </a:cubicBezTo>
                    <a:lnTo>
                      <a:pt x="4502" y="141"/>
                    </a:lnTo>
                    <a:cubicBezTo>
                      <a:pt x="4483" y="43"/>
                      <a:pt x="4412" y="1"/>
                      <a:pt x="4340"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3" name="Google Shape;3133;gd778a894d7_0_1128"/>
              <p:cNvSpPr/>
              <p:nvPr/>
            </p:nvSpPr>
            <p:spPr>
              <a:xfrm>
                <a:off x="6189938" y="4016200"/>
                <a:ext cx="84250" cy="194875"/>
              </a:xfrm>
              <a:custGeom>
                <a:rect b="b" l="l" r="r" t="t"/>
                <a:pathLst>
                  <a:path extrusionOk="0" h="7795" w="3370">
                    <a:moveTo>
                      <a:pt x="3177" y="1"/>
                    </a:moveTo>
                    <a:cubicBezTo>
                      <a:pt x="3109" y="1"/>
                      <a:pt x="3048" y="39"/>
                      <a:pt x="3022" y="110"/>
                    </a:cubicBezTo>
                    <a:cubicBezTo>
                      <a:pt x="2722" y="853"/>
                      <a:pt x="73" y="7447"/>
                      <a:pt x="25" y="7567"/>
                    </a:cubicBezTo>
                    <a:cubicBezTo>
                      <a:pt x="1" y="7651"/>
                      <a:pt x="49" y="7747"/>
                      <a:pt x="132" y="7783"/>
                    </a:cubicBezTo>
                    <a:cubicBezTo>
                      <a:pt x="144" y="7783"/>
                      <a:pt x="168" y="7795"/>
                      <a:pt x="180" y="7795"/>
                    </a:cubicBezTo>
                    <a:cubicBezTo>
                      <a:pt x="252" y="7783"/>
                      <a:pt x="312" y="7747"/>
                      <a:pt x="336" y="7675"/>
                    </a:cubicBezTo>
                    <a:cubicBezTo>
                      <a:pt x="396" y="7543"/>
                      <a:pt x="2326" y="2748"/>
                      <a:pt x="3333" y="230"/>
                    </a:cubicBezTo>
                    <a:cubicBezTo>
                      <a:pt x="3369" y="146"/>
                      <a:pt x="3333" y="50"/>
                      <a:pt x="3249" y="14"/>
                    </a:cubicBezTo>
                    <a:cubicBezTo>
                      <a:pt x="3225" y="5"/>
                      <a:pt x="3201" y="1"/>
                      <a:pt x="317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4" name="Google Shape;3134;gd778a894d7_0_1128"/>
              <p:cNvSpPr/>
              <p:nvPr/>
            </p:nvSpPr>
            <p:spPr>
              <a:xfrm>
                <a:off x="5854863" y="3352675"/>
                <a:ext cx="496650" cy="225700"/>
              </a:xfrm>
              <a:custGeom>
                <a:rect b="b" l="l" r="r" t="t"/>
                <a:pathLst>
                  <a:path extrusionOk="0" h="9028" w="19866">
                    <a:moveTo>
                      <a:pt x="9867" y="0"/>
                    </a:moveTo>
                    <a:lnTo>
                      <a:pt x="9867" y="24"/>
                    </a:lnTo>
                    <a:lnTo>
                      <a:pt x="9843" y="24"/>
                    </a:lnTo>
                    <a:lnTo>
                      <a:pt x="9843" y="72"/>
                    </a:lnTo>
                    <a:cubicBezTo>
                      <a:pt x="9040" y="564"/>
                      <a:pt x="4748" y="3129"/>
                      <a:pt x="2722" y="4508"/>
                    </a:cubicBezTo>
                    <a:cubicBezTo>
                      <a:pt x="0" y="6354"/>
                      <a:pt x="3837" y="9028"/>
                      <a:pt x="3837" y="9028"/>
                    </a:cubicBezTo>
                    <a:cubicBezTo>
                      <a:pt x="3837" y="9028"/>
                      <a:pt x="6462" y="6762"/>
                      <a:pt x="9855" y="6474"/>
                    </a:cubicBezTo>
                    <a:lnTo>
                      <a:pt x="10023" y="6474"/>
                    </a:lnTo>
                    <a:cubicBezTo>
                      <a:pt x="13416" y="6774"/>
                      <a:pt x="16041" y="9028"/>
                      <a:pt x="16041" y="9028"/>
                    </a:cubicBezTo>
                    <a:cubicBezTo>
                      <a:pt x="16041" y="9028"/>
                      <a:pt x="19865" y="6354"/>
                      <a:pt x="17144" y="4508"/>
                    </a:cubicBezTo>
                    <a:cubicBezTo>
                      <a:pt x="15118" y="3129"/>
                      <a:pt x="10826" y="564"/>
                      <a:pt x="10011" y="72"/>
                    </a:cubicBezTo>
                    <a:lnTo>
                      <a:pt x="10011" y="24"/>
                    </a:lnTo>
                    <a:lnTo>
                      <a:pt x="9987" y="24"/>
                    </a:lnTo>
                    <a:lnTo>
                      <a:pt x="9987" y="0"/>
                    </a:lnTo>
                    <a:lnTo>
                      <a:pt x="9927" y="36"/>
                    </a:lnTo>
                    <a:lnTo>
                      <a:pt x="9867"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5" name="Google Shape;3135;gd778a894d7_0_1128"/>
              <p:cNvSpPr/>
              <p:nvPr/>
            </p:nvSpPr>
            <p:spPr>
              <a:xfrm>
                <a:off x="5577613" y="5652700"/>
                <a:ext cx="1174925" cy="110025"/>
              </a:xfrm>
              <a:custGeom>
                <a:rect b="b" l="l" r="r" t="t"/>
                <a:pathLst>
                  <a:path extrusionOk="0" h="4401" w="46997">
                    <a:moveTo>
                      <a:pt x="46768" y="0"/>
                    </a:moveTo>
                    <a:lnTo>
                      <a:pt x="1" y="60"/>
                    </a:lnTo>
                    <a:cubicBezTo>
                      <a:pt x="1" y="84"/>
                      <a:pt x="37" y="3645"/>
                      <a:pt x="73" y="4400"/>
                    </a:cubicBezTo>
                    <a:lnTo>
                      <a:pt x="46996" y="4400"/>
                    </a:lnTo>
                    <a:cubicBezTo>
                      <a:pt x="46971" y="4388"/>
                      <a:pt x="46768" y="0"/>
                      <a:pt x="46768" y="0"/>
                    </a:cubicBezTo>
                    <a:close/>
                    <a:moveTo>
                      <a:pt x="46996" y="4400"/>
                    </a:moveTo>
                    <a:cubicBezTo>
                      <a:pt x="46996" y="4400"/>
                      <a:pt x="46996" y="4400"/>
                      <a:pt x="46996" y="4400"/>
                    </a:cubicBezTo>
                    <a:cubicBezTo>
                      <a:pt x="46996" y="4400"/>
                      <a:pt x="46996" y="4400"/>
                      <a:pt x="46996" y="440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6" name="Google Shape;3136;gd778a894d7_0_1128"/>
              <p:cNvSpPr/>
              <p:nvPr/>
            </p:nvSpPr>
            <p:spPr>
              <a:xfrm>
                <a:off x="6258863" y="4557225"/>
                <a:ext cx="805425" cy="664250"/>
              </a:xfrm>
              <a:custGeom>
                <a:rect b="b" l="l" r="r" t="t"/>
                <a:pathLst>
                  <a:path extrusionOk="0" h="26570" w="32217">
                    <a:moveTo>
                      <a:pt x="2926" y="1"/>
                    </a:moveTo>
                    <a:lnTo>
                      <a:pt x="1" y="4808"/>
                    </a:lnTo>
                    <a:cubicBezTo>
                      <a:pt x="1" y="4808"/>
                      <a:pt x="13908" y="24482"/>
                      <a:pt x="23834" y="26400"/>
                    </a:cubicBezTo>
                    <a:cubicBezTo>
                      <a:pt x="24432" y="26515"/>
                      <a:pt x="24986" y="26569"/>
                      <a:pt x="25498" y="26569"/>
                    </a:cubicBezTo>
                    <a:cubicBezTo>
                      <a:pt x="32216" y="26569"/>
                      <a:pt x="31927" y="17348"/>
                      <a:pt x="31927" y="17348"/>
                    </a:cubicBezTo>
                    <a:cubicBezTo>
                      <a:pt x="29601" y="12361"/>
                      <a:pt x="2926" y="1"/>
                      <a:pt x="2926" y="1"/>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7" name="Google Shape;3137;gd778a894d7_0_1128"/>
              <p:cNvSpPr/>
              <p:nvPr/>
            </p:nvSpPr>
            <p:spPr>
              <a:xfrm>
                <a:off x="6042788" y="4250025"/>
                <a:ext cx="406125" cy="451400"/>
              </a:xfrm>
              <a:custGeom>
                <a:rect b="b" l="l" r="r" t="t"/>
                <a:pathLst>
                  <a:path extrusionOk="0" h="18056" w="16245">
                    <a:moveTo>
                      <a:pt x="9159" y="0"/>
                    </a:moveTo>
                    <a:lnTo>
                      <a:pt x="0" y="13104"/>
                    </a:lnTo>
                    <a:lnTo>
                      <a:pt x="7097" y="18055"/>
                    </a:lnTo>
                    <a:lnTo>
                      <a:pt x="16245" y="4952"/>
                    </a:lnTo>
                    <a:lnTo>
                      <a:pt x="9159"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8" name="Google Shape;3138;gd778a894d7_0_1128"/>
              <p:cNvSpPr/>
              <p:nvPr/>
            </p:nvSpPr>
            <p:spPr>
              <a:xfrm>
                <a:off x="6291238" y="4129525"/>
                <a:ext cx="130400" cy="161575"/>
              </a:xfrm>
              <a:custGeom>
                <a:rect b="b" l="l" r="r" t="t"/>
                <a:pathLst>
                  <a:path extrusionOk="0" h="6463" w="5216">
                    <a:moveTo>
                      <a:pt x="3873" y="1"/>
                    </a:moveTo>
                    <a:lnTo>
                      <a:pt x="1" y="5528"/>
                    </a:lnTo>
                    <a:lnTo>
                      <a:pt x="1343" y="6463"/>
                    </a:lnTo>
                    <a:lnTo>
                      <a:pt x="5216" y="936"/>
                    </a:lnTo>
                    <a:lnTo>
                      <a:pt x="3873"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9" name="Google Shape;3139;gd778a894d7_0_1128"/>
              <p:cNvSpPr/>
              <p:nvPr/>
            </p:nvSpPr>
            <p:spPr>
              <a:xfrm>
                <a:off x="6265763" y="4298275"/>
                <a:ext cx="136700" cy="102525"/>
              </a:xfrm>
              <a:custGeom>
                <a:rect b="b" l="l" r="r" t="t"/>
                <a:pathLst>
                  <a:path extrusionOk="0" h="4101" w="5468">
                    <a:moveTo>
                      <a:pt x="372" y="1"/>
                    </a:moveTo>
                    <a:lnTo>
                      <a:pt x="1" y="540"/>
                    </a:lnTo>
                    <a:lnTo>
                      <a:pt x="5096" y="4101"/>
                    </a:lnTo>
                    <a:lnTo>
                      <a:pt x="5468" y="3561"/>
                    </a:lnTo>
                    <a:lnTo>
                      <a:pt x="372" y="1"/>
                    </a:lnTo>
                    <a:close/>
                  </a:path>
                </a:pathLst>
              </a:custGeom>
              <a:solidFill>
                <a:srgbClr val="E7E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0" name="Google Shape;3140;gd778a894d7_0_1128"/>
              <p:cNvSpPr/>
              <p:nvPr/>
            </p:nvSpPr>
            <p:spPr>
              <a:xfrm>
                <a:off x="6245988" y="4326450"/>
                <a:ext cx="137000" cy="102525"/>
              </a:xfrm>
              <a:custGeom>
                <a:rect b="b" l="l" r="r" t="t"/>
                <a:pathLst>
                  <a:path extrusionOk="0" h="4101" w="5480">
                    <a:moveTo>
                      <a:pt x="372" y="0"/>
                    </a:moveTo>
                    <a:lnTo>
                      <a:pt x="0" y="540"/>
                    </a:lnTo>
                    <a:lnTo>
                      <a:pt x="5096" y="4101"/>
                    </a:lnTo>
                    <a:lnTo>
                      <a:pt x="5479" y="3573"/>
                    </a:lnTo>
                    <a:lnTo>
                      <a:pt x="372" y="0"/>
                    </a:lnTo>
                    <a:close/>
                  </a:path>
                </a:pathLst>
              </a:custGeom>
              <a:solidFill>
                <a:srgbClr val="E7E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1" name="Google Shape;3141;gd778a894d7_0_1128"/>
              <p:cNvSpPr/>
              <p:nvPr/>
            </p:nvSpPr>
            <p:spPr>
              <a:xfrm>
                <a:off x="6226213" y="4354625"/>
                <a:ext cx="136975" cy="102525"/>
              </a:xfrm>
              <a:custGeom>
                <a:rect b="b" l="l" r="r" t="t"/>
                <a:pathLst>
                  <a:path extrusionOk="0" h="4101" w="5479">
                    <a:moveTo>
                      <a:pt x="372" y="0"/>
                    </a:moveTo>
                    <a:lnTo>
                      <a:pt x="0" y="540"/>
                    </a:lnTo>
                    <a:lnTo>
                      <a:pt x="5107" y="4101"/>
                    </a:lnTo>
                    <a:lnTo>
                      <a:pt x="5479" y="3573"/>
                    </a:lnTo>
                    <a:lnTo>
                      <a:pt x="372" y="0"/>
                    </a:lnTo>
                    <a:close/>
                  </a:path>
                </a:pathLst>
              </a:custGeom>
              <a:solidFill>
                <a:srgbClr val="E7E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2" name="Google Shape;3142;gd778a894d7_0_1128"/>
              <p:cNvSpPr/>
              <p:nvPr/>
            </p:nvSpPr>
            <p:spPr>
              <a:xfrm>
                <a:off x="6206413" y="4382800"/>
                <a:ext cx="137000" cy="102525"/>
              </a:xfrm>
              <a:custGeom>
                <a:rect b="b" l="l" r="r" t="t"/>
                <a:pathLst>
                  <a:path extrusionOk="0" h="4101" w="5480">
                    <a:moveTo>
                      <a:pt x="385" y="0"/>
                    </a:moveTo>
                    <a:lnTo>
                      <a:pt x="1" y="540"/>
                    </a:lnTo>
                    <a:lnTo>
                      <a:pt x="5108" y="4100"/>
                    </a:lnTo>
                    <a:lnTo>
                      <a:pt x="5480" y="3573"/>
                    </a:lnTo>
                    <a:lnTo>
                      <a:pt x="385" y="0"/>
                    </a:lnTo>
                    <a:close/>
                  </a:path>
                </a:pathLst>
              </a:custGeom>
              <a:solidFill>
                <a:srgbClr val="E7E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3" name="Google Shape;3143;gd778a894d7_0_1128"/>
              <p:cNvSpPr/>
              <p:nvPr/>
            </p:nvSpPr>
            <p:spPr>
              <a:xfrm>
                <a:off x="6064663" y="4394175"/>
                <a:ext cx="280250" cy="283275"/>
              </a:xfrm>
              <a:custGeom>
                <a:rect b="b" l="l" r="r" t="t"/>
                <a:pathLst>
                  <a:path extrusionOk="0" h="11331" w="11210">
                    <a:moveTo>
                      <a:pt x="3885" y="1"/>
                    </a:moveTo>
                    <a:cubicBezTo>
                      <a:pt x="3885" y="1"/>
                      <a:pt x="0" y="3717"/>
                      <a:pt x="1067" y="6019"/>
                    </a:cubicBezTo>
                    <a:cubicBezTo>
                      <a:pt x="3297" y="10803"/>
                      <a:pt x="8260" y="11330"/>
                      <a:pt x="8260" y="11330"/>
                    </a:cubicBezTo>
                    <a:cubicBezTo>
                      <a:pt x="8260" y="11330"/>
                      <a:pt x="10982" y="6882"/>
                      <a:pt x="11102" y="6547"/>
                    </a:cubicBezTo>
                    <a:cubicBezTo>
                      <a:pt x="11210" y="6223"/>
                      <a:pt x="9855" y="4089"/>
                      <a:pt x="8764" y="2890"/>
                    </a:cubicBezTo>
                    <a:cubicBezTo>
                      <a:pt x="7673" y="1691"/>
                      <a:pt x="3885" y="1"/>
                      <a:pt x="3885" y="1"/>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4" name="Google Shape;3144;gd778a894d7_0_1128"/>
              <p:cNvSpPr/>
              <p:nvPr/>
            </p:nvSpPr>
            <p:spPr>
              <a:xfrm>
                <a:off x="6064363" y="4510475"/>
                <a:ext cx="122300" cy="100425"/>
              </a:xfrm>
              <a:custGeom>
                <a:rect b="b" l="l" r="r" t="t"/>
                <a:pathLst>
                  <a:path extrusionOk="0" h="4017" w="4892">
                    <a:moveTo>
                      <a:pt x="650" y="0"/>
                    </a:moveTo>
                    <a:cubicBezTo>
                      <a:pt x="1" y="0"/>
                      <a:pt x="60" y="1259"/>
                      <a:pt x="60" y="1259"/>
                    </a:cubicBezTo>
                    <a:cubicBezTo>
                      <a:pt x="60" y="1259"/>
                      <a:pt x="2915" y="4017"/>
                      <a:pt x="3900" y="4017"/>
                    </a:cubicBezTo>
                    <a:cubicBezTo>
                      <a:pt x="3953" y="4017"/>
                      <a:pt x="4000" y="4009"/>
                      <a:pt x="4041" y="3993"/>
                    </a:cubicBezTo>
                    <a:cubicBezTo>
                      <a:pt x="4892" y="3633"/>
                      <a:pt x="1319" y="13"/>
                      <a:pt x="660" y="1"/>
                    </a:cubicBezTo>
                    <a:cubicBezTo>
                      <a:pt x="657" y="0"/>
                      <a:pt x="654" y="0"/>
                      <a:pt x="650"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5" name="Google Shape;3145;gd778a894d7_0_1128"/>
              <p:cNvSpPr/>
              <p:nvPr/>
            </p:nvSpPr>
            <p:spPr>
              <a:xfrm>
                <a:off x="6066163" y="4461625"/>
                <a:ext cx="128000" cy="100875"/>
              </a:xfrm>
              <a:custGeom>
                <a:rect b="b" l="l" r="r" t="t"/>
                <a:pathLst>
                  <a:path extrusionOk="0" h="4035" w="5120">
                    <a:moveTo>
                      <a:pt x="937" y="0"/>
                    </a:moveTo>
                    <a:cubicBezTo>
                      <a:pt x="285" y="0"/>
                      <a:pt x="0" y="1175"/>
                      <a:pt x="0" y="1175"/>
                    </a:cubicBezTo>
                    <a:cubicBezTo>
                      <a:pt x="0" y="1175"/>
                      <a:pt x="3213" y="4035"/>
                      <a:pt x="3991" y="4035"/>
                    </a:cubicBezTo>
                    <a:cubicBezTo>
                      <a:pt x="4036" y="4035"/>
                      <a:pt x="4073" y="4025"/>
                      <a:pt x="4100" y="4005"/>
                    </a:cubicBezTo>
                    <a:cubicBezTo>
                      <a:pt x="5119" y="3285"/>
                      <a:pt x="1607" y="12"/>
                      <a:pt x="947" y="0"/>
                    </a:cubicBezTo>
                    <a:cubicBezTo>
                      <a:pt x="944" y="0"/>
                      <a:pt x="941" y="0"/>
                      <a:pt x="937"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6" name="Google Shape;3146;gd778a894d7_0_1128"/>
              <p:cNvSpPr/>
              <p:nvPr/>
            </p:nvSpPr>
            <p:spPr>
              <a:xfrm>
                <a:off x="6085638" y="4417525"/>
                <a:ext cx="168425" cy="117900"/>
              </a:xfrm>
              <a:custGeom>
                <a:rect b="b" l="l" r="r" t="t"/>
                <a:pathLst>
                  <a:path extrusionOk="0" h="4716" w="6737">
                    <a:moveTo>
                      <a:pt x="759" y="0"/>
                    </a:moveTo>
                    <a:cubicBezTo>
                      <a:pt x="749" y="0"/>
                      <a:pt x="740" y="1"/>
                      <a:pt x="732" y="2"/>
                    </a:cubicBezTo>
                    <a:cubicBezTo>
                      <a:pt x="84" y="110"/>
                      <a:pt x="1" y="1321"/>
                      <a:pt x="1" y="1321"/>
                    </a:cubicBezTo>
                    <a:cubicBezTo>
                      <a:pt x="1" y="1321"/>
                      <a:pt x="4462" y="4716"/>
                      <a:pt x="5516" y="4716"/>
                    </a:cubicBezTo>
                    <a:cubicBezTo>
                      <a:pt x="5569" y="4716"/>
                      <a:pt x="5613" y="4707"/>
                      <a:pt x="5647" y="4690"/>
                    </a:cubicBezTo>
                    <a:cubicBezTo>
                      <a:pt x="6736" y="4121"/>
                      <a:pt x="1525" y="0"/>
                      <a:pt x="759"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7" name="Google Shape;3147;gd778a894d7_0_1128"/>
              <p:cNvSpPr/>
              <p:nvPr/>
            </p:nvSpPr>
            <p:spPr>
              <a:xfrm>
                <a:off x="6112013" y="4378850"/>
                <a:ext cx="152075" cy="121225"/>
              </a:xfrm>
              <a:custGeom>
                <a:rect b="b" l="l" r="r" t="t"/>
                <a:pathLst>
                  <a:path extrusionOk="0" h="4849" w="6083">
                    <a:moveTo>
                      <a:pt x="845" y="0"/>
                    </a:moveTo>
                    <a:cubicBezTo>
                      <a:pt x="834" y="0"/>
                      <a:pt x="825" y="1"/>
                      <a:pt x="816" y="3"/>
                    </a:cubicBezTo>
                    <a:cubicBezTo>
                      <a:pt x="168" y="98"/>
                      <a:pt x="1" y="1417"/>
                      <a:pt x="1" y="1417"/>
                    </a:cubicBezTo>
                    <a:cubicBezTo>
                      <a:pt x="1" y="1417"/>
                      <a:pt x="4992" y="4849"/>
                      <a:pt x="5491" y="4849"/>
                    </a:cubicBezTo>
                    <a:cubicBezTo>
                      <a:pt x="5509" y="4849"/>
                      <a:pt x="5522" y="4844"/>
                      <a:pt x="5527" y="4834"/>
                    </a:cubicBezTo>
                    <a:cubicBezTo>
                      <a:pt x="6083" y="3746"/>
                      <a:pt x="1590" y="0"/>
                      <a:pt x="845"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8" name="Google Shape;3148;gd778a894d7_0_1128"/>
              <p:cNvSpPr/>
              <p:nvPr/>
            </p:nvSpPr>
            <p:spPr>
              <a:xfrm>
                <a:off x="6126688" y="4423550"/>
                <a:ext cx="58475" cy="36900"/>
              </a:xfrm>
              <a:custGeom>
                <a:rect b="b" l="l" r="r" t="t"/>
                <a:pathLst>
                  <a:path extrusionOk="0" h="1476" w="2339">
                    <a:moveTo>
                      <a:pt x="189" y="0"/>
                    </a:moveTo>
                    <a:cubicBezTo>
                      <a:pt x="133" y="0"/>
                      <a:pt x="80" y="30"/>
                      <a:pt x="49" y="85"/>
                    </a:cubicBezTo>
                    <a:cubicBezTo>
                      <a:pt x="1" y="157"/>
                      <a:pt x="25" y="265"/>
                      <a:pt x="109" y="313"/>
                    </a:cubicBezTo>
                    <a:lnTo>
                      <a:pt x="2015" y="1451"/>
                    </a:lnTo>
                    <a:cubicBezTo>
                      <a:pt x="2051" y="1463"/>
                      <a:pt x="2075" y="1475"/>
                      <a:pt x="2111" y="1475"/>
                    </a:cubicBezTo>
                    <a:cubicBezTo>
                      <a:pt x="2279" y="1475"/>
                      <a:pt x="2339" y="1248"/>
                      <a:pt x="2195" y="1164"/>
                    </a:cubicBezTo>
                    <a:lnTo>
                      <a:pt x="277" y="25"/>
                    </a:lnTo>
                    <a:cubicBezTo>
                      <a:pt x="248" y="8"/>
                      <a:pt x="218" y="0"/>
                      <a:pt x="189" y="0"/>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9" name="Google Shape;3149;gd778a894d7_0_1128"/>
              <p:cNvSpPr/>
              <p:nvPr/>
            </p:nvSpPr>
            <p:spPr>
              <a:xfrm>
                <a:off x="6103613" y="4464300"/>
                <a:ext cx="58675" cy="36925"/>
              </a:xfrm>
              <a:custGeom>
                <a:rect b="b" l="l" r="r" t="t"/>
                <a:pathLst>
                  <a:path extrusionOk="0" h="1477" w="2347">
                    <a:moveTo>
                      <a:pt x="197" y="1"/>
                    </a:moveTo>
                    <a:cubicBezTo>
                      <a:pt x="138" y="1"/>
                      <a:pt x="80" y="30"/>
                      <a:pt x="49" y="85"/>
                    </a:cubicBezTo>
                    <a:cubicBezTo>
                      <a:pt x="1" y="169"/>
                      <a:pt x="37" y="277"/>
                      <a:pt x="109" y="325"/>
                    </a:cubicBezTo>
                    <a:lnTo>
                      <a:pt x="2027" y="1452"/>
                    </a:lnTo>
                    <a:cubicBezTo>
                      <a:pt x="2051" y="1476"/>
                      <a:pt x="2087" y="1476"/>
                      <a:pt x="2111" y="1476"/>
                    </a:cubicBezTo>
                    <a:cubicBezTo>
                      <a:pt x="2115" y="1476"/>
                      <a:pt x="2120" y="1476"/>
                      <a:pt x="2124" y="1476"/>
                    </a:cubicBezTo>
                    <a:cubicBezTo>
                      <a:pt x="2293" y="1476"/>
                      <a:pt x="2347" y="1246"/>
                      <a:pt x="2195" y="1164"/>
                    </a:cubicBezTo>
                    <a:lnTo>
                      <a:pt x="289" y="25"/>
                    </a:lnTo>
                    <a:cubicBezTo>
                      <a:pt x="260" y="9"/>
                      <a:pt x="228" y="1"/>
                      <a:pt x="197" y="1"/>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0" name="Google Shape;3150;gd778a894d7_0_1128"/>
              <p:cNvSpPr/>
              <p:nvPr/>
            </p:nvSpPr>
            <p:spPr>
              <a:xfrm>
                <a:off x="6079488" y="4505075"/>
                <a:ext cx="59825" cy="37200"/>
              </a:xfrm>
              <a:custGeom>
                <a:rect b="b" l="l" r="r" t="t"/>
                <a:pathLst>
                  <a:path extrusionOk="0" h="1488" w="2393">
                    <a:moveTo>
                      <a:pt x="245" y="1"/>
                    </a:moveTo>
                    <a:cubicBezTo>
                      <a:pt x="96" y="1"/>
                      <a:pt x="0" y="223"/>
                      <a:pt x="163" y="324"/>
                    </a:cubicBezTo>
                    <a:lnTo>
                      <a:pt x="2081" y="1463"/>
                    </a:lnTo>
                    <a:cubicBezTo>
                      <a:pt x="2105" y="1475"/>
                      <a:pt x="2129" y="1487"/>
                      <a:pt x="2165" y="1487"/>
                    </a:cubicBezTo>
                    <a:lnTo>
                      <a:pt x="2165" y="1475"/>
                    </a:lnTo>
                    <a:cubicBezTo>
                      <a:pt x="2333" y="1475"/>
                      <a:pt x="2392" y="1260"/>
                      <a:pt x="2249" y="1164"/>
                    </a:cubicBezTo>
                    <a:lnTo>
                      <a:pt x="330" y="25"/>
                    </a:lnTo>
                    <a:cubicBezTo>
                      <a:pt x="301" y="8"/>
                      <a:pt x="272" y="1"/>
                      <a:pt x="245" y="1"/>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1" name="Google Shape;3151;gd778a894d7_0_1128"/>
              <p:cNvSpPr/>
              <p:nvPr/>
            </p:nvSpPr>
            <p:spPr>
              <a:xfrm>
                <a:off x="6155463" y="4377700"/>
                <a:ext cx="168175" cy="141200"/>
              </a:xfrm>
              <a:custGeom>
                <a:rect b="b" l="l" r="r" t="t"/>
                <a:pathLst>
                  <a:path extrusionOk="0" h="5648" w="6727">
                    <a:moveTo>
                      <a:pt x="2511" y="1"/>
                    </a:moveTo>
                    <a:cubicBezTo>
                      <a:pt x="1982" y="1"/>
                      <a:pt x="1523" y="60"/>
                      <a:pt x="1523" y="60"/>
                    </a:cubicBezTo>
                    <a:cubicBezTo>
                      <a:pt x="1" y="516"/>
                      <a:pt x="2159" y="1175"/>
                      <a:pt x="2159" y="1175"/>
                    </a:cubicBezTo>
                    <a:cubicBezTo>
                      <a:pt x="2363" y="1583"/>
                      <a:pt x="2590" y="1979"/>
                      <a:pt x="2842" y="2362"/>
                    </a:cubicBezTo>
                    <a:cubicBezTo>
                      <a:pt x="3178" y="2866"/>
                      <a:pt x="6727" y="5647"/>
                      <a:pt x="6727" y="5647"/>
                    </a:cubicBezTo>
                    <a:cubicBezTo>
                      <a:pt x="6727" y="5647"/>
                      <a:pt x="4557" y="1307"/>
                      <a:pt x="4029" y="420"/>
                    </a:cubicBezTo>
                    <a:cubicBezTo>
                      <a:pt x="3824" y="80"/>
                      <a:pt x="3120" y="1"/>
                      <a:pt x="2511" y="1"/>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2" name="Google Shape;3152;gd778a894d7_0_1128"/>
              <p:cNvSpPr/>
              <p:nvPr/>
            </p:nvSpPr>
            <p:spPr>
              <a:xfrm>
                <a:off x="6646863" y="4709200"/>
                <a:ext cx="366025" cy="230500"/>
              </a:xfrm>
              <a:custGeom>
                <a:rect b="b" l="l" r="r" t="t"/>
                <a:pathLst>
                  <a:path extrusionOk="0" h="9220" w="14641">
                    <a:moveTo>
                      <a:pt x="243" y="1"/>
                    </a:moveTo>
                    <a:cubicBezTo>
                      <a:pt x="88" y="1"/>
                      <a:pt x="1" y="232"/>
                      <a:pt x="174" y="324"/>
                    </a:cubicBezTo>
                    <a:cubicBezTo>
                      <a:pt x="270" y="372"/>
                      <a:pt x="10364" y="5731"/>
                      <a:pt x="14297" y="9183"/>
                    </a:cubicBezTo>
                    <a:cubicBezTo>
                      <a:pt x="14321" y="9207"/>
                      <a:pt x="14369" y="9219"/>
                      <a:pt x="14405" y="9219"/>
                    </a:cubicBezTo>
                    <a:cubicBezTo>
                      <a:pt x="14409" y="9220"/>
                      <a:pt x="14413" y="9220"/>
                      <a:pt x="14418" y="9220"/>
                    </a:cubicBezTo>
                    <a:cubicBezTo>
                      <a:pt x="14565" y="9220"/>
                      <a:pt x="14641" y="9024"/>
                      <a:pt x="14513" y="8920"/>
                    </a:cubicBezTo>
                    <a:cubicBezTo>
                      <a:pt x="10556" y="5455"/>
                      <a:pt x="438" y="72"/>
                      <a:pt x="330" y="24"/>
                    </a:cubicBezTo>
                    <a:cubicBezTo>
                      <a:pt x="300" y="8"/>
                      <a:pt x="270" y="1"/>
                      <a:pt x="243"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3" name="Google Shape;3153;gd778a894d7_0_1128"/>
              <p:cNvSpPr/>
              <p:nvPr/>
            </p:nvSpPr>
            <p:spPr>
              <a:xfrm>
                <a:off x="6872688" y="4838375"/>
                <a:ext cx="149300" cy="8400"/>
              </a:xfrm>
              <a:custGeom>
                <a:rect b="b" l="l" r="r" t="t"/>
                <a:pathLst>
                  <a:path extrusionOk="0" h="336" w="5972">
                    <a:moveTo>
                      <a:pt x="217" y="0"/>
                    </a:moveTo>
                    <a:cubicBezTo>
                      <a:pt x="1" y="12"/>
                      <a:pt x="1" y="312"/>
                      <a:pt x="217" y="336"/>
                    </a:cubicBezTo>
                    <a:lnTo>
                      <a:pt x="5767" y="336"/>
                    </a:lnTo>
                    <a:cubicBezTo>
                      <a:pt x="5971" y="312"/>
                      <a:pt x="5971" y="12"/>
                      <a:pt x="5767"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4" name="Google Shape;3154;gd778a894d7_0_1128"/>
              <p:cNvSpPr/>
              <p:nvPr/>
            </p:nvSpPr>
            <p:spPr>
              <a:xfrm>
                <a:off x="6775588" y="4769125"/>
                <a:ext cx="223000" cy="15325"/>
              </a:xfrm>
              <a:custGeom>
                <a:rect b="b" l="l" r="r" t="t"/>
                <a:pathLst>
                  <a:path extrusionOk="0" h="613" w="8920">
                    <a:moveTo>
                      <a:pt x="8704" y="1"/>
                    </a:moveTo>
                    <a:lnTo>
                      <a:pt x="216" y="276"/>
                    </a:lnTo>
                    <a:cubicBezTo>
                      <a:pt x="0" y="288"/>
                      <a:pt x="0" y="588"/>
                      <a:pt x="216" y="612"/>
                    </a:cubicBezTo>
                    <a:lnTo>
                      <a:pt x="8716" y="336"/>
                    </a:lnTo>
                    <a:cubicBezTo>
                      <a:pt x="8920" y="312"/>
                      <a:pt x="8908" y="1"/>
                      <a:pt x="8704"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5" name="Google Shape;3155;gd778a894d7_0_1128"/>
              <p:cNvSpPr/>
              <p:nvPr/>
            </p:nvSpPr>
            <p:spPr>
              <a:xfrm>
                <a:off x="5704988" y="4014750"/>
                <a:ext cx="250600" cy="80650"/>
              </a:xfrm>
              <a:custGeom>
                <a:rect b="b" l="l" r="r" t="t"/>
                <a:pathLst>
                  <a:path extrusionOk="0" h="3226" w="10024">
                    <a:moveTo>
                      <a:pt x="9892" y="0"/>
                    </a:moveTo>
                    <a:lnTo>
                      <a:pt x="1" y="396"/>
                    </a:lnTo>
                    <a:lnTo>
                      <a:pt x="145" y="3225"/>
                    </a:lnTo>
                    <a:lnTo>
                      <a:pt x="10023" y="2830"/>
                    </a:lnTo>
                    <a:lnTo>
                      <a:pt x="9892"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6" name="Google Shape;3156;gd778a894d7_0_1128"/>
              <p:cNvSpPr/>
              <p:nvPr/>
            </p:nvSpPr>
            <p:spPr>
              <a:xfrm>
                <a:off x="6319113" y="4001850"/>
                <a:ext cx="250600" cy="80650"/>
              </a:xfrm>
              <a:custGeom>
                <a:rect b="b" l="l" r="r" t="t"/>
                <a:pathLst>
                  <a:path extrusionOk="0" h="3226" w="10024">
                    <a:moveTo>
                      <a:pt x="145" y="1"/>
                    </a:moveTo>
                    <a:lnTo>
                      <a:pt x="1" y="2818"/>
                    </a:lnTo>
                    <a:lnTo>
                      <a:pt x="9879" y="3226"/>
                    </a:lnTo>
                    <a:lnTo>
                      <a:pt x="10023" y="396"/>
                    </a:lnTo>
                    <a:lnTo>
                      <a:pt x="145"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7" name="Google Shape;3157;gd778a894d7_0_1128"/>
              <p:cNvSpPr/>
              <p:nvPr/>
            </p:nvSpPr>
            <p:spPr>
              <a:xfrm>
                <a:off x="5708888" y="4558700"/>
                <a:ext cx="149100" cy="324650"/>
              </a:xfrm>
              <a:custGeom>
                <a:rect b="b" l="l" r="r" t="t"/>
                <a:pathLst>
                  <a:path extrusionOk="0" h="12986" w="5964">
                    <a:moveTo>
                      <a:pt x="5742" y="1"/>
                    </a:moveTo>
                    <a:cubicBezTo>
                      <a:pt x="5734" y="1"/>
                      <a:pt x="5727" y="1"/>
                      <a:pt x="5719" y="2"/>
                    </a:cubicBezTo>
                    <a:lnTo>
                      <a:pt x="432" y="2"/>
                    </a:lnTo>
                    <a:cubicBezTo>
                      <a:pt x="348" y="2"/>
                      <a:pt x="277" y="74"/>
                      <a:pt x="265" y="158"/>
                    </a:cubicBezTo>
                    <a:cubicBezTo>
                      <a:pt x="253" y="469"/>
                      <a:pt x="1" y="7854"/>
                      <a:pt x="1056" y="10396"/>
                    </a:cubicBezTo>
                    <a:cubicBezTo>
                      <a:pt x="1415" y="11271"/>
                      <a:pt x="4700" y="12746"/>
                      <a:pt x="5683" y="12985"/>
                    </a:cubicBezTo>
                    <a:lnTo>
                      <a:pt x="5719" y="12985"/>
                    </a:lnTo>
                    <a:cubicBezTo>
                      <a:pt x="5911" y="12985"/>
                      <a:pt x="5947" y="12710"/>
                      <a:pt x="5755" y="12662"/>
                    </a:cubicBezTo>
                    <a:cubicBezTo>
                      <a:pt x="4676" y="12386"/>
                      <a:pt x="1631" y="10923"/>
                      <a:pt x="1368" y="10276"/>
                    </a:cubicBezTo>
                    <a:cubicBezTo>
                      <a:pt x="420" y="7986"/>
                      <a:pt x="564" y="1452"/>
                      <a:pt x="600" y="337"/>
                    </a:cubicBezTo>
                    <a:lnTo>
                      <a:pt x="5719" y="337"/>
                    </a:lnTo>
                    <a:cubicBezTo>
                      <a:pt x="5727" y="338"/>
                      <a:pt x="5734" y="338"/>
                      <a:pt x="5742" y="338"/>
                    </a:cubicBezTo>
                    <a:cubicBezTo>
                      <a:pt x="5964" y="338"/>
                      <a:pt x="5964" y="1"/>
                      <a:pt x="5742"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8" name="Google Shape;3158;gd778a894d7_0_1128"/>
              <p:cNvSpPr/>
              <p:nvPr/>
            </p:nvSpPr>
            <p:spPr>
              <a:xfrm>
                <a:off x="5852338" y="4558400"/>
                <a:ext cx="149100" cy="324950"/>
              </a:xfrm>
              <a:custGeom>
                <a:rect b="b" l="l" r="r" t="t"/>
                <a:pathLst>
                  <a:path extrusionOk="0" h="12998" w="5964">
                    <a:moveTo>
                      <a:pt x="223" y="1"/>
                    </a:moveTo>
                    <a:cubicBezTo>
                      <a:pt x="1" y="1"/>
                      <a:pt x="1" y="338"/>
                      <a:pt x="223" y="338"/>
                    </a:cubicBezTo>
                    <a:cubicBezTo>
                      <a:pt x="230" y="338"/>
                      <a:pt x="238" y="338"/>
                      <a:pt x="245" y="337"/>
                    </a:cubicBezTo>
                    <a:lnTo>
                      <a:pt x="5364" y="337"/>
                    </a:lnTo>
                    <a:cubicBezTo>
                      <a:pt x="5400" y="1452"/>
                      <a:pt x="5532" y="7998"/>
                      <a:pt x="4597" y="10276"/>
                    </a:cubicBezTo>
                    <a:cubicBezTo>
                      <a:pt x="4333" y="10935"/>
                      <a:pt x="1276" y="12398"/>
                      <a:pt x="197" y="12662"/>
                    </a:cubicBezTo>
                    <a:cubicBezTo>
                      <a:pt x="17" y="12722"/>
                      <a:pt x="41" y="12997"/>
                      <a:pt x="245" y="12997"/>
                    </a:cubicBezTo>
                    <a:lnTo>
                      <a:pt x="281" y="12997"/>
                    </a:lnTo>
                    <a:cubicBezTo>
                      <a:pt x="1252" y="12746"/>
                      <a:pt x="4549" y="11283"/>
                      <a:pt x="4909" y="10408"/>
                    </a:cubicBezTo>
                    <a:cubicBezTo>
                      <a:pt x="5964" y="7854"/>
                      <a:pt x="5700" y="481"/>
                      <a:pt x="5700" y="170"/>
                    </a:cubicBezTo>
                    <a:cubicBezTo>
                      <a:pt x="5688" y="74"/>
                      <a:pt x="5616" y="2"/>
                      <a:pt x="5520" y="2"/>
                    </a:cubicBezTo>
                    <a:lnTo>
                      <a:pt x="245" y="2"/>
                    </a:lnTo>
                    <a:cubicBezTo>
                      <a:pt x="238" y="1"/>
                      <a:pt x="230" y="1"/>
                      <a:pt x="223"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9" name="Google Shape;3159;gd778a894d7_0_1128"/>
              <p:cNvSpPr/>
              <p:nvPr/>
            </p:nvSpPr>
            <p:spPr>
              <a:xfrm>
                <a:off x="5716388" y="4624375"/>
                <a:ext cx="281150" cy="8700"/>
              </a:xfrm>
              <a:custGeom>
                <a:rect b="b" l="l" r="r" t="t"/>
                <a:pathLst>
                  <a:path extrusionOk="0" h="348" w="11246">
                    <a:moveTo>
                      <a:pt x="204" y="0"/>
                    </a:moveTo>
                    <a:cubicBezTo>
                      <a:pt x="1" y="24"/>
                      <a:pt x="1" y="324"/>
                      <a:pt x="204" y="348"/>
                    </a:cubicBezTo>
                    <a:lnTo>
                      <a:pt x="11042" y="348"/>
                    </a:lnTo>
                    <a:cubicBezTo>
                      <a:pt x="11246" y="324"/>
                      <a:pt x="11246" y="24"/>
                      <a:pt x="11042"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0" name="Google Shape;3160;gd778a894d7_0_1128"/>
              <p:cNvSpPr/>
              <p:nvPr/>
            </p:nvSpPr>
            <p:spPr>
              <a:xfrm>
                <a:off x="6147088" y="5489000"/>
                <a:ext cx="65050" cy="55825"/>
              </a:xfrm>
              <a:custGeom>
                <a:rect b="b" l="l" r="r" t="t"/>
                <a:pathLst>
                  <a:path extrusionOk="0" h="2233" w="2602">
                    <a:moveTo>
                      <a:pt x="1487" y="338"/>
                    </a:moveTo>
                    <a:cubicBezTo>
                      <a:pt x="1906" y="338"/>
                      <a:pt x="2266" y="686"/>
                      <a:pt x="2266" y="1117"/>
                    </a:cubicBezTo>
                    <a:cubicBezTo>
                      <a:pt x="2258" y="1588"/>
                      <a:pt x="1877" y="1894"/>
                      <a:pt x="1478" y="1894"/>
                    </a:cubicBezTo>
                    <a:cubicBezTo>
                      <a:pt x="1288" y="1894"/>
                      <a:pt x="1094" y="1824"/>
                      <a:pt x="935" y="1669"/>
                    </a:cubicBezTo>
                    <a:cubicBezTo>
                      <a:pt x="444" y="1177"/>
                      <a:pt x="791" y="338"/>
                      <a:pt x="1487" y="338"/>
                    </a:cubicBezTo>
                    <a:close/>
                    <a:moveTo>
                      <a:pt x="1478" y="1"/>
                    </a:moveTo>
                    <a:cubicBezTo>
                      <a:pt x="1204" y="1"/>
                      <a:pt x="924" y="102"/>
                      <a:pt x="696" y="326"/>
                    </a:cubicBezTo>
                    <a:cubicBezTo>
                      <a:pt x="0" y="1034"/>
                      <a:pt x="492" y="2232"/>
                      <a:pt x="1487" y="2232"/>
                    </a:cubicBezTo>
                    <a:cubicBezTo>
                      <a:pt x="2098" y="2232"/>
                      <a:pt x="2602" y="1729"/>
                      <a:pt x="2602" y="1117"/>
                    </a:cubicBezTo>
                    <a:cubicBezTo>
                      <a:pt x="2602" y="444"/>
                      <a:pt x="2052" y="1"/>
                      <a:pt x="1478" y="1"/>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1" name="Google Shape;3161;gd778a894d7_0_1128"/>
              <p:cNvSpPr/>
              <p:nvPr/>
            </p:nvSpPr>
            <p:spPr>
              <a:xfrm>
                <a:off x="6147088" y="5283100"/>
                <a:ext cx="65050" cy="55525"/>
              </a:xfrm>
              <a:custGeom>
                <a:rect b="b" l="l" r="r" t="t"/>
                <a:pathLst>
                  <a:path extrusionOk="0" h="2221" w="2602">
                    <a:moveTo>
                      <a:pt x="1487" y="338"/>
                    </a:moveTo>
                    <a:cubicBezTo>
                      <a:pt x="1906" y="338"/>
                      <a:pt x="2266" y="686"/>
                      <a:pt x="2266" y="1105"/>
                    </a:cubicBezTo>
                    <a:cubicBezTo>
                      <a:pt x="2258" y="1576"/>
                      <a:pt x="1877" y="1887"/>
                      <a:pt x="1479" y="1887"/>
                    </a:cubicBezTo>
                    <a:cubicBezTo>
                      <a:pt x="1288" y="1887"/>
                      <a:pt x="1094" y="1816"/>
                      <a:pt x="935" y="1657"/>
                    </a:cubicBezTo>
                    <a:cubicBezTo>
                      <a:pt x="444" y="1177"/>
                      <a:pt x="791" y="338"/>
                      <a:pt x="1487" y="338"/>
                    </a:cubicBezTo>
                    <a:close/>
                    <a:moveTo>
                      <a:pt x="1478" y="1"/>
                    </a:moveTo>
                    <a:cubicBezTo>
                      <a:pt x="1204" y="1"/>
                      <a:pt x="924" y="101"/>
                      <a:pt x="696" y="326"/>
                    </a:cubicBezTo>
                    <a:cubicBezTo>
                      <a:pt x="0" y="1021"/>
                      <a:pt x="492" y="2220"/>
                      <a:pt x="1487" y="2220"/>
                    </a:cubicBezTo>
                    <a:cubicBezTo>
                      <a:pt x="2098" y="2220"/>
                      <a:pt x="2602" y="1729"/>
                      <a:pt x="2602" y="1117"/>
                    </a:cubicBezTo>
                    <a:cubicBezTo>
                      <a:pt x="2602" y="444"/>
                      <a:pt x="2052" y="1"/>
                      <a:pt x="1478" y="1"/>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2" name="Google Shape;3162;gd778a894d7_0_1128"/>
              <p:cNvSpPr/>
              <p:nvPr/>
            </p:nvSpPr>
            <p:spPr>
              <a:xfrm>
                <a:off x="6147088" y="5076900"/>
                <a:ext cx="65050" cy="55825"/>
              </a:xfrm>
              <a:custGeom>
                <a:rect b="b" l="l" r="r" t="t"/>
                <a:pathLst>
                  <a:path extrusionOk="0" h="2233" w="2602">
                    <a:moveTo>
                      <a:pt x="1487" y="338"/>
                    </a:moveTo>
                    <a:cubicBezTo>
                      <a:pt x="1906" y="338"/>
                      <a:pt x="2266" y="685"/>
                      <a:pt x="2266" y="1117"/>
                    </a:cubicBezTo>
                    <a:cubicBezTo>
                      <a:pt x="2258" y="1588"/>
                      <a:pt x="1877" y="1893"/>
                      <a:pt x="1478" y="1893"/>
                    </a:cubicBezTo>
                    <a:cubicBezTo>
                      <a:pt x="1288" y="1893"/>
                      <a:pt x="1094" y="1824"/>
                      <a:pt x="935" y="1669"/>
                    </a:cubicBezTo>
                    <a:cubicBezTo>
                      <a:pt x="444" y="1177"/>
                      <a:pt x="791" y="338"/>
                      <a:pt x="1487" y="338"/>
                    </a:cubicBezTo>
                    <a:close/>
                    <a:moveTo>
                      <a:pt x="1478" y="0"/>
                    </a:moveTo>
                    <a:cubicBezTo>
                      <a:pt x="1204" y="0"/>
                      <a:pt x="924" y="101"/>
                      <a:pt x="696" y="326"/>
                    </a:cubicBezTo>
                    <a:cubicBezTo>
                      <a:pt x="0" y="1033"/>
                      <a:pt x="492" y="2232"/>
                      <a:pt x="1487" y="2232"/>
                    </a:cubicBezTo>
                    <a:cubicBezTo>
                      <a:pt x="2098" y="2232"/>
                      <a:pt x="2602" y="1728"/>
                      <a:pt x="2602" y="1117"/>
                    </a:cubicBezTo>
                    <a:cubicBezTo>
                      <a:pt x="2602" y="443"/>
                      <a:pt x="2052" y="0"/>
                      <a:pt x="1478"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3" name="Google Shape;3163;gd778a894d7_0_1128"/>
              <p:cNvSpPr/>
              <p:nvPr/>
            </p:nvSpPr>
            <p:spPr>
              <a:xfrm>
                <a:off x="6147088" y="4871000"/>
                <a:ext cx="65050" cy="55500"/>
              </a:xfrm>
              <a:custGeom>
                <a:rect b="b" l="l" r="r" t="t"/>
                <a:pathLst>
                  <a:path extrusionOk="0" h="2220" w="2602">
                    <a:moveTo>
                      <a:pt x="1487" y="338"/>
                    </a:moveTo>
                    <a:cubicBezTo>
                      <a:pt x="1906" y="338"/>
                      <a:pt x="2266" y="685"/>
                      <a:pt x="2266" y="1117"/>
                    </a:cubicBezTo>
                    <a:cubicBezTo>
                      <a:pt x="2258" y="1579"/>
                      <a:pt x="1878" y="1887"/>
                      <a:pt x="1480" y="1887"/>
                    </a:cubicBezTo>
                    <a:cubicBezTo>
                      <a:pt x="1290" y="1887"/>
                      <a:pt x="1095" y="1816"/>
                      <a:pt x="935" y="1656"/>
                    </a:cubicBezTo>
                    <a:cubicBezTo>
                      <a:pt x="444" y="1177"/>
                      <a:pt x="791" y="338"/>
                      <a:pt x="1487" y="338"/>
                    </a:cubicBezTo>
                    <a:close/>
                    <a:moveTo>
                      <a:pt x="1478" y="0"/>
                    </a:moveTo>
                    <a:cubicBezTo>
                      <a:pt x="1204" y="0"/>
                      <a:pt x="924" y="101"/>
                      <a:pt x="696" y="326"/>
                    </a:cubicBezTo>
                    <a:cubicBezTo>
                      <a:pt x="0" y="1021"/>
                      <a:pt x="492" y="2220"/>
                      <a:pt x="1487" y="2220"/>
                    </a:cubicBezTo>
                    <a:cubicBezTo>
                      <a:pt x="2098" y="2220"/>
                      <a:pt x="2602" y="1728"/>
                      <a:pt x="2602" y="1117"/>
                    </a:cubicBezTo>
                    <a:cubicBezTo>
                      <a:pt x="2602" y="443"/>
                      <a:pt x="2052" y="0"/>
                      <a:pt x="1478"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4" name="Google Shape;3164;gd778a894d7_0_1128"/>
              <p:cNvSpPr/>
              <p:nvPr/>
            </p:nvSpPr>
            <p:spPr>
              <a:xfrm>
                <a:off x="6147088" y="4664875"/>
                <a:ext cx="65050" cy="55725"/>
              </a:xfrm>
              <a:custGeom>
                <a:rect b="b" l="l" r="r" t="t"/>
                <a:pathLst>
                  <a:path extrusionOk="0" h="2229" w="2602">
                    <a:moveTo>
                      <a:pt x="1487" y="334"/>
                    </a:moveTo>
                    <a:cubicBezTo>
                      <a:pt x="1906" y="334"/>
                      <a:pt x="2266" y="682"/>
                      <a:pt x="2266" y="1114"/>
                    </a:cubicBezTo>
                    <a:cubicBezTo>
                      <a:pt x="2258" y="1584"/>
                      <a:pt x="1877" y="1890"/>
                      <a:pt x="1478" y="1890"/>
                    </a:cubicBezTo>
                    <a:cubicBezTo>
                      <a:pt x="1288" y="1890"/>
                      <a:pt x="1094" y="1820"/>
                      <a:pt x="935" y="1665"/>
                    </a:cubicBezTo>
                    <a:cubicBezTo>
                      <a:pt x="444" y="1174"/>
                      <a:pt x="791" y="334"/>
                      <a:pt x="1487" y="334"/>
                    </a:cubicBezTo>
                    <a:close/>
                    <a:moveTo>
                      <a:pt x="1485" y="1"/>
                    </a:moveTo>
                    <a:cubicBezTo>
                      <a:pt x="1209" y="1"/>
                      <a:pt x="926" y="104"/>
                      <a:pt x="696" y="334"/>
                    </a:cubicBezTo>
                    <a:cubicBezTo>
                      <a:pt x="0" y="1030"/>
                      <a:pt x="492" y="2229"/>
                      <a:pt x="1487" y="2229"/>
                    </a:cubicBezTo>
                    <a:cubicBezTo>
                      <a:pt x="2098" y="2229"/>
                      <a:pt x="2602" y="1725"/>
                      <a:pt x="2602" y="1114"/>
                    </a:cubicBezTo>
                    <a:cubicBezTo>
                      <a:pt x="2602" y="443"/>
                      <a:pt x="2057" y="1"/>
                      <a:pt x="1485"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5" name="Google Shape;3165;gd778a894d7_0_1128"/>
              <p:cNvSpPr/>
              <p:nvPr/>
            </p:nvSpPr>
            <p:spPr>
              <a:xfrm>
                <a:off x="5608788" y="5627825"/>
                <a:ext cx="393250" cy="11400"/>
              </a:xfrm>
              <a:custGeom>
                <a:rect b="b" l="l" r="r" t="t"/>
                <a:pathLst>
                  <a:path extrusionOk="0" h="456" w="15730">
                    <a:moveTo>
                      <a:pt x="15526" y="0"/>
                    </a:moveTo>
                    <a:lnTo>
                      <a:pt x="204" y="120"/>
                    </a:lnTo>
                    <a:cubicBezTo>
                      <a:pt x="1" y="132"/>
                      <a:pt x="1" y="432"/>
                      <a:pt x="204" y="456"/>
                    </a:cubicBezTo>
                    <a:lnTo>
                      <a:pt x="15526" y="336"/>
                    </a:lnTo>
                    <a:cubicBezTo>
                      <a:pt x="15730" y="324"/>
                      <a:pt x="15730" y="24"/>
                      <a:pt x="15526"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6" name="Google Shape;3166;gd778a894d7_0_1128"/>
              <p:cNvSpPr/>
              <p:nvPr/>
            </p:nvSpPr>
            <p:spPr>
              <a:xfrm>
                <a:off x="6280463" y="5625125"/>
                <a:ext cx="415425" cy="8425"/>
              </a:xfrm>
              <a:custGeom>
                <a:rect b="b" l="l" r="r" t="t"/>
                <a:pathLst>
                  <a:path extrusionOk="0" h="337" w="16617">
                    <a:moveTo>
                      <a:pt x="204" y="0"/>
                    </a:moveTo>
                    <a:cubicBezTo>
                      <a:pt x="0" y="24"/>
                      <a:pt x="0" y="324"/>
                      <a:pt x="204" y="336"/>
                    </a:cubicBezTo>
                    <a:lnTo>
                      <a:pt x="16413" y="336"/>
                    </a:lnTo>
                    <a:cubicBezTo>
                      <a:pt x="16616" y="324"/>
                      <a:pt x="16616" y="24"/>
                      <a:pt x="1641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7" name="Google Shape;3167;gd778a894d7_0_1128"/>
              <p:cNvSpPr/>
              <p:nvPr/>
            </p:nvSpPr>
            <p:spPr>
              <a:xfrm>
                <a:off x="5996913" y="5616725"/>
                <a:ext cx="287150" cy="183450"/>
              </a:xfrm>
              <a:custGeom>
                <a:rect b="b" l="l" r="r" t="t"/>
                <a:pathLst>
                  <a:path extrusionOk="0" h="7338" w="11486">
                    <a:moveTo>
                      <a:pt x="1" y="1"/>
                    </a:moveTo>
                    <a:lnTo>
                      <a:pt x="1" y="7338"/>
                    </a:lnTo>
                    <a:lnTo>
                      <a:pt x="11486" y="7338"/>
                    </a:lnTo>
                    <a:lnTo>
                      <a:pt x="11486" y="1"/>
                    </a:ln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8" name="Google Shape;3168;gd778a894d7_0_1128"/>
              <p:cNvSpPr/>
              <p:nvPr/>
            </p:nvSpPr>
            <p:spPr>
              <a:xfrm>
                <a:off x="5261713" y="4755300"/>
                <a:ext cx="343200" cy="62400"/>
              </a:xfrm>
              <a:custGeom>
                <a:rect b="b" l="l" r="r" t="t"/>
                <a:pathLst>
                  <a:path extrusionOk="0" h="2496" w="13728">
                    <a:moveTo>
                      <a:pt x="183" y="1"/>
                    </a:moveTo>
                    <a:cubicBezTo>
                      <a:pt x="107" y="1"/>
                      <a:pt x="35" y="57"/>
                      <a:pt x="13" y="134"/>
                    </a:cubicBezTo>
                    <a:cubicBezTo>
                      <a:pt x="1" y="230"/>
                      <a:pt x="61" y="314"/>
                      <a:pt x="157" y="326"/>
                    </a:cubicBezTo>
                    <a:lnTo>
                      <a:pt x="13476" y="2496"/>
                    </a:lnTo>
                    <a:lnTo>
                      <a:pt x="13500" y="2496"/>
                    </a:lnTo>
                    <a:cubicBezTo>
                      <a:pt x="13704" y="2496"/>
                      <a:pt x="13728" y="2196"/>
                      <a:pt x="13536" y="2160"/>
                    </a:cubicBezTo>
                    <a:lnTo>
                      <a:pt x="205" y="2"/>
                    </a:lnTo>
                    <a:cubicBezTo>
                      <a:pt x="197" y="1"/>
                      <a:pt x="190" y="1"/>
                      <a:pt x="183"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9" name="Google Shape;3169;gd778a894d7_0_1128"/>
              <p:cNvSpPr/>
              <p:nvPr/>
            </p:nvSpPr>
            <p:spPr>
              <a:xfrm>
                <a:off x="5779038" y="4304275"/>
                <a:ext cx="181650" cy="169350"/>
              </a:xfrm>
              <a:custGeom>
                <a:rect b="b" l="l" r="r" t="t"/>
                <a:pathLst>
                  <a:path extrusionOk="0" h="6774" w="7266">
                    <a:moveTo>
                      <a:pt x="3609" y="0"/>
                    </a:moveTo>
                    <a:lnTo>
                      <a:pt x="3609" y="48"/>
                    </a:lnTo>
                    <a:cubicBezTo>
                      <a:pt x="2837" y="792"/>
                      <a:pt x="1808" y="1185"/>
                      <a:pt x="761" y="1185"/>
                    </a:cubicBezTo>
                    <a:cubicBezTo>
                      <a:pt x="507" y="1185"/>
                      <a:pt x="252" y="1162"/>
                      <a:pt x="0" y="1115"/>
                    </a:cubicBezTo>
                    <a:lnTo>
                      <a:pt x="0" y="1115"/>
                    </a:lnTo>
                    <a:cubicBezTo>
                      <a:pt x="0" y="1115"/>
                      <a:pt x="216" y="5060"/>
                      <a:pt x="3609" y="6738"/>
                    </a:cubicBezTo>
                    <a:lnTo>
                      <a:pt x="3609" y="6774"/>
                    </a:lnTo>
                    <a:lnTo>
                      <a:pt x="3633" y="6750"/>
                    </a:lnTo>
                    <a:lnTo>
                      <a:pt x="3657" y="6774"/>
                    </a:lnTo>
                    <a:lnTo>
                      <a:pt x="3657" y="6738"/>
                    </a:lnTo>
                    <a:cubicBezTo>
                      <a:pt x="7049" y="5060"/>
                      <a:pt x="7265" y="1103"/>
                      <a:pt x="7265" y="1103"/>
                    </a:cubicBezTo>
                    <a:lnTo>
                      <a:pt x="7265" y="1103"/>
                    </a:lnTo>
                    <a:cubicBezTo>
                      <a:pt x="6986" y="1159"/>
                      <a:pt x="6720" y="1184"/>
                      <a:pt x="6467" y="1184"/>
                    </a:cubicBezTo>
                    <a:cubicBezTo>
                      <a:pt x="4937" y="1184"/>
                      <a:pt x="3905" y="287"/>
                      <a:pt x="3669" y="60"/>
                    </a:cubicBezTo>
                    <a:lnTo>
                      <a:pt x="3669" y="0"/>
                    </a:lnTo>
                    <a:lnTo>
                      <a:pt x="3633" y="24"/>
                    </a:lnTo>
                    <a:lnTo>
                      <a:pt x="3609" y="0"/>
                    </a:ln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0" name="Google Shape;3170;gd778a894d7_0_1128"/>
              <p:cNvSpPr/>
              <p:nvPr/>
            </p:nvSpPr>
            <p:spPr>
              <a:xfrm>
                <a:off x="5924388" y="3510925"/>
                <a:ext cx="357600" cy="93775"/>
              </a:xfrm>
              <a:custGeom>
                <a:rect b="b" l="l" r="r" t="t"/>
                <a:pathLst>
                  <a:path extrusionOk="0" h="3751" w="14304">
                    <a:moveTo>
                      <a:pt x="7098" y="0"/>
                    </a:moveTo>
                    <a:lnTo>
                      <a:pt x="7098" y="36"/>
                    </a:lnTo>
                    <a:lnTo>
                      <a:pt x="708" y="1235"/>
                    </a:lnTo>
                    <a:lnTo>
                      <a:pt x="1" y="3153"/>
                    </a:lnTo>
                    <a:cubicBezTo>
                      <a:pt x="1" y="3153"/>
                      <a:pt x="3261" y="3751"/>
                      <a:pt x="6216" y="3751"/>
                    </a:cubicBezTo>
                    <a:cubicBezTo>
                      <a:pt x="6531" y="3751"/>
                      <a:pt x="6842" y="3744"/>
                      <a:pt x="7146" y="3729"/>
                    </a:cubicBezTo>
                    <a:cubicBezTo>
                      <a:pt x="7451" y="3744"/>
                      <a:pt x="7763" y="3751"/>
                      <a:pt x="8079" y="3751"/>
                    </a:cubicBezTo>
                    <a:cubicBezTo>
                      <a:pt x="11043" y="3751"/>
                      <a:pt x="14303" y="3153"/>
                      <a:pt x="14303" y="3153"/>
                    </a:cubicBezTo>
                    <a:lnTo>
                      <a:pt x="13584" y="1235"/>
                    </a:lnTo>
                    <a:lnTo>
                      <a:pt x="7206" y="36"/>
                    </a:lnTo>
                    <a:lnTo>
                      <a:pt x="7206" y="0"/>
                    </a:lnTo>
                    <a:lnTo>
                      <a:pt x="7146" y="12"/>
                    </a:lnTo>
                    <a:lnTo>
                      <a:pt x="7098"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1" name="Google Shape;3171;gd778a894d7_0_1128"/>
              <p:cNvSpPr/>
              <p:nvPr/>
            </p:nvSpPr>
            <p:spPr>
              <a:xfrm>
                <a:off x="6049963" y="3413800"/>
                <a:ext cx="113325" cy="105825"/>
              </a:xfrm>
              <a:custGeom>
                <a:rect b="b" l="l" r="r" t="t"/>
                <a:pathLst>
                  <a:path extrusionOk="0" h="4233" w="4533">
                    <a:moveTo>
                      <a:pt x="2255" y="1"/>
                    </a:moveTo>
                    <a:cubicBezTo>
                      <a:pt x="2255" y="13"/>
                      <a:pt x="2255" y="25"/>
                      <a:pt x="2255" y="37"/>
                    </a:cubicBezTo>
                    <a:cubicBezTo>
                      <a:pt x="1773" y="490"/>
                      <a:pt x="1135" y="742"/>
                      <a:pt x="480" y="742"/>
                    </a:cubicBezTo>
                    <a:cubicBezTo>
                      <a:pt x="321" y="742"/>
                      <a:pt x="160" y="727"/>
                      <a:pt x="1" y="696"/>
                    </a:cubicBezTo>
                    <a:lnTo>
                      <a:pt x="1" y="696"/>
                    </a:lnTo>
                    <a:cubicBezTo>
                      <a:pt x="1" y="696"/>
                      <a:pt x="133" y="3166"/>
                      <a:pt x="2243" y="4209"/>
                    </a:cubicBezTo>
                    <a:lnTo>
                      <a:pt x="2243" y="4233"/>
                    </a:lnTo>
                    <a:lnTo>
                      <a:pt x="2267" y="4221"/>
                    </a:lnTo>
                    <a:lnTo>
                      <a:pt x="2279" y="4233"/>
                    </a:lnTo>
                    <a:lnTo>
                      <a:pt x="2279" y="4209"/>
                    </a:lnTo>
                    <a:cubicBezTo>
                      <a:pt x="4401" y="3166"/>
                      <a:pt x="4533" y="696"/>
                      <a:pt x="4533" y="696"/>
                    </a:cubicBezTo>
                    <a:lnTo>
                      <a:pt x="4533" y="696"/>
                    </a:lnTo>
                    <a:cubicBezTo>
                      <a:pt x="4375" y="727"/>
                      <a:pt x="4217" y="742"/>
                      <a:pt x="4059" y="742"/>
                    </a:cubicBezTo>
                    <a:cubicBezTo>
                      <a:pt x="3410" y="742"/>
                      <a:pt x="2773" y="490"/>
                      <a:pt x="2291" y="37"/>
                    </a:cubicBezTo>
                    <a:lnTo>
                      <a:pt x="2291" y="1"/>
                    </a:lnTo>
                    <a:lnTo>
                      <a:pt x="2267" y="13"/>
                    </a:lnTo>
                    <a:lnTo>
                      <a:pt x="2255" y="1"/>
                    </a:ln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2" name="Google Shape;3172;gd778a894d7_0_1128"/>
              <p:cNvSpPr/>
              <p:nvPr/>
            </p:nvSpPr>
            <p:spPr>
              <a:xfrm>
                <a:off x="6032888" y="5801350"/>
                <a:ext cx="111225" cy="405250"/>
              </a:xfrm>
              <a:custGeom>
                <a:rect b="b" l="l" r="r" t="t"/>
                <a:pathLst>
                  <a:path extrusionOk="0" h="16210" w="4449">
                    <a:moveTo>
                      <a:pt x="4101" y="336"/>
                    </a:moveTo>
                    <a:lnTo>
                      <a:pt x="4101" y="15874"/>
                    </a:lnTo>
                    <a:cubicBezTo>
                      <a:pt x="2003" y="15778"/>
                      <a:pt x="336" y="14039"/>
                      <a:pt x="336" y="11941"/>
                    </a:cubicBezTo>
                    <a:lnTo>
                      <a:pt x="336" y="336"/>
                    </a:lnTo>
                    <a:close/>
                    <a:moveTo>
                      <a:pt x="168" y="1"/>
                    </a:moveTo>
                    <a:cubicBezTo>
                      <a:pt x="72" y="1"/>
                      <a:pt x="1" y="73"/>
                      <a:pt x="1" y="169"/>
                    </a:cubicBezTo>
                    <a:lnTo>
                      <a:pt x="1" y="11929"/>
                    </a:lnTo>
                    <a:cubicBezTo>
                      <a:pt x="1" y="14291"/>
                      <a:pt x="1919" y="16197"/>
                      <a:pt x="4280" y="16209"/>
                    </a:cubicBezTo>
                    <a:cubicBezTo>
                      <a:pt x="4364" y="16209"/>
                      <a:pt x="4436" y="16137"/>
                      <a:pt x="4448" y="16042"/>
                    </a:cubicBezTo>
                    <a:lnTo>
                      <a:pt x="4448" y="169"/>
                    </a:lnTo>
                    <a:cubicBezTo>
                      <a:pt x="4448" y="73"/>
                      <a:pt x="4364" y="1"/>
                      <a:pt x="4280"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3" name="Google Shape;3173;gd778a894d7_0_1128"/>
              <p:cNvSpPr/>
              <p:nvPr/>
            </p:nvSpPr>
            <p:spPr>
              <a:xfrm>
                <a:off x="6133288" y="6186875"/>
                <a:ext cx="9025" cy="275075"/>
              </a:xfrm>
              <a:custGeom>
                <a:rect b="b" l="l" r="r" t="t"/>
                <a:pathLst>
                  <a:path extrusionOk="0" h="11003" w="361">
                    <a:moveTo>
                      <a:pt x="181" y="0"/>
                    </a:moveTo>
                    <a:cubicBezTo>
                      <a:pt x="91" y="0"/>
                      <a:pt x="1" y="63"/>
                      <a:pt x="13" y="189"/>
                    </a:cubicBezTo>
                    <a:lnTo>
                      <a:pt x="13" y="10835"/>
                    </a:lnTo>
                    <a:cubicBezTo>
                      <a:pt x="13" y="10931"/>
                      <a:pt x="85" y="11003"/>
                      <a:pt x="181" y="11003"/>
                    </a:cubicBezTo>
                    <a:cubicBezTo>
                      <a:pt x="264" y="11003"/>
                      <a:pt x="336" y="10931"/>
                      <a:pt x="348" y="10835"/>
                    </a:cubicBezTo>
                    <a:lnTo>
                      <a:pt x="348" y="189"/>
                    </a:lnTo>
                    <a:cubicBezTo>
                      <a:pt x="360" y="63"/>
                      <a:pt x="270" y="0"/>
                      <a:pt x="181"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4" name="Google Shape;3174;gd778a894d7_0_1128"/>
              <p:cNvSpPr/>
              <p:nvPr/>
            </p:nvSpPr>
            <p:spPr>
              <a:xfrm>
                <a:off x="3233238" y="5032575"/>
                <a:ext cx="1405100" cy="1619700"/>
              </a:xfrm>
              <a:custGeom>
                <a:rect b="b" l="l" r="r" t="t"/>
                <a:pathLst>
                  <a:path extrusionOk="0" h="64788" w="56204">
                    <a:moveTo>
                      <a:pt x="4760" y="1"/>
                    </a:moveTo>
                    <a:cubicBezTo>
                      <a:pt x="3082" y="12781"/>
                      <a:pt x="696" y="53039"/>
                      <a:pt x="1" y="64332"/>
                    </a:cubicBezTo>
                    <a:lnTo>
                      <a:pt x="24901" y="64344"/>
                    </a:lnTo>
                    <a:cubicBezTo>
                      <a:pt x="25057" y="61982"/>
                      <a:pt x="26484" y="31687"/>
                      <a:pt x="26639" y="29877"/>
                    </a:cubicBezTo>
                    <a:cubicBezTo>
                      <a:pt x="26651" y="29673"/>
                      <a:pt x="26747" y="29493"/>
                      <a:pt x="26903" y="29373"/>
                    </a:cubicBezTo>
                    <a:cubicBezTo>
                      <a:pt x="27059" y="29493"/>
                      <a:pt x="27155" y="29673"/>
                      <a:pt x="27167" y="29877"/>
                    </a:cubicBezTo>
                    <a:cubicBezTo>
                      <a:pt x="27323" y="31687"/>
                      <a:pt x="28881" y="62426"/>
                      <a:pt x="29157" y="64788"/>
                    </a:cubicBezTo>
                    <a:lnTo>
                      <a:pt x="56203" y="64788"/>
                    </a:lnTo>
                    <a:cubicBezTo>
                      <a:pt x="55508" y="53482"/>
                      <a:pt x="53086" y="12793"/>
                      <a:pt x="51408" y="13"/>
                    </a:cubicBezTo>
                    <a:lnTo>
                      <a:pt x="28078" y="97"/>
                    </a:lnTo>
                    <a:lnTo>
                      <a:pt x="4760" y="1"/>
                    </a:lnTo>
                    <a:close/>
                  </a:path>
                </a:pathLst>
              </a:custGeom>
              <a:solidFill>
                <a:srgbClr val="E9514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5" name="Google Shape;3175;gd778a894d7_0_1128"/>
              <p:cNvSpPr/>
              <p:nvPr/>
            </p:nvSpPr>
            <p:spPr>
              <a:xfrm>
                <a:off x="4465963" y="4103150"/>
                <a:ext cx="362400" cy="181075"/>
              </a:xfrm>
              <a:custGeom>
                <a:rect b="b" l="l" r="r" t="t"/>
                <a:pathLst>
                  <a:path extrusionOk="0" h="7243" w="14496">
                    <a:moveTo>
                      <a:pt x="1667" y="1"/>
                    </a:moveTo>
                    <a:lnTo>
                      <a:pt x="1" y="6499"/>
                    </a:lnTo>
                    <a:lnTo>
                      <a:pt x="14495" y="7242"/>
                    </a:lnTo>
                    <a:lnTo>
                      <a:pt x="14495" y="7242"/>
                    </a:lnTo>
                    <a:lnTo>
                      <a:pt x="12829" y="1248"/>
                    </a:lnTo>
                    <a:lnTo>
                      <a:pt x="1667" y="1"/>
                    </a:ln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6" name="Google Shape;3176;gd778a894d7_0_1128"/>
              <p:cNvSpPr/>
              <p:nvPr/>
            </p:nvSpPr>
            <p:spPr>
              <a:xfrm>
                <a:off x="4626913" y="4120850"/>
                <a:ext cx="169675" cy="69250"/>
              </a:xfrm>
              <a:custGeom>
                <a:rect b="b" l="l" r="r" t="t"/>
                <a:pathLst>
                  <a:path extrusionOk="0" h="2770" w="6787">
                    <a:moveTo>
                      <a:pt x="1547" y="0"/>
                    </a:moveTo>
                    <a:lnTo>
                      <a:pt x="1" y="96"/>
                    </a:lnTo>
                    <a:lnTo>
                      <a:pt x="4173" y="2770"/>
                    </a:lnTo>
                    <a:lnTo>
                      <a:pt x="6774" y="2158"/>
                    </a:lnTo>
                    <a:lnTo>
                      <a:pt x="6786" y="1978"/>
                    </a:lnTo>
                    <a:lnTo>
                      <a:pt x="6391" y="540"/>
                    </a:lnTo>
                    <a:lnTo>
                      <a:pt x="1547" y="0"/>
                    </a:lnTo>
                    <a:close/>
                  </a:path>
                </a:pathLst>
              </a:custGeom>
              <a:solidFill>
                <a:srgbClr val="D6605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7" name="Google Shape;3177;gd778a894d7_0_1128"/>
              <p:cNvSpPr/>
              <p:nvPr/>
            </p:nvSpPr>
            <p:spPr>
              <a:xfrm>
                <a:off x="4197738" y="3421900"/>
                <a:ext cx="588950" cy="712450"/>
              </a:xfrm>
              <a:custGeom>
                <a:rect b="b" l="l" r="r" t="t"/>
                <a:pathLst>
                  <a:path extrusionOk="0" h="28498" w="23558">
                    <a:moveTo>
                      <a:pt x="9471" y="1"/>
                    </a:moveTo>
                    <a:lnTo>
                      <a:pt x="0" y="28498"/>
                    </a:lnTo>
                    <a:lnTo>
                      <a:pt x="23558" y="28498"/>
                    </a:lnTo>
                    <a:cubicBezTo>
                      <a:pt x="17731" y="6175"/>
                      <a:pt x="9471" y="1"/>
                      <a:pt x="9471" y="1"/>
                    </a:cubicBezTo>
                    <a:close/>
                  </a:path>
                </a:pathLst>
              </a:custGeom>
              <a:solidFill>
                <a:srgbClr val="1C479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8" name="Google Shape;3178;gd778a894d7_0_1128"/>
              <p:cNvSpPr/>
              <p:nvPr/>
            </p:nvSpPr>
            <p:spPr>
              <a:xfrm>
                <a:off x="3305763" y="3313500"/>
                <a:ext cx="1214475" cy="1745175"/>
              </a:xfrm>
              <a:custGeom>
                <a:rect b="b" l="l" r="r" t="t"/>
                <a:pathLst>
                  <a:path extrusionOk="0" h="69807" w="48579">
                    <a:moveTo>
                      <a:pt x="31467" y="1"/>
                    </a:moveTo>
                    <a:cubicBezTo>
                      <a:pt x="23302" y="1"/>
                      <a:pt x="8956" y="1232"/>
                      <a:pt x="8956" y="1232"/>
                    </a:cubicBezTo>
                    <a:cubicBezTo>
                      <a:pt x="8956" y="1232"/>
                      <a:pt x="1272" y="3066"/>
                      <a:pt x="456" y="8677"/>
                    </a:cubicBezTo>
                    <a:cubicBezTo>
                      <a:pt x="1" y="11734"/>
                      <a:pt x="1787" y="69807"/>
                      <a:pt x="1787" y="69807"/>
                    </a:cubicBezTo>
                    <a:cubicBezTo>
                      <a:pt x="1787" y="69807"/>
                      <a:pt x="15618" y="68011"/>
                      <a:pt x="31661" y="68011"/>
                    </a:cubicBezTo>
                    <a:cubicBezTo>
                      <a:pt x="37196" y="68011"/>
                      <a:pt x="42994" y="68225"/>
                      <a:pt x="48579" y="68800"/>
                    </a:cubicBezTo>
                    <a:lnTo>
                      <a:pt x="46361" y="11722"/>
                    </a:lnTo>
                    <a:cubicBezTo>
                      <a:pt x="45977" y="5619"/>
                      <a:pt x="46565" y="1519"/>
                      <a:pt x="35152" y="129"/>
                    </a:cubicBezTo>
                    <a:cubicBezTo>
                      <a:pt x="35092" y="129"/>
                      <a:pt x="35020" y="129"/>
                      <a:pt x="34960" y="117"/>
                    </a:cubicBezTo>
                    <a:cubicBezTo>
                      <a:pt x="34034" y="36"/>
                      <a:pt x="32838" y="1"/>
                      <a:pt x="3146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9" name="Google Shape;3179;gd778a894d7_0_1128"/>
              <p:cNvSpPr/>
              <p:nvPr/>
            </p:nvSpPr>
            <p:spPr>
              <a:xfrm>
                <a:off x="3414563" y="3812425"/>
                <a:ext cx="1015175" cy="2118125"/>
              </a:xfrm>
              <a:custGeom>
                <a:rect b="b" l="l" r="r" t="t"/>
                <a:pathLst>
                  <a:path extrusionOk="0" h="84725" w="40607">
                    <a:moveTo>
                      <a:pt x="6139" y="1"/>
                    </a:moveTo>
                    <a:lnTo>
                      <a:pt x="3549" y="11007"/>
                    </a:lnTo>
                    <a:lnTo>
                      <a:pt x="1" y="24841"/>
                    </a:lnTo>
                    <a:lnTo>
                      <a:pt x="1" y="84725"/>
                    </a:lnTo>
                    <a:lnTo>
                      <a:pt x="40247" y="84725"/>
                    </a:lnTo>
                    <a:lnTo>
                      <a:pt x="40606" y="19806"/>
                    </a:lnTo>
                    <a:lnTo>
                      <a:pt x="32946" y="133"/>
                    </a:lnTo>
                    <a:lnTo>
                      <a:pt x="6139" y="1"/>
                    </a:ln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0" name="Google Shape;3180;gd778a894d7_0_1128"/>
              <p:cNvSpPr/>
              <p:nvPr/>
            </p:nvSpPr>
            <p:spPr>
              <a:xfrm>
                <a:off x="3646238" y="4044725"/>
                <a:ext cx="535925" cy="419025"/>
              </a:xfrm>
              <a:custGeom>
                <a:rect b="b" l="l" r="r" t="t"/>
                <a:pathLst>
                  <a:path extrusionOk="0" h="16761" w="21437">
                    <a:moveTo>
                      <a:pt x="21089" y="336"/>
                    </a:moveTo>
                    <a:lnTo>
                      <a:pt x="21089" y="16425"/>
                    </a:lnTo>
                    <a:lnTo>
                      <a:pt x="337" y="16425"/>
                    </a:lnTo>
                    <a:lnTo>
                      <a:pt x="337" y="336"/>
                    </a:lnTo>
                    <a:close/>
                    <a:moveTo>
                      <a:pt x="169" y="0"/>
                    </a:moveTo>
                    <a:cubicBezTo>
                      <a:pt x="73" y="0"/>
                      <a:pt x="1" y="72"/>
                      <a:pt x="1" y="168"/>
                    </a:cubicBezTo>
                    <a:lnTo>
                      <a:pt x="1" y="16592"/>
                    </a:lnTo>
                    <a:cubicBezTo>
                      <a:pt x="1" y="16688"/>
                      <a:pt x="73" y="16760"/>
                      <a:pt x="169" y="16760"/>
                    </a:cubicBezTo>
                    <a:lnTo>
                      <a:pt x="21257" y="16760"/>
                    </a:lnTo>
                    <a:cubicBezTo>
                      <a:pt x="21353" y="16760"/>
                      <a:pt x="21425" y="16688"/>
                      <a:pt x="21437" y="16592"/>
                    </a:cubicBezTo>
                    <a:lnTo>
                      <a:pt x="21437" y="168"/>
                    </a:lnTo>
                    <a:cubicBezTo>
                      <a:pt x="21437" y="72"/>
                      <a:pt x="21353" y="0"/>
                      <a:pt x="21257"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1" name="Google Shape;3181;gd778a894d7_0_1128"/>
              <p:cNvSpPr/>
              <p:nvPr/>
            </p:nvSpPr>
            <p:spPr>
              <a:xfrm>
                <a:off x="3571913" y="3335575"/>
                <a:ext cx="108525" cy="532925"/>
              </a:xfrm>
              <a:custGeom>
                <a:rect b="b" l="l" r="r" t="t"/>
                <a:pathLst>
                  <a:path extrusionOk="0" h="21317" w="4341">
                    <a:moveTo>
                      <a:pt x="1" y="1"/>
                    </a:moveTo>
                    <a:lnTo>
                      <a:pt x="1" y="21317"/>
                    </a:lnTo>
                    <a:lnTo>
                      <a:pt x="4341" y="21317"/>
                    </a:lnTo>
                    <a:lnTo>
                      <a:pt x="4341" y="1"/>
                    </a:ln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2" name="Google Shape;3182;gd778a894d7_0_1128"/>
              <p:cNvSpPr/>
              <p:nvPr/>
            </p:nvSpPr>
            <p:spPr>
              <a:xfrm>
                <a:off x="4129988" y="3319100"/>
                <a:ext cx="108225" cy="532625"/>
              </a:xfrm>
              <a:custGeom>
                <a:rect b="b" l="l" r="r" t="t"/>
                <a:pathLst>
                  <a:path extrusionOk="0" h="21305" w="4329">
                    <a:moveTo>
                      <a:pt x="1" y="1"/>
                    </a:moveTo>
                    <a:lnTo>
                      <a:pt x="1" y="21304"/>
                    </a:lnTo>
                    <a:lnTo>
                      <a:pt x="4329" y="21304"/>
                    </a:lnTo>
                    <a:lnTo>
                      <a:pt x="4329" y="1"/>
                    </a:ln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3" name="Google Shape;3183;gd778a894d7_0_1128"/>
              <p:cNvSpPr/>
              <p:nvPr/>
            </p:nvSpPr>
            <p:spPr>
              <a:xfrm>
                <a:off x="4379538" y="3783525"/>
                <a:ext cx="106550" cy="371800"/>
              </a:xfrm>
              <a:custGeom>
                <a:rect b="b" l="l" r="r" t="t"/>
                <a:pathLst>
                  <a:path extrusionOk="0" h="14872" w="4262">
                    <a:moveTo>
                      <a:pt x="191" y="0"/>
                    </a:moveTo>
                    <a:cubicBezTo>
                      <a:pt x="95" y="0"/>
                      <a:pt x="1" y="82"/>
                      <a:pt x="29" y="210"/>
                    </a:cubicBezTo>
                    <a:lnTo>
                      <a:pt x="3913" y="14752"/>
                    </a:lnTo>
                    <a:cubicBezTo>
                      <a:pt x="3925" y="14824"/>
                      <a:pt x="3997" y="14872"/>
                      <a:pt x="4069" y="14872"/>
                    </a:cubicBezTo>
                    <a:lnTo>
                      <a:pt x="4117" y="14872"/>
                    </a:lnTo>
                    <a:cubicBezTo>
                      <a:pt x="4201" y="14848"/>
                      <a:pt x="4261" y="14752"/>
                      <a:pt x="4237" y="14656"/>
                    </a:cubicBezTo>
                    <a:lnTo>
                      <a:pt x="353" y="126"/>
                    </a:lnTo>
                    <a:cubicBezTo>
                      <a:pt x="324" y="38"/>
                      <a:pt x="257" y="0"/>
                      <a:pt x="191" y="0"/>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4" name="Google Shape;3184;gd778a894d7_0_1128"/>
              <p:cNvSpPr/>
              <p:nvPr/>
            </p:nvSpPr>
            <p:spPr>
              <a:xfrm>
                <a:off x="3619563" y="2685100"/>
                <a:ext cx="475075" cy="557300"/>
              </a:xfrm>
              <a:custGeom>
                <a:rect b="b" l="l" r="r" t="t"/>
                <a:pathLst>
                  <a:path extrusionOk="0" h="22292" w="19003">
                    <a:moveTo>
                      <a:pt x="11476" y="1"/>
                    </a:moveTo>
                    <a:cubicBezTo>
                      <a:pt x="11268" y="1"/>
                      <a:pt x="11061" y="26"/>
                      <a:pt x="10863" y="76"/>
                    </a:cubicBezTo>
                    <a:cubicBezTo>
                      <a:pt x="10143" y="244"/>
                      <a:pt x="9628" y="676"/>
                      <a:pt x="9040" y="1083"/>
                    </a:cubicBezTo>
                    <a:cubicBezTo>
                      <a:pt x="8811" y="1243"/>
                      <a:pt x="8524" y="1267"/>
                      <a:pt x="8231" y="1267"/>
                    </a:cubicBezTo>
                    <a:cubicBezTo>
                      <a:pt x="8104" y="1267"/>
                      <a:pt x="7977" y="1262"/>
                      <a:pt x="7852" y="1262"/>
                    </a:cubicBezTo>
                    <a:cubicBezTo>
                      <a:pt x="7720" y="1262"/>
                      <a:pt x="7591" y="1267"/>
                      <a:pt x="7470" y="1287"/>
                    </a:cubicBezTo>
                    <a:cubicBezTo>
                      <a:pt x="6259" y="1479"/>
                      <a:pt x="5132" y="2079"/>
                      <a:pt x="4293" y="2990"/>
                    </a:cubicBezTo>
                    <a:cubicBezTo>
                      <a:pt x="3813" y="3481"/>
                      <a:pt x="3430" y="4069"/>
                      <a:pt x="3166" y="4692"/>
                    </a:cubicBezTo>
                    <a:cubicBezTo>
                      <a:pt x="2207" y="6910"/>
                      <a:pt x="2567" y="9512"/>
                      <a:pt x="3646" y="11658"/>
                    </a:cubicBezTo>
                    <a:cubicBezTo>
                      <a:pt x="3070" y="12065"/>
                      <a:pt x="2818" y="12820"/>
                      <a:pt x="2830" y="13540"/>
                    </a:cubicBezTo>
                    <a:cubicBezTo>
                      <a:pt x="2842" y="14247"/>
                      <a:pt x="3058" y="14930"/>
                      <a:pt x="3238" y="15614"/>
                    </a:cubicBezTo>
                    <a:cubicBezTo>
                      <a:pt x="3598" y="16992"/>
                      <a:pt x="3693" y="18647"/>
                      <a:pt x="2698" y="19666"/>
                    </a:cubicBezTo>
                    <a:cubicBezTo>
                      <a:pt x="2243" y="20133"/>
                      <a:pt x="1607" y="20385"/>
                      <a:pt x="1056" y="20733"/>
                    </a:cubicBezTo>
                    <a:cubicBezTo>
                      <a:pt x="504" y="21093"/>
                      <a:pt x="1" y="21632"/>
                      <a:pt x="1" y="22291"/>
                    </a:cubicBezTo>
                    <a:cubicBezTo>
                      <a:pt x="660" y="21452"/>
                      <a:pt x="1811" y="21272"/>
                      <a:pt x="2782" y="20829"/>
                    </a:cubicBezTo>
                    <a:cubicBezTo>
                      <a:pt x="5060" y="19798"/>
                      <a:pt x="6295" y="17196"/>
                      <a:pt x="6343" y="14691"/>
                    </a:cubicBezTo>
                    <a:cubicBezTo>
                      <a:pt x="6391" y="12916"/>
                      <a:pt x="5935" y="11058"/>
                      <a:pt x="6559" y="9392"/>
                    </a:cubicBezTo>
                    <a:cubicBezTo>
                      <a:pt x="6871" y="9309"/>
                      <a:pt x="7188" y="9268"/>
                      <a:pt x="7503" y="9268"/>
                    </a:cubicBezTo>
                    <a:cubicBezTo>
                      <a:pt x="8373" y="9268"/>
                      <a:pt x="9226" y="9578"/>
                      <a:pt x="9904" y="10159"/>
                    </a:cubicBezTo>
                    <a:cubicBezTo>
                      <a:pt x="10323" y="10531"/>
                      <a:pt x="10659" y="10998"/>
                      <a:pt x="11114" y="11334"/>
                    </a:cubicBezTo>
                    <a:cubicBezTo>
                      <a:pt x="11411" y="11553"/>
                      <a:pt x="11785" y="11705"/>
                      <a:pt x="12142" y="11705"/>
                    </a:cubicBezTo>
                    <a:cubicBezTo>
                      <a:pt x="12332" y="11705"/>
                      <a:pt x="12518" y="11662"/>
                      <a:pt x="12685" y="11562"/>
                    </a:cubicBezTo>
                    <a:cubicBezTo>
                      <a:pt x="12697" y="12113"/>
                      <a:pt x="13176" y="12581"/>
                      <a:pt x="13728" y="12724"/>
                    </a:cubicBezTo>
                    <a:cubicBezTo>
                      <a:pt x="13892" y="12768"/>
                      <a:pt x="14060" y="12788"/>
                      <a:pt x="14228" y="12788"/>
                    </a:cubicBezTo>
                    <a:cubicBezTo>
                      <a:pt x="14613" y="12788"/>
                      <a:pt x="15003" y="12686"/>
                      <a:pt x="15370" y="12545"/>
                    </a:cubicBezTo>
                    <a:cubicBezTo>
                      <a:pt x="17516" y="11693"/>
                      <a:pt x="19003" y="9392"/>
                      <a:pt x="18883" y="7090"/>
                    </a:cubicBezTo>
                    <a:cubicBezTo>
                      <a:pt x="18751" y="4776"/>
                      <a:pt x="17037" y="2642"/>
                      <a:pt x="14807" y="2031"/>
                    </a:cubicBezTo>
                    <a:cubicBezTo>
                      <a:pt x="14423" y="1923"/>
                      <a:pt x="13992" y="1839"/>
                      <a:pt x="13692" y="1563"/>
                    </a:cubicBezTo>
                    <a:cubicBezTo>
                      <a:pt x="13452" y="1335"/>
                      <a:pt x="13320" y="1012"/>
                      <a:pt x="13117" y="736"/>
                    </a:cubicBezTo>
                    <a:cubicBezTo>
                      <a:pt x="12746" y="239"/>
                      <a:pt x="12110" y="1"/>
                      <a:pt x="11476"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5" name="Google Shape;3185;gd778a894d7_0_1128"/>
              <p:cNvSpPr/>
              <p:nvPr/>
            </p:nvSpPr>
            <p:spPr>
              <a:xfrm>
                <a:off x="3726663" y="3116175"/>
                <a:ext cx="334125" cy="420850"/>
              </a:xfrm>
              <a:custGeom>
                <a:rect b="b" l="l" r="r" t="t"/>
                <a:pathLst>
                  <a:path extrusionOk="0" h="16834" w="13365">
                    <a:moveTo>
                      <a:pt x="10788" y="0"/>
                    </a:moveTo>
                    <a:cubicBezTo>
                      <a:pt x="10787" y="0"/>
                      <a:pt x="10787" y="1"/>
                      <a:pt x="10787" y="1"/>
                    </a:cubicBezTo>
                    <a:lnTo>
                      <a:pt x="1987" y="97"/>
                    </a:lnTo>
                    <a:cubicBezTo>
                      <a:pt x="1412" y="3706"/>
                      <a:pt x="956" y="7602"/>
                      <a:pt x="452" y="8561"/>
                    </a:cubicBezTo>
                    <a:cubicBezTo>
                      <a:pt x="452" y="8561"/>
                      <a:pt x="1" y="16834"/>
                      <a:pt x="7015" y="16834"/>
                    </a:cubicBezTo>
                    <a:cubicBezTo>
                      <a:pt x="7045" y="16834"/>
                      <a:pt x="7076" y="16834"/>
                      <a:pt x="7106" y="16833"/>
                    </a:cubicBezTo>
                    <a:cubicBezTo>
                      <a:pt x="9912" y="16797"/>
                      <a:pt x="13364" y="12302"/>
                      <a:pt x="12717" y="8010"/>
                    </a:cubicBezTo>
                    <a:cubicBezTo>
                      <a:pt x="12717" y="8010"/>
                      <a:pt x="10857" y="0"/>
                      <a:pt x="10788"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6" name="Google Shape;3186;gd778a894d7_0_1128"/>
              <p:cNvSpPr/>
              <p:nvPr/>
            </p:nvSpPr>
            <p:spPr>
              <a:xfrm>
                <a:off x="3770638" y="3116200"/>
                <a:ext cx="229600" cy="143575"/>
              </a:xfrm>
              <a:custGeom>
                <a:rect b="b" l="l" r="r" t="t"/>
                <a:pathLst>
                  <a:path extrusionOk="0" h="5743" w="9184">
                    <a:moveTo>
                      <a:pt x="9028" y="0"/>
                    </a:moveTo>
                    <a:lnTo>
                      <a:pt x="228" y="96"/>
                    </a:lnTo>
                    <a:cubicBezTo>
                      <a:pt x="168" y="516"/>
                      <a:pt x="84" y="1007"/>
                      <a:pt x="0" y="1535"/>
                    </a:cubicBezTo>
                    <a:cubicBezTo>
                      <a:pt x="228" y="2206"/>
                      <a:pt x="564" y="2854"/>
                      <a:pt x="995" y="3429"/>
                    </a:cubicBezTo>
                    <a:cubicBezTo>
                      <a:pt x="2242" y="4964"/>
                      <a:pt x="3585" y="5611"/>
                      <a:pt x="4568" y="5743"/>
                    </a:cubicBezTo>
                    <a:cubicBezTo>
                      <a:pt x="5539" y="5599"/>
                      <a:pt x="6870" y="4916"/>
                      <a:pt x="8093" y="3345"/>
                    </a:cubicBezTo>
                    <a:cubicBezTo>
                      <a:pt x="8584" y="2662"/>
                      <a:pt x="8956" y="1918"/>
                      <a:pt x="9184" y="1115"/>
                    </a:cubicBezTo>
                    <a:cubicBezTo>
                      <a:pt x="9136" y="744"/>
                      <a:pt x="9076" y="360"/>
                      <a:pt x="9028" y="0"/>
                    </a:cubicBezTo>
                    <a:close/>
                  </a:path>
                </a:pathLst>
              </a:custGeom>
              <a:solidFill>
                <a:srgbClr val="D6605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7" name="Google Shape;3187;gd778a894d7_0_1128"/>
              <p:cNvSpPr/>
              <p:nvPr/>
            </p:nvSpPr>
            <p:spPr>
              <a:xfrm>
                <a:off x="3730188" y="2829550"/>
                <a:ext cx="292825" cy="387975"/>
              </a:xfrm>
              <a:custGeom>
                <a:rect b="b" l="l" r="r" t="t"/>
                <a:pathLst>
                  <a:path extrusionOk="0" h="15519" w="11713">
                    <a:moveTo>
                      <a:pt x="6594" y="0"/>
                    </a:moveTo>
                    <a:cubicBezTo>
                      <a:pt x="6315" y="0"/>
                      <a:pt x="6019" y="17"/>
                      <a:pt x="5706" y="53"/>
                    </a:cubicBezTo>
                    <a:cubicBezTo>
                      <a:pt x="5453" y="30"/>
                      <a:pt x="5212" y="19"/>
                      <a:pt x="4984" y="19"/>
                    </a:cubicBezTo>
                    <a:cubicBezTo>
                      <a:pt x="1" y="19"/>
                      <a:pt x="647" y="5268"/>
                      <a:pt x="647" y="5268"/>
                    </a:cubicBezTo>
                    <a:cubicBezTo>
                      <a:pt x="647" y="5268"/>
                      <a:pt x="551" y="10663"/>
                      <a:pt x="2601" y="13193"/>
                    </a:cubicBezTo>
                    <a:cubicBezTo>
                      <a:pt x="3860" y="14739"/>
                      <a:pt x="5191" y="15387"/>
                      <a:pt x="6174" y="15518"/>
                    </a:cubicBezTo>
                    <a:cubicBezTo>
                      <a:pt x="7157" y="15363"/>
                      <a:pt x="8476" y="14679"/>
                      <a:pt x="9699" y="13109"/>
                    </a:cubicBezTo>
                    <a:cubicBezTo>
                      <a:pt x="11713" y="10531"/>
                      <a:pt x="11533" y="5148"/>
                      <a:pt x="11533" y="5148"/>
                    </a:cubicBezTo>
                    <a:cubicBezTo>
                      <a:pt x="11533" y="5148"/>
                      <a:pt x="11479" y="0"/>
                      <a:pt x="6594"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8" name="Google Shape;3188;gd778a894d7_0_1128"/>
              <p:cNvSpPr/>
              <p:nvPr/>
            </p:nvSpPr>
            <p:spPr>
              <a:xfrm>
                <a:off x="3754738" y="3007700"/>
                <a:ext cx="259600" cy="209825"/>
              </a:xfrm>
              <a:custGeom>
                <a:rect b="b" l="l" r="r" t="t"/>
                <a:pathLst>
                  <a:path extrusionOk="0" h="8393" w="10384">
                    <a:moveTo>
                      <a:pt x="5275" y="0"/>
                    </a:moveTo>
                    <a:cubicBezTo>
                      <a:pt x="4773" y="0"/>
                      <a:pt x="4297" y="324"/>
                      <a:pt x="4065" y="636"/>
                    </a:cubicBezTo>
                    <a:cubicBezTo>
                      <a:pt x="3154" y="1859"/>
                      <a:pt x="73" y="1847"/>
                      <a:pt x="1" y="1859"/>
                    </a:cubicBezTo>
                    <a:cubicBezTo>
                      <a:pt x="265" y="3357"/>
                      <a:pt x="732" y="4976"/>
                      <a:pt x="1619" y="6067"/>
                    </a:cubicBezTo>
                    <a:cubicBezTo>
                      <a:pt x="2878" y="7613"/>
                      <a:pt x="4209" y="8261"/>
                      <a:pt x="5192" y="8392"/>
                    </a:cubicBezTo>
                    <a:cubicBezTo>
                      <a:pt x="5959" y="8273"/>
                      <a:pt x="6942" y="7793"/>
                      <a:pt x="7925" y="6846"/>
                    </a:cubicBezTo>
                    <a:cubicBezTo>
                      <a:pt x="9568" y="5371"/>
                      <a:pt x="10383" y="2446"/>
                      <a:pt x="10263" y="1799"/>
                    </a:cubicBezTo>
                    <a:lnTo>
                      <a:pt x="10275" y="1751"/>
                    </a:lnTo>
                    <a:lnTo>
                      <a:pt x="10275" y="1751"/>
                    </a:lnTo>
                    <a:cubicBezTo>
                      <a:pt x="9905" y="1878"/>
                      <a:pt x="9527" y="1932"/>
                      <a:pt x="9159" y="1932"/>
                    </a:cubicBezTo>
                    <a:cubicBezTo>
                      <a:pt x="7868" y="1932"/>
                      <a:pt x="6697" y="1270"/>
                      <a:pt x="6427" y="804"/>
                    </a:cubicBezTo>
                    <a:cubicBezTo>
                      <a:pt x="6101" y="210"/>
                      <a:pt x="5679" y="0"/>
                      <a:pt x="5275"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9" name="Google Shape;3189;gd778a894d7_0_1128"/>
              <p:cNvSpPr/>
              <p:nvPr/>
            </p:nvSpPr>
            <p:spPr>
              <a:xfrm>
                <a:off x="3717888" y="2973975"/>
                <a:ext cx="36575" cy="80200"/>
              </a:xfrm>
              <a:custGeom>
                <a:rect b="b" l="l" r="r" t="t"/>
                <a:pathLst>
                  <a:path extrusionOk="0" h="3208" w="1463">
                    <a:moveTo>
                      <a:pt x="624" y="1"/>
                    </a:moveTo>
                    <a:cubicBezTo>
                      <a:pt x="497" y="1"/>
                      <a:pt x="382" y="32"/>
                      <a:pt x="324" y="126"/>
                    </a:cubicBezTo>
                    <a:cubicBezTo>
                      <a:pt x="144" y="390"/>
                      <a:pt x="0" y="1469"/>
                      <a:pt x="516" y="2189"/>
                    </a:cubicBezTo>
                    <a:cubicBezTo>
                      <a:pt x="768" y="2584"/>
                      <a:pt x="1091" y="2932"/>
                      <a:pt x="1463" y="3208"/>
                    </a:cubicBezTo>
                    <a:lnTo>
                      <a:pt x="1151" y="114"/>
                    </a:lnTo>
                    <a:cubicBezTo>
                      <a:pt x="1151" y="114"/>
                      <a:pt x="867" y="1"/>
                      <a:pt x="624" y="1"/>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0" name="Google Shape;3190;gd778a894d7_0_1128"/>
              <p:cNvSpPr/>
              <p:nvPr/>
            </p:nvSpPr>
            <p:spPr>
              <a:xfrm>
                <a:off x="4011913" y="2970675"/>
                <a:ext cx="35975" cy="80800"/>
              </a:xfrm>
              <a:custGeom>
                <a:rect b="b" l="l" r="r" t="t"/>
                <a:pathLst>
                  <a:path extrusionOk="0" h="3232" w="1439">
                    <a:moveTo>
                      <a:pt x="819" y="0"/>
                    </a:moveTo>
                    <a:cubicBezTo>
                      <a:pt x="572" y="0"/>
                      <a:pt x="276" y="127"/>
                      <a:pt x="276" y="127"/>
                    </a:cubicBezTo>
                    <a:lnTo>
                      <a:pt x="0" y="3232"/>
                    </a:lnTo>
                    <a:cubicBezTo>
                      <a:pt x="372" y="2944"/>
                      <a:pt x="683" y="2584"/>
                      <a:pt x="935" y="2189"/>
                    </a:cubicBezTo>
                    <a:cubicBezTo>
                      <a:pt x="1439" y="1457"/>
                      <a:pt x="1283" y="378"/>
                      <a:pt x="1103" y="115"/>
                    </a:cubicBezTo>
                    <a:cubicBezTo>
                      <a:pt x="1045" y="29"/>
                      <a:pt x="938" y="0"/>
                      <a:pt x="819"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1" name="Google Shape;3191;gd778a894d7_0_1128"/>
              <p:cNvSpPr/>
              <p:nvPr/>
            </p:nvSpPr>
            <p:spPr>
              <a:xfrm>
                <a:off x="3731838" y="2776325"/>
                <a:ext cx="327150" cy="198575"/>
              </a:xfrm>
              <a:custGeom>
                <a:rect b="b" l="l" r="r" t="t"/>
                <a:pathLst>
                  <a:path extrusionOk="0" h="7943" w="13086">
                    <a:moveTo>
                      <a:pt x="6967" y="0"/>
                    </a:moveTo>
                    <a:cubicBezTo>
                      <a:pt x="5687" y="0"/>
                      <a:pt x="4367" y="275"/>
                      <a:pt x="3207" y="659"/>
                    </a:cubicBezTo>
                    <a:cubicBezTo>
                      <a:pt x="2607" y="839"/>
                      <a:pt x="2032" y="1103"/>
                      <a:pt x="1504" y="1451"/>
                    </a:cubicBezTo>
                    <a:cubicBezTo>
                      <a:pt x="893" y="1858"/>
                      <a:pt x="461" y="2482"/>
                      <a:pt x="305" y="3189"/>
                    </a:cubicBezTo>
                    <a:cubicBezTo>
                      <a:pt x="1" y="4729"/>
                      <a:pt x="98" y="7942"/>
                      <a:pt x="659" y="7942"/>
                    </a:cubicBezTo>
                    <a:cubicBezTo>
                      <a:pt x="937" y="7942"/>
                      <a:pt x="1328" y="7155"/>
                      <a:pt x="1840" y="4987"/>
                    </a:cubicBezTo>
                    <a:cubicBezTo>
                      <a:pt x="2391" y="2662"/>
                      <a:pt x="6336" y="3585"/>
                      <a:pt x="8050" y="2410"/>
                    </a:cubicBezTo>
                    <a:cubicBezTo>
                      <a:pt x="8339" y="2976"/>
                      <a:pt x="9215" y="3389"/>
                      <a:pt x="10105" y="3389"/>
                    </a:cubicBezTo>
                    <a:cubicBezTo>
                      <a:pt x="10175" y="3389"/>
                      <a:pt x="10246" y="3386"/>
                      <a:pt x="10316" y="3381"/>
                    </a:cubicBezTo>
                    <a:lnTo>
                      <a:pt x="10316" y="3381"/>
                    </a:lnTo>
                    <a:cubicBezTo>
                      <a:pt x="10172" y="4124"/>
                      <a:pt x="10676" y="4903"/>
                      <a:pt x="11563" y="5335"/>
                    </a:cubicBezTo>
                    <a:cubicBezTo>
                      <a:pt x="12666" y="4688"/>
                      <a:pt x="13085" y="3573"/>
                      <a:pt x="12558" y="2650"/>
                    </a:cubicBezTo>
                    <a:cubicBezTo>
                      <a:pt x="12222" y="2050"/>
                      <a:pt x="11539" y="1571"/>
                      <a:pt x="10831" y="1139"/>
                    </a:cubicBezTo>
                    <a:cubicBezTo>
                      <a:pt x="10304" y="791"/>
                      <a:pt x="9740" y="528"/>
                      <a:pt x="9153" y="324"/>
                    </a:cubicBezTo>
                    <a:cubicBezTo>
                      <a:pt x="8467" y="96"/>
                      <a:pt x="7724" y="0"/>
                      <a:pt x="6967"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2" name="Google Shape;3192;gd778a894d7_0_1128"/>
              <p:cNvSpPr/>
              <p:nvPr/>
            </p:nvSpPr>
            <p:spPr>
              <a:xfrm>
                <a:off x="3866838" y="2625250"/>
                <a:ext cx="184650" cy="184650"/>
              </a:xfrm>
              <a:custGeom>
                <a:rect b="b" l="l" r="r" t="t"/>
                <a:pathLst>
                  <a:path extrusionOk="0" h="7386" w="7386">
                    <a:moveTo>
                      <a:pt x="3693" y="1"/>
                    </a:moveTo>
                    <a:cubicBezTo>
                      <a:pt x="1655" y="1"/>
                      <a:pt x="1" y="1655"/>
                      <a:pt x="1" y="3693"/>
                    </a:cubicBezTo>
                    <a:cubicBezTo>
                      <a:pt x="1" y="5731"/>
                      <a:pt x="1655" y="7386"/>
                      <a:pt x="3693" y="7386"/>
                    </a:cubicBezTo>
                    <a:cubicBezTo>
                      <a:pt x="5731" y="7386"/>
                      <a:pt x="7386" y="5731"/>
                      <a:pt x="7386" y="3693"/>
                    </a:cubicBezTo>
                    <a:cubicBezTo>
                      <a:pt x="7386" y="1655"/>
                      <a:pt x="5731" y="1"/>
                      <a:pt x="3693"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3" name="Google Shape;3193;gd778a894d7_0_1128"/>
              <p:cNvSpPr/>
              <p:nvPr/>
            </p:nvSpPr>
            <p:spPr>
              <a:xfrm>
                <a:off x="4008313" y="2898750"/>
                <a:ext cx="73450" cy="406000"/>
              </a:xfrm>
              <a:custGeom>
                <a:rect b="b" l="l" r="r" t="t"/>
                <a:pathLst>
                  <a:path extrusionOk="0" h="16240" w="2938">
                    <a:moveTo>
                      <a:pt x="2084" y="0"/>
                    </a:moveTo>
                    <a:cubicBezTo>
                      <a:pt x="2052" y="0"/>
                      <a:pt x="2020" y="9"/>
                      <a:pt x="1990" y="30"/>
                    </a:cubicBezTo>
                    <a:cubicBezTo>
                      <a:pt x="1918" y="66"/>
                      <a:pt x="1894" y="174"/>
                      <a:pt x="1942" y="258"/>
                    </a:cubicBezTo>
                    <a:cubicBezTo>
                      <a:pt x="2590" y="1337"/>
                      <a:pt x="2458" y="2848"/>
                      <a:pt x="1571" y="4754"/>
                    </a:cubicBezTo>
                    <a:cubicBezTo>
                      <a:pt x="1475" y="4970"/>
                      <a:pt x="1367" y="5174"/>
                      <a:pt x="1259" y="5389"/>
                    </a:cubicBezTo>
                    <a:cubicBezTo>
                      <a:pt x="636" y="6672"/>
                      <a:pt x="0" y="7991"/>
                      <a:pt x="108" y="9430"/>
                    </a:cubicBezTo>
                    <a:cubicBezTo>
                      <a:pt x="168" y="10377"/>
                      <a:pt x="576" y="11240"/>
                      <a:pt x="959" y="12091"/>
                    </a:cubicBezTo>
                    <a:cubicBezTo>
                      <a:pt x="1055" y="12307"/>
                      <a:pt x="1163" y="12535"/>
                      <a:pt x="1259" y="12762"/>
                    </a:cubicBezTo>
                    <a:cubicBezTo>
                      <a:pt x="1835" y="14105"/>
                      <a:pt x="1930" y="15160"/>
                      <a:pt x="1571" y="15999"/>
                    </a:cubicBezTo>
                    <a:cubicBezTo>
                      <a:pt x="1535" y="16083"/>
                      <a:pt x="1571" y="16191"/>
                      <a:pt x="1667" y="16227"/>
                    </a:cubicBezTo>
                    <a:cubicBezTo>
                      <a:pt x="1679" y="16227"/>
                      <a:pt x="1703" y="16239"/>
                      <a:pt x="1727" y="16239"/>
                    </a:cubicBezTo>
                    <a:cubicBezTo>
                      <a:pt x="1799" y="16239"/>
                      <a:pt x="1858" y="16203"/>
                      <a:pt x="1882" y="16143"/>
                    </a:cubicBezTo>
                    <a:cubicBezTo>
                      <a:pt x="2290" y="15208"/>
                      <a:pt x="2182" y="14069"/>
                      <a:pt x="1571" y="12631"/>
                    </a:cubicBezTo>
                    <a:cubicBezTo>
                      <a:pt x="1475" y="12403"/>
                      <a:pt x="1379" y="12175"/>
                      <a:pt x="1271" y="11947"/>
                    </a:cubicBezTo>
                    <a:cubicBezTo>
                      <a:pt x="899" y="11132"/>
                      <a:pt x="516" y="10293"/>
                      <a:pt x="444" y="9406"/>
                    </a:cubicBezTo>
                    <a:cubicBezTo>
                      <a:pt x="348" y="8063"/>
                      <a:pt x="971" y="6780"/>
                      <a:pt x="1571" y="5545"/>
                    </a:cubicBezTo>
                    <a:cubicBezTo>
                      <a:pt x="1667" y="5329"/>
                      <a:pt x="1775" y="5114"/>
                      <a:pt x="1870" y="4898"/>
                    </a:cubicBezTo>
                    <a:cubicBezTo>
                      <a:pt x="2818" y="2896"/>
                      <a:pt x="2937" y="1265"/>
                      <a:pt x="2230" y="78"/>
                    </a:cubicBezTo>
                    <a:cubicBezTo>
                      <a:pt x="2199" y="32"/>
                      <a:pt x="2143" y="0"/>
                      <a:pt x="2084"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4" name="Google Shape;3194;gd778a894d7_0_1128"/>
              <p:cNvSpPr/>
              <p:nvPr/>
            </p:nvSpPr>
            <p:spPr>
              <a:xfrm>
                <a:off x="3832063" y="2958525"/>
                <a:ext cx="21025" cy="30025"/>
              </a:xfrm>
              <a:custGeom>
                <a:rect b="b" l="l" r="r" t="t"/>
                <a:pathLst>
                  <a:path extrusionOk="0" h="1201" w="841">
                    <a:moveTo>
                      <a:pt x="430" y="1"/>
                    </a:moveTo>
                    <a:cubicBezTo>
                      <a:pt x="208" y="1"/>
                      <a:pt x="25" y="260"/>
                      <a:pt x="13" y="577"/>
                    </a:cubicBezTo>
                    <a:cubicBezTo>
                      <a:pt x="1" y="912"/>
                      <a:pt x="169" y="1188"/>
                      <a:pt x="397" y="1200"/>
                    </a:cubicBezTo>
                    <a:cubicBezTo>
                      <a:pt x="402" y="1200"/>
                      <a:pt x="407" y="1200"/>
                      <a:pt x="411" y="1200"/>
                    </a:cubicBezTo>
                    <a:cubicBezTo>
                      <a:pt x="633" y="1200"/>
                      <a:pt x="816" y="941"/>
                      <a:pt x="828" y="613"/>
                    </a:cubicBezTo>
                    <a:cubicBezTo>
                      <a:pt x="840" y="289"/>
                      <a:pt x="672" y="13"/>
                      <a:pt x="444" y="1"/>
                    </a:cubicBezTo>
                    <a:cubicBezTo>
                      <a:pt x="440" y="1"/>
                      <a:pt x="435" y="1"/>
                      <a:pt x="430" y="1"/>
                    </a:cubicBezTo>
                    <a:close/>
                  </a:path>
                </a:pathLst>
              </a:custGeom>
              <a:solidFill>
                <a:srgbClr val="3B261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5" name="Google Shape;3195;gd778a894d7_0_1128"/>
              <p:cNvSpPr/>
              <p:nvPr/>
            </p:nvSpPr>
            <p:spPr>
              <a:xfrm>
                <a:off x="3914488" y="2958525"/>
                <a:ext cx="21300" cy="30025"/>
              </a:xfrm>
              <a:custGeom>
                <a:rect b="b" l="l" r="r" t="t"/>
                <a:pathLst>
                  <a:path extrusionOk="0" h="1201" w="852">
                    <a:moveTo>
                      <a:pt x="411" y="1"/>
                    </a:moveTo>
                    <a:cubicBezTo>
                      <a:pt x="406" y="1"/>
                      <a:pt x="401" y="1"/>
                      <a:pt x="396" y="1"/>
                    </a:cubicBezTo>
                    <a:cubicBezTo>
                      <a:pt x="169" y="13"/>
                      <a:pt x="1" y="289"/>
                      <a:pt x="25" y="625"/>
                    </a:cubicBezTo>
                    <a:cubicBezTo>
                      <a:pt x="48" y="953"/>
                      <a:pt x="232" y="1200"/>
                      <a:pt x="453" y="1200"/>
                    </a:cubicBezTo>
                    <a:cubicBezTo>
                      <a:pt x="458" y="1200"/>
                      <a:pt x="463" y="1200"/>
                      <a:pt x="468" y="1200"/>
                    </a:cubicBezTo>
                    <a:cubicBezTo>
                      <a:pt x="684" y="1188"/>
                      <a:pt x="852" y="900"/>
                      <a:pt x="828" y="577"/>
                    </a:cubicBezTo>
                    <a:cubicBezTo>
                      <a:pt x="816" y="249"/>
                      <a:pt x="621" y="1"/>
                      <a:pt x="411" y="1"/>
                    </a:cubicBezTo>
                    <a:close/>
                  </a:path>
                </a:pathLst>
              </a:custGeom>
              <a:solidFill>
                <a:srgbClr val="3B261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6" name="Google Shape;3196;gd778a894d7_0_1128"/>
              <p:cNvSpPr/>
              <p:nvPr/>
            </p:nvSpPr>
            <p:spPr>
              <a:xfrm>
                <a:off x="3795813" y="2920875"/>
                <a:ext cx="59075" cy="23300"/>
              </a:xfrm>
              <a:custGeom>
                <a:rect b="b" l="l" r="r" t="t"/>
                <a:pathLst>
                  <a:path extrusionOk="0" h="932" w="2363">
                    <a:moveTo>
                      <a:pt x="1193" y="1"/>
                    </a:moveTo>
                    <a:cubicBezTo>
                      <a:pt x="988" y="1"/>
                      <a:pt x="774" y="61"/>
                      <a:pt x="588" y="236"/>
                    </a:cubicBezTo>
                    <a:cubicBezTo>
                      <a:pt x="0" y="800"/>
                      <a:pt x="360" y="932"/>
                      <a:pt x="468" y="932"/>
                    </a:cubicBezTo>
                    <a:cubicBezTo>
                      <a:pt x="540" y="923"/>
                      <a:pt x="1176" y="591"/>
                      <a:pt x="1610" y="591"/>
                    </a:cubicBezTo>
                    <a:cubicBezTo>
                      <a:pt x="1750" y="591"/>
                      <a:pt x="1869" y="625"/>
                      <a:pt x="1942" y="716"/>
                    </a:cubicBezTo>
                    <a:cubicBezTo>
                      <a:pt x="1942" y="704"/>
                      <a:pt x="2362" y="752"/>
                      <a:pt x="2062" y="296"/>
                    </a:cubicBezTo>
                    <a:cubicBezTo>
                      <a:pt x="2062" y="296"/>
                      <a:pt x="1647" y="1"/>
                      <a:pt x="1193" y="1"/>
                    </a:cubicBezTo>
                    <a:close/>
                  </a:path>
                </a:pathLst>
              </a:custGeom>
              <a:solidFill>
                <a:srgbClr val="482A2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7" name="Google Shape;3197;gd778a894d7_0_1128"/>
              <p:cNvSpPr/>
              <p:nvPr/>
            </p:nvSpPr>
            <p:spPr>
              <a:xfrm>
                <a:off x="3911338" y="2919375"/>
                <a:ext cx="58325" cy="23300"/>
              </a:xfrm>
              <a:custGeom>
                <a:rect b="b" l="l" r="r" t="t"/>
                <a:pathLst>
                  <a:path extrusionOk="0" h="932" w="2333">
                    <a:moveTo>
                      <a:pt x="1145" y="1"/>
                    </a:moveTo>
                    <a:cubicBezTo>
                      <a:pt x="691" y="1"/>
                      <a:pt x="271" y="296"/>
                      <a:pt x="271" y="296"/>
                    </a:cubicBezTo>
                    <a:cubicBezTo>
                      <a:pt x="0" y="697"/>
                      <a:pt x="316" y="716"/>
                      <a:pt x="380" y="716"/>
                    </a:cubicBezTo>
                    <a:cubicBezTo>
                      <a:pt x="387" y="716"/>
                      <a:pt x="391" y="716"/>
                      <a:pt x="391" y="716"/>
                    </a:cubicBezTo>
                    <a:cubicBezTo>
                      <a:pt x="464" y="626"/>
                      <a:pt x="583" y="591"/>
                      <a:pt x="723" y="591"/>
                    </a:cubicBezTo>
                    <a:cubicBezTo>
                      <a:pt x="1158" y="591"/>
                      <a:pt x="1796" y="923"/>
                      <a:pt x="1877" y="932"/>
                    </a:cubicBezTo>
                    <a:cubicBezTo>
                      <a:pt x="1973" y="932"/>
                      <a:pt x="2333" y="800"/>
                      <a:pt x="1745" y="236"/>
                    </a:cubicBezTo>
                    <a:cubicBezTo>
                      <a:pt x="1562" y="61"/>
                      <a:pt x="1351" y="1"/>
                      <a:pt x="1145" y="1"/>
                    </a:cubicBezTo>
                    <a:close/>
                  </a:path>
                </a:pathLst>
              </a:custGeom>
              <a:solidFill>
                <a:srgbClr val="482A2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8" name="Google Shape;3198;gd778a894d7_0_1128"/>
              <p:cNvSpPr/>
              <p:nvPr/>
            </p:nvSpPr>
            <p:spPr>
              <a:xfrm>
                <a:off x="2934988" y="3418600"/>
                <a:ext cx="450825" cy="1140200"/>
              </a:xfrm>
              <a:custGeom>
                <a:rect b="b" l="l" r="r" t="t"/>
                <a:pathLst>
                  <a:path extrusionOk="0" h="45608" w="18033">
                    <a:moveTo>
                      <a:pt x="18033" y="1"/>
                    </a:moveTo>
                    <a:cubicBezTo>
                      <a:pt x="18032" y="1"/>
                      <a:pt x="7615" y="7794"/>
                      <a:pt x="1800" y="35236"/>
                    </a:cubicBezTo>
                    <a:cubicBezTo>
                      <a:pt x="1" y="43768"/>
                      <a:pt x="12577" y="45607"/>
                      <a:pt x="15545" y="45607"/>
                    </a:cubicBezTo>
                    <a:cubicBezTo>
                      <a:pt x="15938" y="45607"/>
                      <a:pt x="16163" y="45575"/>
                      <a:pt x="16163" y="45522"/>
                    </a:cubicBezTo>
                    <a:lnTo>
                      <a:pt x="18033"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9" name="Google Shape;3199;gd778a894d7_0_1128"/>
              <p:cNvSpPr/>
              <p:nvPr/>
            </p:nvSpPr>
            <p:spPr>
              <a:xfrm>
                <a:off x="2950913" y="4096750"/>
                <a:ext cx="405825" cy="464400"/>
              </a:xfrm>
              <a:custGeom>
                <a:rect b="b" l="l" r="r" t="t"/>
                <a:pathLst>
                  <a:path extrusionOk="0" h="18576" w="16233">
                    <a:moveTo>
                      <a:pt x="2954" y="0"/>
                    </a:moveTo>
                    <a:cubicBezTo>
                      <a:pt x="2953" y="0"/>
                      <a:pt x="2951" y="2"/>
                      <a:pt x="2950" y="5"/>
                    </a:cubicBezTo>
                    <a:cubicBezTo>
                      <a:pt x="2302" y="2499"/>
                      <a:pt x="1703" y="5184"/>
                      <a:pt x="1163" y="8098"/>
                    </a:cubicBezTo>
                    <a:cubicBezTo>
                      <a:pt x="0" y="14523"/>
                      <a:pt x="6582" y="17760"/>
                      <a:pt x="15490" y="18576"/>
                    </a:cubicBezTo>
                    <a:lnTo>
                      <a:pt x="16233" y="3758"/>
                    </a:lnTo>
                    <a:lnTo>
                      <a:pt x="2830" y="1624"/>
                    </a:lnTo>
                    <a:cubicBezTo>
                      <a:pt x="2830" y="1624"/>
                      <a:pt x="2999" y="0"/>
                      <a:pt x="2954"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0" name="Google Shape;3200;gd778a894d7_0_1128"/>
              <p:cNvSpPr/>
              <p:nvPr/>
            </p:nvSpPr>
            <p:spPr>
              <a:xfrm>
                <a:off x="3006363" y="4096750"/>
                <a:ext cx="350375" cy="194050"/>
              </a:xfrm>
              <a:custGeom>
                <a:rect b="b" l="l" r="r" t="t"/>
                <a:pathLst>
                  <a:path extrusionOk="0" h="7762" w="14015">
                    <a:moveTo>
                      <a:pt x="736" y="0"/>
                    </a:moveTo>
                    <a:cubicBezTo>
                      <a:pt x="735" y="0"/>
                      <a:pt x="733" y="2"/>
                      <a:pt x="732" y="5"/>
                    </a:cubicBezTo>
                    <a:cubicBezTo>
                      <a:pt x="480" y="976"/>
                      <a:pt x="240" y="1995"/>
                      <a:pt x="0" y="3026"/>
                    </a:cubicBezTo>
                    <a:lnTo>
                      <a:pt x="13811" y="7762"/>
                    </a:lnTo>
                    <a:lnTo>
                      <a:pt x="14015" y="3758"/>
                    </a:lnTo>
                    <a:lnTo>
                      <a:pt x="612" y="1624"/>
                    </a:lnTo>
                    <a:cubicBezTo>
                      <a:pt x="612" y="1624"/>
                      <a:pt x="781" y="0"/>
                      <a:pt x="736" y="0"/>
                    </a:cubicBezTo>
                    <a:close/>
                  </a:path>
                </a:pathLst>
              </a:custGeom>
              <a:solidFill>
                <a:srgbClr val="D6605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1" name="Google Shape;3201;gd778a894d7_0_1128"/>
              <p:cNvSpPr/>
              <p:nvPr/>
            </p:nvSpPr>
            <p:spPr>
              <a:xfrm>
                <a:off x="3017138" y="3827600"/>
                <a:ext cx="400450" cy="372100"/>
              </a:xfrm>
              <a:custGeom>
                <a:rect b="b" l="l" r="r" t="t"/>
                <a:pathLst>
                  <a:path extrusionOk="0" h="14884" w="16018">
                    <a:moveTo>
                      <a:pt x="15825" y="1"/>
                    </a:moveTo>
                    <a:cubicBezTo>
                      <a:pt x="15745" y="1"/>
                      <a:pt x="15680" y="66"/>
                      <a:pt x="15670" y="149"/>
                    </a:cubicBezTo>
                    <a:lnTo>
                      <a:pt x="13476" y="14524"/>
                    </a:lnTo>
                    <a:lnTo>
                      <a:pt x="217" y="12222"/>
                    </a:lnTo>
                    <a:cubicBezTo>
                      <a:pt x="202" y="12218"/>
                      <a:pt x="188" y="12217"/>
                      <a:pt x="175" y="12217"/>
                    </a:cubicBezTo>
                    <a:cubicBezTo>
                      <a:pt x="97" y="12217"/>
                      <a:pt x="35" y="12272"/>
                      <a:pt x="25" y="12354"/>
                    </a:cubicBezTo>
                    <a:cubicBezTo>
                      <a:pt x="1" y="12450"/>
                      <a:pt x="61" y="12533"/>
                      <a:pt x="157" y="12557"/>
                    </a:cubicBezTo>
                    <a:lnTo>
                      <a:pt x="13584" y="14883"/>
                    </a:lnTo>
                    <a:lnTo>
                      <a:pt x="13608" y="14883"/>
                    </a:lnTo>
                    <a:cubicBezTo>
                      <a:pt x="13644" y="14883"/>
                      <a:pt x="13680" y="14871"/>
                      <a:pt x="13704" y="14847"/>
                    </a:cubicBezTo>
                    <a:cubicBezTo>
                      <a:pt x="13752" y="14811"/>
                      <a:pt x="13776" y="14775"/>
                      <a:pt x="13776" y="14727"/>
                    </a:cubicBezTo>
                    <a:lnTo>
                      <a:pt x="15994" y="197"/>
                    </a:lnTo>
                    <a:cubicBezTo>
                      <a:pt x="16018" y="101"/>
                      <a:pt x="15946" y="17"/>
                      <a:pt x="15862" y="5"/>
                    </a:cubicBezTo>
                    <a:cubicBezTo>
                      <a:pt x="15849" y="2"/>
                      <a:pt x="15837" y="1"/>
                      <a:pt x="15825"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2" name="Google Shape;3202;gd778a894d7_0_1128"/>
              <p:cNvSpPr/>
              <p:nvPr/>
            </p:nvSpPr>
            <p:spPr>
              <a:xfrm>
                <a:off x="3347438" y="4944475"/>
                <a:ext cx="1174900" cy="110025"/>
              </a:xfrm>
              <a:custGeom>
                <a:rect b="b" l="l" r="r" t="t"/>
                <a:pathLst>
                  <a:path extrusionOk="0" h="4401" w="46996">
                    <a:moveTo>
                      <a:pt x="46768" y="0"/>
                    </a:moveTo>
                    <a:lnTo>
                      <a:pt x="0" y="72"/>
                    </a:lnTo>
                    <a:cubicBezTo>
                      <a:pt x="0" y="84"/>
                      <a:pt x="36" y="3657"/>
                      <a:pt x="72" y="4400"/>
                    </a:cubicBezTo>
                    <a:lnTo>
                      <a:pt x="46995" y="4400"/>
                    </a:lnTo>
                    <a:cubicBezTo>
                      <a:pt x="46970" y="4376"/>
                      <a:pt x="46768" y="0"/>
                      <a:pt x="46768" y="0"/>
                    </a:cubicBezTo>
                    <a:close/>
                    <a:moveTo>
                      <a:pt x="46995" y="4400"/>
                    </a:moveTo>
                    <a:cubicBezTo>
                      <a:pt x="46995" y="4400"/>
                      <a:pt x="46996" y="4400"/>
                      <a:pt x="46996" y="4400"/>
                    </a:cubicBezTo>
                    <a:cubicBezTo>
                      <a:pt x="46996" y="4400"/>
                      <a:pt x="46996" y="4400"/>
                      <a:pt x="46996" y="4400"/>
                    </a:cubicBezTo>
                    <a:close/>
                  </a:path>
                </a:pathLst>
              </a:custGeom>
              <a:solidFill>
                <a:srgbClr val="05104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3" name="Google Shape;3203;gd778a894d7_0_1128"/>
              <p:cNvSpPr/>
              <p:nvPr/>
            </p:nvSpPr>
            <p:spPr>
              <a:xfrm>
                <a:off x="4106913" y="3883175"/>
                <a:ext cx="727200" cy="630300"/>
              </a:xfrm>
              <a:custGeom>
                <a:rect b="b" l="l" r="r" t="t"/>
                <a:pathLst>
                  <a:path extrusionOk="0" h="25212" w="29088">
                    <a:moveTo>
                      <a:pt x="3082" y="0"/>
                    </a:moveTo>
                    <a:lnTo>
                      <a:pt x="1" y="5071"/>
                    </a:lnTo>
                    <a:cubicBezTo>
                      <a:pt x="1" y="5071"/>
                      <a:pt x="10790" y="23126"/>
                      <a:pt x="20705" y="25045"/>
                    </a:cubicBezTo>
                    <a:cubicBezTo>
                      <a:pt x="21299" y="25159"/>
                      <a:pt x="21850" y="25212"/>
                      <a:pt x="22360" y="25212"/>
                    </a:cubicBezTo>
                    <a:cubicBezTo>
                      <a:pt x="29087" y="25212"/>
                      <a:pt x="28797" y="15993"/>
                      <a:pt x="28797" y="15993"/>
                    </a:cubicBezTo>
                    <a:cubicBezTo>
                      <a:pt x="26459" y="10994"/>
                      <a:pt x="3082" y="0"/>
                      <a:pt x="3082"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4" name="Google Shape;3204;gd778a894d7_0_1128"/>
              <p:cNvSpPr/>
              <p:nvPr/>
            </p:nvSpPr>
            <p:spPr>
              <a:xfrm>
                <a:off x="4416863" y="4001100"/>
                <a:ext cx="365925" cy="230675"/>
              </a:xfrm>
              <a:custGeom>
                <a:rect b="b" l="l" r="r" t="t"/>
                <a:pathLst>
                  <a:path extrusionOk="0" h="9227" w="14637">
                    <a:moveTo>
                      <a:pt x="247" y="0"/>
                    </a:moveTo>
                    <a:cubicBezTo>
                      <a:pt x="95" y="0"/>
                      <a:pt x="1" y="236"/>
                      <a:pt x="167" y="318"/>
                    </a:cubicBezTo>
                    <a:cubicBezTo>
                      <a:pt x="275" y="378"/>
                      <a:pt x="10357" y="5737"/>
                      <a:pt x="14289" y="9178"/>
                    </a:cubicBezTo>
                    <a:cubicBezTo>
                      <a:pt x="14325" y="9202"/>
                      <a:pt x="14361" y="9226"/>
                      <a:pt x="14397" y="9226"/>
                    </a:cubicBezTo>
                    <a:cubicBezTo>
                      <a:pt x="14565" y="9226"/>
                      <a:pt x="14637" y="9022"/>
                      <a:pt x="14517" y="8926"/>
                    </a:cubicBezTo>
                    <a:cubicBezTo>
                      <a:pt x="10549" y="5450"/>
                      <a:pt x="430" y="79"/>
                      <a:pt x="322" y="19"/>
                    </a:cubicBezTo>
                    <a:cubicBezTo>
                      <a:pt x="297" y="6"/>
                      <a:pt x="271" y="0"/>
                      <a:pt x="247" y="0"/>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5" name="Google Shape;3205;gd778a894d7_0_1128"/>
              <p:cNvSpPr/>
              <p:nvPr/>
            </p:nvSpPr>
            <p:spPr>
              <a:xfrm>
                <a:off x="4642813" y="4130100"/>
                <a:ext cx="150000" cy="8475"/>
              </a:xfrm>
              <a:custGeom>
                <a:rect b="b" l="l" r="r" t="t"/>
                <a:pathLst>
                  <a:path extrusionOk="0" h="339" w="6000">
                    <a:moveTo>
                      <a:pt x="5777" y="1"/>
                    </a:moveTo>
                    <a:cubicBezTo>
                      <a:pt x="5770" y="1"/>
                      <a:pt x="5762" y="1"/>
                      <a:pt x="5755" y="2"/>
                    </a:cubicBezTo>
                    <a:lnTo>
                      <a:pt x="204" y="2"/>
                    </a:lnTo>
                    <a:cubicBezTo>
                      <a:pt x="0" y="26"/>
                      <a:pt x="0" y="326"/>
                      <a:pt x="204" y="338"/>
                    </a:cubicBezTo>
                    <a:lnTo>
                      <a:pt x="5755" y="338"/>
                    </a:lnTo>
                    <a:cubicBezTo>
                      <a:pt x="5762" y="338"/>
                      <a:pt x="5770" y="339"/>
                      <a:pt x="5777" y="339"/>
                    </a:cubicBezTo>
                    <a:cubicBezTo>
                      <a:pt x="5999" y="339"/>
                      <a:pt x="5999" y="1"/>
                      <a:pt x="5777" y="1"/>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6" name="Google Shape;3206;gd778a894d7_0_1128"/>
              <p:cNvSpPr/>
              <p:nvPr/>
            </p:nvSpPr>
            <p:spPr>
              <a:xfrm>
                <a:off x="4545688" y="4060900"/>
                <a:ext cx="221825" cy="15300"/>
              </a:xfrm>
              <a:custGeom>
                <a:rect b="b" l="l" r="r" t="t"/>
                <a:pathLst>
                  <a:path extrusionOk="0" h="612" w="8873">
                    <a:moveTo>
                      <a:pt x="8693" y="1"/>
                    </a:moveTo>
                    <a:lnTo>
                      <a:pt x="205" y="276"/>
                    </a:lnTo>
                    <a:cubicBezTo>
                      <a:pt x="1" y="300"/>
                      <a:pt x="1" y="600"/>
                      <a:pt x="205" y="612"/>
                    </a:cubicBezTo>
                    <a:lnTo>
                      <a:pt x="217" y="612"/>
                    </a:lnTo>
                    <a:lnTo>
                      <a:pt x="8705" y="336"/>
                    </a:lnTo>
                    <a:cubicBezTo>
                      <a:pt x="8801" y="336"/>
                      <a:pt x="8872" y="252"/>
                      <a:pt x="8872" y="168"/>
                    </a:cubicBezTo>
                    <a:cubicBezTo>
                      <a:pt x="8860" y="72"/>
                      <a:pt x="8789" y="1"/>
                      <a:pt x="8693" y="1"/>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7" name="Google Shape;3207;gd778a894d7_0_1128"/>
              <p:cNvSpPr/>
              <p:nvPr/>
            </p:nvSpPr>
            <p:spPr>
              <a:xfrm>
                <a:off x="3916588" y="3956725"/>
                <a:ext cx="65075" cy="55650"/>
              </a:xfrm>
              <a:custGeom>
                <a:rect b="b" l="l" r="r" t="t"/>
                <a:pathLst>
                  <a:path extrusionOk="0" h="2226" w="2603">
                    <a:moveTo>
                      <a:pt x="1499" y="343"/>
                    </a:moveTo>
                    <a:cubicBezTo>
                      <a:pt x="1919" y="343"/>
                      <a:pt x="2267" y="691"/>
                      <a:pt x="2267" y="1110"/>
                    </a:cubicBezTo>
                    <a:cubicBezTo>
                      <a:pt x="2267" y="1581"/>
                      <a:pt x="1888" y="1892"/>
                      <a:pt x="1491" y="1892"/>
                    </a:cubicBezTo>
                    <a:cubicBezTo>
                      <a:pt x="1301" y="1892"/>
                      <a:pt x="1107" y="1821"/>
                      <a:pt x="948" y="1662"/>
                    </a:cubicBezTo>
                    <a:cubicBezTo>
                      <a:pt x="456" y="1170"/>
                      <a:pt x="804" y="343"/>
                      <a:pt x="1499" y="343"/>
                    </a:cubicBezTo>
                    <a:close/>
                    <a:moveTo>
                      <a:pt x="1484" y="0"/>
                    </a:moveTo>
                    <a:cubicBezTo>
                      <a:pt x="1211" y="0"/>
                      <a:pt x="933" y="102"/>
                      <a:pt x="708" y="331"/>
                    </a:cubicBezTo>
                    <a:cubicBezTo>
                      <a:pt x="1" y="1026"/>
                      <a:pt x="504" y="2225"/>
                      <a:pt x="1499" y="2225"/>
                    </a:cubicBezTo>
                    <a:cubicBezTo>
                      <a:pt x="2111" y="2225"/>
                      <a:pt x="2602" y="1734"/>
                      <a:pt x="2602" y="1110"/>
                    </a:cubicBezTo>
                    <a:cubicBezTo>
                      <a:pt x="2602" y="446"/>
                      <a:pt x="2054" y="0"/>
                      <a:pt x="1484" y="0"/>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8" name="Google Shape;3208;gd778a894d7_0_1128"/>
              <p:cNvSpPr/>
              <p:nvPr/>
            </p:nvSpPr>
            <p:spPr>
              <a:xfrm>
                <a:off x="3379513" y="4919850"/>
                <a:ext cx="391450" cy="11150"/>
              </a:xfrm>
              <a:custGeom>
                <a:rect b="b" l="l" r="r" t="t"/>
                <a:pathLst>
                  <a:path extrusionOk="0" h="446" w="15658">
                    <a:moveTo>
                      <a:pt x="15506" y="1"/>
                    </a:moveTo>
                    <a:cubicBezTo>
                      <a:pt x="15500" y="1"/>
                      <a:pt x="15495" y="1"/>
                      <a:pt x="15489" y="2"/>
                    </a:cubicBezTo>
                    <a:lnTo>
                      <a:pt x="168" y="110"/>
                    </a:lnTo>
                    <a:cubicBezTo>
                      <a:pt x="72" y="110"/>
                      <a:pt x="0" y="182"/>
                      <a:pt x="0" y="278"/>
                    </a:cubicBezTo>
                    <a:cubicBezTo>
                      <a:pt x="0" y="374"/>
                      <a:pt x="72" y="446"/>
                      <a:pt x="168" y="446"/>
                    </a:cubicBezTo>
                    <a:lnTo>
                      <a:pt x="15489" y="338"/>
                    </a:lnTo>
                    <a:cubicBezTo>
                      <a:pt x="15573" y="338"/>
                      <a:pt x="15657" y="254"/>
                      <a:pt x="15657" y="170"/>
                    </a:cubicBezTo>
                    <a:cubicBezTo>
                      <a:pt x="15657" y="80"/>
                      <a:pt x="15584" y="1"/>
                      <a:pt x="15506" y="1"/>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9" name="Google Shape;3209;gd778a894d7_0_1128"/>
              <p:cNvSpPr/>
              <p:nvPr/>
            </p:nvSpPr>
            <p:spPr>
              <a:xfrm>
                <a:off x="4049263" y="4916875"/>
                <a:ext cx="417150" cy="8450"/>
              </a:xfrm>
              <a:custGeom>
                <a:rect b="b" l="l" r="r" t="t"/>
                <a:pathLst>
                  <a:path extrusionOk="0" h="338" w="16686">
                    <a:moveTo>
                      <a:pt x="222" y="0"/>
                    </a:moveTo>
                    <a:cubicBezTo>
                      <a:pt x="0" y="0"/>
                      <a:pt x="0" y="338"/>
                      <a:pt x="222" y="338"/>
                    </a:cubicBezTo>
                    <a:cubicBezTo>
                      <a:pt x="229" y="338"/>
                      <a:pt x="237" y="338"/>
                      <a:pt x="244" y="337"/>
                    </a:cubicBezTo>
                    <a:lnTo>
                      <a:pt x="16453" y="337"/>
                    </a:lnTo>
                    <a:cubicBezTo>
                      <a:pt x="16460" y="338"/>
                      <a:pt x="16467" y="338"/>
                      <a:pt x="16474" y="338"/>
                    </a:cubicBezTo>
                    <a:cubicBezTo>
                      <a:pt x="16686" y="338"/>
                      <a:pt x="16686" y="0"/>
                      <a:pt x="16474" y="0"/>
                    </a:cubicBezTo>
                    <a:cubicBezTo>
                      <a:pt x="16467" y="0"/>
                      <a:pt x="16460" y="0"/>
                      <a:pt x="16453" y="1"/>
                    </a:cubicBezTo>
                    <a:lnTo>
                      <a:pt x="244" y="1"/>
                    </a:lnTo>
                    <a:cubicBezTo>
                      <a:pt x="237" y="0"/>
                      <a:pt x="229" y="0"/>
                      <a:pt x="222" y="0"/>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0" name="Google Shape;3210;gd778a894d7_0_1128"/>
              <p:cNvSpPr/>
              <p:nvPr/>
            </p:nvSpPr>
            <p:spPr>
              <a:xfrm>
                <a:off x="3031538" y="4047075"/>
                <a:ext cx="342300" cy="62400"/>
              </a:xfrm>
              <a:custGeom>
                <a:rect b="b" l="l" r="r" t="t"/>
                <a:pathLst>
                  <a:path extrusionOk="0" h="2496" w="13692">
                    <a:moveTo>
                      <a:pt x="192" y="1"/>
                    </a:moveTo>
                    <a:cubicBezTo>
                      <a:pt x="106" y="1"/>
                      <a:pt x="35" y="58"/>
                      <a:pt x="24" y="146"/>
                    </a:cubicBezTo>
                    <a:cubicBezTo>
                      <a:pt x="0" y="230"/>
                      <a:pt x="72" y="314"/>
                      <a:pt x="156" y="338"/>
                    </a:cubicBezTo>
                    <a:lnTo>
                      <a:pt x="13475" y="2496"/>
                    </a:lnTo>
                    <a:lnTo>
                      <a:pt x="13511" y="2496"/>
                    </a:lnTo>
                    <a:cubicBezTo>
                      <a:pt x="13583" y="2496"/>
                      <a:pt x="13655" y="2436"/>
                      <a:pt x="13679" y="2364"/>
                    </a:cubicBezTo>
                    <a:cubicBezTo>
                      <a:pt x="13691" y="2268"/>
                      <a:pt x="13631" y="2184"/>
                      <a:pt x="13535" y="2160"/>
                    </a:cubicBezTo>
                    <a:lnTo>
                      <a:pt x="216" y="2"/>
                    </a:lnTo>
                    <a:cubicBezTo>
                      <a:pt x="208" y="1"/>
                      <a:pt x="200" y="1"/>
                      <a:pt x="192" y="1"/>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1" name="Google Shape;3211;gd778a894d7_0_1128"/>
              <p:cNvSpPr/>
              <p:nvPr/>
            </p:nvSpPr>
            <p:spPr>
              <a:xfrm>
                <a:off x="3471813" y="2614175"/>
                <a:ext cx="944725" cy="2854225"/>
              </a:xfrm>
              <a:custGeom>
                <a:rect b="b" l="l" r="r" t="t"/>
                <a:pathLst>
                  <a:path extrusionOk="0" h="114169" w="37789">
                    <a:moveTo>
                      <a:pt x="35295" y="0"/>
                    </a:moveTo>
                    <a:lnTo>
                      <a:pt x="1" y="113401"/>
                    </a:lnTo>
                    <a:lnTo>
                      <a:pt x="2494" y="114168"/>
                    </a:lnTo>
                    <a:lnTo>
                      <a:pt x="37789" y="779"/>
                    </a:lnTo>
                    <a:lnTo>
                      <a:pt x="35295"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2" name="Google Shape;3212;gd778a894d7_0_1128"/>
              <p:cNvSpPr/>
              <p:nvPr/>
            </p:nvSpPr>
            <p:spPr>
              <a:xfrm>
                <a:off x="3973538" y="3728100"/>
                <a:ext cx="188850" cy="121525"/>
              </a:xfrm>
              <a:custGeom>
                <a:rect b="b" l="l" r="r" t="t"/>
                <a:pathLst>
                  <a:path extrusionOk="0" h="4861" w="7554">
                    <a:moveTo>
                      <a:pt x="3193" y="1"/>
                    </a:moveTo>
                    <a:cubicBezTo>
                      <a:pt x="2423" y="1"/>
                      <a:pt x="1415" y="329"/>
                      <a:pt x="1415" y="329"/>
                    </a:cubicBezTo>
                    <a:cubicBezTo>
                      <a:pt x="1" y="1060"/>
                      <a:pt x="2230" y="1300"/>
                      <a:pt x="2230" y="1300"/>
                    </a:cubicBezTo>
                    <a:cubicBezTo>
                      <a:pt x="2506" y="1672"/>
                      <a:pt x="2806" y="2019"/>
                      <a:pt x="3130" y="2355"/>
                    </a:cubicBezTo>
                    <a:cubicBezTo>
                      <a:pt x="3561" y="2774"/>
                      <a:pt x="7553" y="4861"/>
                      <a:pt x="7553" y="4861"/>
                    </a:cubicBezTo>
                    <a:cubicBezTo>
                      <a:pt x="7553" y="4861"/>
                      <a:pt x="4628" y="988"/>
                      <a:pt x="3945" y="221"/>
                    </a:cubicBezTo>
                    <a:cubicBezTo>
                      <a:pt x="3796" y="58"/>
                      <a:pt x="3515" y="1"/>
                      <a:pt x="3193" y="1"/>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3" name="Google Shape;3213;gd778a894d7_0_1128"/>
              <p:cNvSpPr/>
              <p:nvPr/>
            </p:nvSpPr>
            <p:spPr>
              <a:xfrm>
                <a:off x="3802713" y="5093125"/>
                <a:ext cx="111200" cy="405250"/>
              </a:xfrm>
              <a:custGeom>
                <a:rect b="b" l="l" r="r" t="t"/>
                <a:pathLst>
                  <a:path extrusionOk="0" h="16210" w="4448">
                    <a:moveTo>
                      <a:pt x="4112" y="336"/>
                    </a:moveTo>
                    <a:lnTo>
                      <a:pt x="4112" y="15874"/>
                    </a:lnTo>
                    <a:cubicBezTo>
                      <a:pt x="2002" y="15778"/>
                      <a:pt x="348" y="14051"/>
                      <a:pt x="336" y="11941"/>
                    </a:cubicBezTo>
                    <a:lnTo>
                      <a:pt x="336" y="336"/>
                    </a:lnTo>
                    <a:close/>
                    <a:moveTo>
                      <a:pt x="168" y="1"/>
                    </a:moveTo>
                    <a:cubicBezTo>
                      <a:pt x="72" y="1"/>
                      <a:pt x="0" y="84"/>
                      <a:pt x="0" y="180"/>
                    </a:cubicBezTo>
                    <a:lnTo>
                      <a:pt x="0" y="11941"/>
                    </a:lnTo>
                    <a:cubicBezTo>
                      <a:pt x="12" y="14291"/>
                      <a:pt x="1918" y="16209"/>
                      <a:pt x="4280" y="16209"/>
                    </a:cubicBezTo>
                    <a:cubicBezTo>
                      <a:pt x="4364" y="16209"/>
                      <a:pt x="4448" y="16137"/>
                      <a:pt x="4448" y="16041"/>
                    </a:cubicBezTo>
                    <a:lnTo>
                      <a:pt x="4448" y="180"/>
                    </a:lnTo>
                    <a:cubicBezTo>
                      <a:pt x="4448" y="84"/>
                      <a:pt x="4376" y="1"/>
                      <a:pt x="4280"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4" name="Google Shape;3214;gd778a894d7_0_1128"/>
              <p:cNvSpPr/>
              <p:nvPr/>
            </p:nvSpPr>
            <p:spPr>
              <a:xfrm>
                <a:off x="3903413" y="5479225"/>
                <a:ext cx="8400" cy="274500"/>
              </a:xfrm>
              <a:custGeom>
                <a:rect b="b" l="l" r="r" t="t"/>
                <a:pathLst>
                  <a:path extrusionOk="0" h="10980" w="336">
                    <a:moveTo>
                      <a:pt x="164" y="1"/>
                    </a:moveTo>
                    <a:cubicBezTo>
                      <a:pt x="84" y="1"/>
                      <a:pt x="6" y="52"/>
                      <a:pt x="0" y="154"/>
                    </a:cubicBezTo>
                    <a:lnTo>
                      <a:pt x="0" y="10812"/>
                    </a:lnTo>
                    <a:cubicBezTo>
                      <a:pt x="0" y="10908"/>
                      <a:pt x="72" y="10980"/>
                      <a:pt x="168" y="10980"/>
                    </a:cubicBezTo>
                    <a:cubicBezTo>
                      <a:pt x="264" y="10980"/>
                      <a:pt x="336" y="10908"/>
                      <a:pt x="336" y="10812"/>
                    </a:cubicBezTo>
                    <a:lnTo>
                      <a:pt x="336" y="154"/>
                    </a:lnTo>
                    <a:cubicBezTo>
                      <a:pt x="324" y="52"/>
                      <a:pt x="243" y="1"/>
                      <a:pt x="164"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5" name="Google Shape;3215;gd778a894d7_0_1128"/>
              <p:cNvSpPr/>
              <p:nvPr/>
            </p:nvSpPr>
            <p:spPr>
              <a:xfrm>
                <a:off x="4099413" y="2410350"/>
                <a:ext cx="611150" cy="303175"/>
              </a:xfrm>
              <a:custGeom>
                <a:rect b="b" l="l" r="r" t="t"/>
                <a:pathLst>
                  <a:path extrusionOk="0" h="12127" w="24446">
                    <a:moveTo>
                      <a:pt x="1535" y="1"/>
                    </a:moveTo>
                    <a:lnTo>
                      <a:pt x="61" y="4736"/>
                    </a:lnTo>
                    <a:cubicBezTo>
                      <a:pt x="1" y="4928"/>
                      <a:pt x="109" y="5144"/>
                      <a:pt x="301" y="5204"/>
                    </a:cubicBezTo>
                    <a:lnTo>
                      <a:pt x="22503" y="12109"/>
                    </a:lnTo>
                    <a:cubicBezTo>
                      <a:pt x="22542" y="12121"/>
                      <a:pt x="22580" y="12126"/>
                      <a:pt x="22617" y="12126"/>
                    </a:cubicBezTo>
                    <a:cubicBezTo>
                      <a:pt x="22779" y="12126"/>
                      <a:pt x="22922" y="12026"/>
                      <a:pt x="22971" y="11870"/>
                    </a:cubicBezTo>
                    <a:lnTo>
                      <a:pt x="24446" y="7134"/>
                    </a:lnTo>
                    <a:lnTo>
                      <a:pt x="1535"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6" name="Google Shape;3216;gd778a894d7_0_1128"/>
              <p:cNvSpPr/>
              <p:nvPr/>
            </p:nvSpPr>
            <p:spPr>
              <a:xfrm>
                <a:off x="4121888" y="2446325"/>
                <a:ext cx="577300" cy="193650"/>
              </a:xfrm>
              <a:custGeom>
                <a:rect b="b" l="l" r="r" t="t"/>
                <a:pathLst>
                  <a:path extrusionOk="0" h="7746" w="23092">
                    <a:moveTo>
                      <a:pt x="193" y="1"/>
                    </a:moveTo>
                    <a:lnTo>
                      <a:pt x="1" y="612"/>
                    </a:lnTo>
                    <a:lnTo>
                      <a:pt x="22899" y="7745"/>
                    </a:lnTo>
                    <a:lnTo>
                      <a:pt x="23091" y="7134"/>
                    </a:lnTo>
                    <a:lnTo>
                      <a:pt x="193" y="1"/>
                    </a:lnTo>
                    <a:close/>
                  </a:path>
                </a:pathLst>
              </a:custGeom>
              <a:solidFill>
                <a:srgbClr val="C9D0DE"/>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7" name="Google Shape;3217;gd778a894d7_0_1128"/>
              <p:cNvSpPr/>
              <p:nvPr/>
            </p:nvSpPr>
            <p:spPr>
              <a:xfrm>
                <a:off x="4105413" y="2407075"/>
                <a:ext cx="623425" cy="229000"/>
              </a:xfrm>
              <a:custGeom>
                <a:rect b="b" l="l" r="r" t="t"/>
                <a:pathLst>
                  <a:path extrusionOk="0" h="9160" w="24937">
                    <a:moveTo>
                      <a:pt x="456" y="0"/>
                    </a:moveTo>
                    <a:lnTo>
                      <a:pt x="1" y="1439"/>
                    </a:lnTo>
                    <a:lnTo>
                      <a:pt x="24481" y="9159"/>
                    </a:lnTo>
                    <a:lnTo>
                      <a:pt x="24937" y="7733"/>
                    </a:lnTo>
                    <a:lnTo>
                      <a:pt x="456" y="0"/>
                    </a:ln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8" name="Google Shape;3218;gd778a894d7_0_1128"/>
              <p:cNvSpPr/>
              <p:nvPr/>
            </p:nvSpPr>
            <p:spPr>
              <a:xfrm>
                <a:off x="4104513" y="2402875"/>
                <a:ext cx="21300" cy="38975"/>
              </a:xfrm>
              <a:custGeom>
                <a:rect b="b" l="l" r="r" t="t"/>
                <a:pathLst>
                  <a:path extrusionOk="0" h="1559" w="852">
                    <a:moveTo>
                      <a:pt x="444" y="0"/>
                    </a:moveTo>
                    <a:lnTo>
                      <a:pt x="1" y="1427"/>
                    </a:lnTo>
                    <a:lnTo>
                      <a:pt x="408" y="1559"/>
                    </a:lnTo>
                    <a:lnTo>
                      <a:pt x="852" y="120"/>
                    </a:lnTo>
                    <a:lnTo>
                      <a:pt x="444"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9" name="Google Shape;3219;gd778a894d7_0_1128"/>
              <p:cNvSpPr/>
              <p:nvPr/>
            </p:nvSpPr>
            <p:spPr>
              <a:xfrm>
                <a:off x="4175838" y="2423850"/>
                <a:ext cx="21325" cy="38675"/>
              </a:xfrm>
              <a:custGeom>
                <a:rect b="b" l="l" r="r" t="t"/>
                <a:pathLst>
                  <a:path extrusionOk="0" h="1547" w="853">
                    <a:moveTo>
                      <a:pt x="444" y="0"/>
                    </a:moveTo>
                    <a:lnTo>
                      <a:pt x="1" y="1427"/>
                    </a:lnTo>
                    <a:lnTo>
                      <a:pt x="397" y="1547"/>
                    </a:lnTo>
                    <a:lnTo>
                      <a:pt x="852" y="132"/>
                    </a:lnTo>
                    <a:lnTo>
                      <a:pt x="444"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0" name="Google Shape;3220;gd778a894d7_0_1128"/>
              <p:cNvSpPr/>
              <p:nvPr/>
            </p:nvSpPr>
            <p:spPr>
              <a:xfrm>
                <a:off x="4242988" y="2445125"/>
                <a:ext cx="21300" cy="38700"/>
              </a:xfrm>
              <a:custGeom>
                <a:rect b="b" l="l" r="r" t="t"/>
                <a:pathLst>
                  <a:path extrusionOk="0" h="1548" w="852">
                    <a:moveTo>
                      <a:pt x="456" y="1"/>
                    </a:moveTo>
                    <a:lnTo>
                      <a:pt x="0" y="1427"/>
                    </a:lnTo>
                    <a:lnTo>
                      <a:pt x="408" y="1547"/>
                    </a:lnTo>
                    <a:lnTo>
                      <a:pt x="852" y="132"/>
                    </a:lnTo>
                    <a:lnTo>
                      <a:pt x="456"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1" name="Google Shape;3221;gd778a894d7_0_1128"/>
              <p:cNvSpPr/>
              <p:nvPr/>
            </p:nvSpPr>
            <p:spPr>
              <a:xfrm>
                <a:off x="4310413" y="2466400"/>
                <a:ext cx="21300" cy="39000"/>
              </a:xfrm>
              <a:custGeom>
                <a:rect b="b" l="l" r="r" t="t"/>
                <a:pathLst>
                  <a:path extrusionOk="0" h="1560" w="852">
                    <a:moveTo>
                      <a:pt x="444" y="1"/>
                    </a:moveTo>
                    <a:lnTo>
                      <a:pt x="1" y="1427"/>
                    </a:lnTo>
                    <a:lnTo>
                      <a:pt x="396" y="1559"/>
                    </a:lnTo>
                    <a:lnTo>
                      <a:pt x="852" y="133"/>
                    </a:lnTo>
                    <a:lnTo>
                      <a:pt x="444"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2" name="Google Shape;3222;gd778a894d7_0_1128"/>
              <p:cNvSpPr/>
              <p:nvPr/>
            </p:nvSpPr>
            <p:spPr>
              <a:xfrm>
                <a:off x="4373363" y="2486500"/>
                <a:ext cx="21300" cy="38975"/>
              </a:xfrm>
              <a:custGeom>
                <a:rect b="b" l="l" r="r" t="t"/>
                <a:pathLst>
                  <a:path extrusionOk="0" h="1559" w="852">
                    <a:moveTo>
                      <a:pt x="456" y="0"/>
                    </a:moveTo>
                    <a:lnTo>
                      <a:pt x="0" y="1427"/>
                    </a:lnTo>
                    <a:lnTo>
                      <a:pt x="408" y="1559"/>
                    </a:lnTo>
                    <a:lnTo>
                      <a:pt x="852" y="132"/>
                    </a:lnTo>
                    <a:lnTo>
                      <a:pt x="45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3" name="Google Shape;3223;gd778a894d7_0_1128"/>
              <p:cNvSpPr/>
              <p:nvPr/>
            </p:nvSpPr>
            <p:spPr>
              <a:xfrm>
                <a:off x="4440788" y="2507475"/>
                <a:ext cx="21325" cy="38975"/>
              </a:xfrm>
              <a:custGeom>
                <a:rect b="b" l="l" r="r" t="t"/>
                <a:pathLst>
                  <a:path extrusionOk="0" h="1559" w="853">
                    <a:moveTo>
                      <a:pt x="444" y="0"/>
                    </a:moveTo>
                    <a:lnTo>
                      <a:pt x="1" y="1427"/>
                    </a:lnTo>
                    <a:lnTo>
                      <a:pt x="408" y="1559"/>
                    </a:lnTo>
                    <a:lnTo>
                      <a:pt x="852" y="120"/>
                    </a:lnTo>
                    <a:lnTo>
                      <a:pt x="444"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4" name="Google Shape;3224;gd778a894d7_0_1128"/>
              <p:cNvSpPr/>
              <p:nvPr/>
            </p:nvSpPr>
            <p:spPr>
              <a:xfrm>
                <a:off x="4507938" y="2528450"/>
                <a:ext cx="21300" cy="38975"/>
              </a:xfrm>
              <a:custGeom>
                <a:rect b="b" l="l" r="r" t="t"/>
                <a:pathLst>
                  <a:path extrusionOk="0" h="1559" w="852">
                    <a:moveTo>
                      <a:pt x="444" y="0"/>
                    </a:moveTo>
                    <a:lnTo>
                      <a:pt x="0" y="1427"/>
                    </a:lnTo>
                    <a:lnTo>
                      <a:pt x="408" y="1559"/>
                    </a:lnTo>
                    <a:lnTo>
                      <a:pt x="852" y="120"/>
                    </a:lnTo>
                    <a:lnTo>
                      <a:pt x="444"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5" name="Google Shape;3225;gd778a894d7_0_1128"/>
              <p:cNvSpPr/>
              <p:nvPr/>
            </p:nvSpPr>
            <p:spPr>
              <a:xfrm>
                <a:off x="4575063" y="2549425"/>
                <a:ext cx="21300" cy="38700"/>
              </a:xfrm>
              <a:custGeom>
                <a:rect b="b" l="l" r="r" t="t"/>
                <a:pathLst>
                  <a:path extrusionOk="0" h="1548" w="852">
                    <a:moveTo>
                      <a:pt x="444" y="1"/>
                    </a:moveTo>
                    <a:lnTo>
                      <a:pt x="1" y="1427"/>
                    </a:lnTo>
                    <a:lnTo>
                      <a:pt x="408" y="1547"/>
                    </a:lnTo>
                    <a:lnTo>
                      <a:pt x="852" y="121"/>
                    </a:lnTo>
                    <a:lnTo>
                      <a:pt x="444"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6" name="Google Shape;3226;gd778a894d7_0_1128"/>
              <p:cNvSpPr/>
              <p:nvPr/>
            </p:nvSpPr>
            <p:spPr>
              <a:xfrm>
                <a:off x="4642513" y="2570100"/>
                <a:ext cx="21300" cy="39000"/>
              </a:xfrm>
              <a:custGeom>
                <a:rect b="b" l="l" r="r" t="t"/>
                <a:pathLst>
                  <a:path extrusionOk="0" h="1560" w="852">
                    <a:moveTo>
                      <a:pt x="444" y="1"/>
                    </a:moveTo>
                    <a:lnTo>
                      <a:pt x="0" y="1440"/>
                    </a:lnTo>
                    <a:lnTo>
                      <a:pt x="396" y="1559"/>
                    </a:lnTo>
                    <a:lnTo>
                      <a:pt x="851" y="133"/>
                    </a:lnTo>
                    <a:lnTo>
                      <a:pt x="444"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7" name="Google Shape;3227;gd778a894d7_0_1128"/>
              <p:cNvSpPr/>
              <p:nvPr/>
            </p:nvSpPr>
            <p:spPr>
              <a:xfrm>
                <a:off x="4714138" y="2594375"/>
                <a:ext cx="21300" cy="38700"/>
              </a:xfrm>
              <a:custGeom>
                <a:rect b="b" l="l" r="r" t="t"/>
                <a:pathLst>
                  <a:path extrusionOk="0" h="1548" w="852">
                    <a:moveTo>
                      <a:pt x="444" y="1"/>
                    </a:moveTo>
                    <a:lnTo>
                      <a:pt x="0" y="1428"/>
                    </a:lnTo>
                    <a:lnTo>
                      <a:pt x="408" y="1547"/>
                    </a:lnTo>
                    <a:lnTo>
                      <a:pt x="852" y="121"/>
                    </a:lnTo>
                    <a:lnTo>
                      <a:pt x="444"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8" name="Google Shape;3228;gd778a894d7_0_1128"/>
              <p:cNvSpPr/>
              <p:nvPr/>
            </p:nvSpPr>
            <p:spPr>
              <a:xfrm>
                <a:off x="4352988" y="2617175"/>
                <a:ext cx="62650" cy="74050"/>
              </a:xfrm>
              <a:custGeom>
                <a:rect b="b" l="l" r="r" t="t"/>
                <a:pathLst>
                  <a:path extrusionOk="0" h="2962" w="2506">
                    <a:moveTo>
                      <a:pt x="0" y="0"/>
                    </a:moveTo>
                    <a:lnTo>
                      <a:pt x="1834" y="2961"/>
                    </a:lnTo>
                    <a:lnTo>
                      <a:pt x="2506" y="767"/>
                    </a:lnTo>
                    <a:lnTo>
                      <a:pt x="0" y="0"/>
                    </a:lnTo>
                    <a:close/>
                  </a:path>
                </a:pathLst>
              </a:custGeom>
              <a:solidFill>
                <a:srgbClr val="C9D0DE"/>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9" name="Google Shape;3229;gd778a894d7_0_1128"/>
              <p:cNvSpPr/>
              <p:nvPr/>
            </p:nvSpPr>
            <p:spPr>
              <a:xfrm>
                <a:off x="3901913" y="3757000"/>
                <a:ext cx="287150" cy="258600"/>
              </a:xfrm>
              <a:custGeom>
                <a:rect b="b" l="l" r="r" t="t"/>
                <a:pathLst>
                  <a:path extrusionOk="0" h="10344" w="11486">
                    <a:moveTo>
                      <a:pt x="3129" y="0"/>
                    </a:moveTo>
                    <a:cubicBezTo>
                      <a:pt x="3129" y="0"/>
                      <a:pt x="0" y="4364"/>
                      <a:pt x="1487" y="6438"/>
                    </a:cubicBezTo>
                    <a:cubicBezTo>
                      <a:pt x="4068" y="10062"/>
                      <a:pt x="8025" y="10344"/>
                      <a:pt x="9195" y="10344"/>
                    </a:cubicBezTo>
                    <a:cubicBezTo>
                      <a:pt x="9410" y="10344"/>
                      <a:pt x="9531" y="10334"/>
                      <a:pt x="9531" y="10334"/>
                    </a:cubicBezTo>
                    <a:cubicBezTo>
                      <a:pt x="9531" y="10334"/>
                      <a:pt x="11389" y="5455"/>
                      <a:pt x="11437" y="5107"/>
                    </a:cubicBezTo>
                    <a:cubicBezTo>
                      <a:pt x="11485" y="4771"/>
                      <a:pt x="9759" y="2925"/>
                      <a:pt x="8476" y="1942"/>
                    </a:cubicBezTo>
                    <a:cubicBezTo>
                      <a:pt x="7181" y="959"/>
                      <a:pt x="3129" y="0"/>
                      <a:pt x="3129"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0" name="Google Shape;3230;gd778a894d7_0_1128"/>
              <p:cNvSpPr/>
              <p:nvPr/>
            </p:nvSpPr>
            <p:spPr>
              <a:xfrm>
                <a:off x="3905813" y="3886100"/>
                <a:ext cx="136925" cy="84000"/>
              </a:xfrm>
              <a:custGeom>
                <a:rect b="b" l="l" r="r" t="t"/>
                <a:pathLst>
                  <a:path extrusionOk="0" h="3360" w="5477">
                    <a:moveTo>
                      <a:pt x="698" y="0"/>
                    </a:moveTo>
                    <a:cubicBezTo>
                      <a:pt x="684" y="0"/>
                      <a:pt x="671" y="1"/>
                      <a:pt x="660" y="3"/>
                    </a:cubicBezTo>
                    <a:cubicBezTo>
                      <a:pt x="0" y="111"/>
                      <a:pt x="300" y="1346"/>
                      <a:pt x="300" y="1346"/>
                    </a:cubicBezTo>
                    <a:cubicBezTo>
                      <a:pt x="300" y="1346"/>
                      <a:pt x="3351" y="3360"/>
                      <a:pt x="4452" y="3360"/>
                    </a:cubicBezTo>
                    <a:cubicBezTo>
                      <a:pt x="4558" y="3360"/>
                      <a:pt x="4646" y="3341"/>
                      <a:pt x="4712" y="3300"/>
                    </a:cubicBezTo>
                    <a:cubicBezTo>
                      <a:pt x="5477" y="2806"/>
                      <a:pt x="1458" y="0"/>
                      <a:pt x="698"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1" name="Google Shape;3231;gd778a894d7_0_1128"/>
              <p:cNvSpPr/>
              <p:nvPr/>
            </p:nvSpPr>
            <p:spPr>
              <a:xfrm>
                <a:off x="3904013" y="3836325"/>
                <a:ext cx="135050" cy="85425"/>
              </a:xfrm>
              <a:custGeom>
                <a:rect b="b" l="l" r="r" t="t"/>
                <a:pathLst>
                  <a:path extrusionOk="0" h="3417" w="5402">
                    <a:moveTo>
                      <a:pt x="763" y="1"/>
                    </a:moveTo>
                    <a:cubicBezTo>
                      <a:pt x="747" y="1"/>
                      <a:pt x="733" y="2"/>
                      <a:pt x="720" y="4"/>
                    </a:cubicBezTo>
                    <a:cubicBezTo>
                      <a:pt x="72" y="112"/>
                      <a:pt x="0" y="1335"/>
                      <a:pt x="0" y="1335"/>
                    </a:cubicBezTo>
                    <a:cubicBezTo>
                      <a:pt x="0" y="1335"/>
                      <a:pt x="3460" y="3417"/>
                      <a:pt x="4383" y="3417"/>
                    </a:cubicBezTo>
                    <a:cubicBezTo>
                      <a:pt x="4467" y="3417"/>
                      <a:pt x="4531" y="3399"/>
                      <a:pt x="4568" y="3361"/>
                    </a:cubicBezTo>
                    <a:cubicBezTo>
                      <a:pt x="5402" y="2492"/>
                      <a:pt x="1530" y="1"/>
                      <a:pt x="763" y="1"/>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2" name="Google Shape;3232;gd778a894d7_0_1128"/>
              <p:cNvSpPr/>
              <p:nvPr/>
            </p:nvSpPr>
            <p:spPr>
              <a:xfrm>
                <a:off x="3912088" y="3790275"/>
                <a:ext cx="181425" cy="94450"/>
              </a:xfrm>
              <a:custGeom>
                <a:rect b="b" l="l" r="r" t="t"/>
                <a:pathLst>
                  <a:path extrusionOk="0" h="3778" w="7257">
                    <a:moveTo>
                      <a:pt x="708" y="0"/>
                    </a:moveTo>
                    <a:cubicBezTo>
                      <a:pt x="674" y="0"/>
                      <a:pt x="646" y="4"/>
                      <a:pt x="624" y="12"/>
                    </a:cubicBezTo>
                    <a:cubicBezTo>
                      <a:pt x="1" y="228"/>
                      <a:pt x="157" y="1438"/>
                      <a:pt x="157" y="1438"/>
                    </a:cubicBezTo>
                    <a:cubicBezTo>
                      <a:pt x="157" y="1438"/>
                      <a:pt x="4794" y="3777"/>
                      <a:pt x="6063" y="3777"/>
                    </a:cubicBezTo>
                    <a:cubicBezTo>
                      <a:pt x="6178" y="3777"/>
                      <a:pt x="6265" y="3758"/>
                      <a:pt x="6319" y="3716"/>
                    </a:cubicBezTo>
                    <a:cubicBezTo>
                      <a:pt x="7256" y="2976"/>
                      <a:pt x="1657" y="0"/>
                      <a:pt x="708"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3" name="Google Shape;3233;gd778a894d7_0_1128"/>
              <p:cNvSpPr/>
              <p:nvPr/>
            </p:nvSpPr>
            <p:spPr>
              <a:xfrm>
                <a:off x="3933088" y="3746825"/>
                <a:ext cx="162450" cy="98000"/>
              </a:xfrm>
              <a:custGeom>
                <a:rect b="b" l="l" r="r" t="t"/>
                <a:pathLst>
                  <a:path extrusionOk="0" h="3920" w="6498">
                    <a:moveTo>
                      <a:pt x="706" y="0"/>
                    </a:moveTo>
                    <a:cubicBezTo>
                      <a:pt x="673" y="0"/>
                      <a:pt x="646" y="4"/>
                      <a:pt x="624" y="11"/>
                    </a:cubicBezTo>
                    <a:cubicBezTo>
                      <a:pt x="0" y="239"/>
                      <a:pt x="84" y="1558"/>
                      <a:pt x="84" y="1558"/>
                    </a:cubicBezTo>
                    <a:cubicBezTo>
                      <a:pt x="84" y="1558"/>
                      <a:pt x="5430" y="3919"/>
                      <a:pt x="6086" y="3919"/>
                    </a:cubicBezTo>
                    <a:cubicBezTo>
                      <a:pt x="6123" y="3919"/>
                      <a:pt x="6145" y="3912"/>
                      <a:pt x="6150" y="3896"/>
                    </a:cubicBezTo>
                    <a:cubicBezTo>
                      <a:pt x="6497" y="2762"/>
                      <a:pt x="1612" y="0"/>
                      <a:pt x="706"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4" name="Google Shape;3234;gd778a894d7_0_1128"/>
              <p:cNvSpPr/>
              <p:nvPr/>
            </p:nvSpPr>
            <p:spPr>
              <a:xfrm>
                <a:off x="3951663" y="3791150"/>
                <a:ext cx="62950" cy="27600"/>
              </a:xfrm>
              <a:custGeom>
                <a:rect b="b" l="l" r="r" t="t"/>
                <a:pathLst>
                  <a:path extrusionOk="0" h="1104" w="2518">
                    <a:moveTo>
                      <a:pt x="193" y="1"/>
                    </a:moveTo>
                    <a:cubicBezTo>
                      <a:pt x="127" y="1"/>
                      <a:pt x="64" y="44"/>
                      <a:pt x="36" y="109"/>
                    </a:cubicBezTo>
                    <a:cubicBezTo>
                      <a:pt x="0" y="205"/>
                      <a:pt x="48" y="300"/>
                      <a:pt x="132" y="324"/>
                    </a:cubicBezTo>
                    <a:lnTo>
                      <a:pt x="2230" y="1092"/>
                    </a:lnTo>
                    <a:cubicBezTo>
                      <a:pt x="2254" y="1104"/>
                      <a:pt x="2278" y="1104"/>
                      <a:pt x="2290" y="1104"/>
                    </a:cubicBezTo>
                    <a:cubicBezTo>
                      <a:pt x="2482" y="1104"/>
                      <a:pt x="2518" y="840"/>
                      <a:pt x="2350" y="780"/>
                    </a:cubicBezTo>
                    <a:lnTo>
                      <a:pt x="252" y="13"/>
                    </a:lnTo>
                    <a:cubicBezTo>
                      <a:pt x="233" y="4"/>
                      <a:pt x="213" y="1"/>
                      <a:pt x="193"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5" name="Google Shape;3235;gd778a894d7_0_1128"/>
              <p:cNvSpPr/>
              <p:nvPr/>
            </p:nvSpPr>
            <p:spPr>
              <a:xfrm>
                <a:off x="3936663" y="3835625"/>
                <a:ext cx="62975" cy="27625"/>
              </a:xfrm>
              <a:custGeom>
                <a:rect b="b" l="l" r="r" t="t"/>
                <a:pathLst>
                  <a:path extrusionOk="0" h="1105" w="2519">
                    <a:moveTo>
                      <a:pt x="202" y="1"/>
                    </a:moveTo>
                    <a:cubicBezTo>
                      <a:pt x="133" y="1"/>
                      <a:pt x="66" y="39"/>
                      <a:pt x="37" y="116"/>
                    </a:cubicBezTo>
                    <a:cubicBezTo>
                      <a:pt x="1" y="200"/>
                      <a:pt x="49" y="296"/>
                      <a:pt x="145" y="332"/>
                    </a:cubicBezTo>
                    <a:lnTo>
                      <a:pt x="2243" y="1099"/>
                    </a:lnTo>
                    <a:cubicBezTo>
                      <a:pt x="2251" y="1099"/>
                      <a:pt x="2264" y="1104"/>
                      <a:pt x="2276" y="1104"/>
                    </a:cubicBezTo>
                    <a:cubicBezTo>
                      <a:pt x="2281" y="1104"/>
                      <a:pt x="2287" y="1103"/>
                      <a:pt x="2291" y="1099"/>
                    </a:cubicBezTo>
                    <a:cubicBezTo>
                      <a:pt x="2483" y="1099"/>
                      <a:pt x="2519" y="847"/>
                      <a:pt x="2351" y="775"/>
                    </a:cubicBezTo>
                    <a:lnTo>
                      <a:pt x="253" y="8"/>
                    </a:lnTo>
                    <a:cubicBezTo>
                      <a:pt x="236" y="3"/>
                      <a:pt x="219" y="1"/>
                      <a:pt x="202"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6" name="Google Shape;3236;gd778a894d7_0_1128"/>
              <p:cNvSpPr/>
              <p:nvPr/>
            </p:nvSpPr>
            <p:spPr>
              <a:xfrm>
                <a:off x="3920663" y="3880275"/>
                <a:ext cx="64000" cy="27500"/>
              </a:xfrm>
              <a:custGeom>
                <a:rect b="b" l="l" r="r" t="t"/>
                <a:pathLst>
                  <a:path extrusionOk="0" h="1100" w="2560">
                    <a:moveTo>
                      <a:pt x="239" y="0"/>
                    </a:moveTo>
                    <a:cubicBezTo>
                      <a:pt x="72" y="0"/>
                      <a:pt x="1" y="244"/>
                      <a:pt x="185" y="320"/>
                    </a:cubicBezTo>
                    <a:lnTo>
                      <a:pt x="2283" y="1087"/>
                    </a:lnTo>
                    <a:cubicBezTo>
                      <a:pt x="2295" y="1099"/>
                      <a:pt x="2319" y="1099"/>
                      <a:pt x="2331" y="1099"/>
                    </a:cubicBezTo>
                    <a:cubicBezTo>
                      <a:pt x="2523" y="1087"/>
                      <a:pt x="2559" y="836"/>
                      <a:pt x="2391" y="776"/>
                    </a:cubicBezTo>
                    <a:lnTo>
                      <a:pt x="293" y="8"/>
                    </a:lnTo>
                    <a:cubicBezTo>
                      <a:pt x="274" y="3"/>
                      <a:pt x="256" y="0"/>
                      <a:pt x="239"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7" name="Google Shape;3237;gd778a894d7_0_1128"/>
              <p:cNvSpPr/>
              <p:nvPr/>
            </p:nvSpPr>
            <p:spPr>
              <a:xfrm>
                <a:off x="3459538" y="3797775"/>
                <a:ext cx="190925" cy="119275"/>
              </a:xfrm>
              <a:custGeom>
                <a:rect b="b" l="l" r="r" t="t"/>
                <a:pathLst>
                  <a:path extrusionOk="0" h="4771" w="7637">
                    <a:moveTo>
                      <a:pt x="4407" y="0"/>
                    </a:moveTo>
                    <a:cubicBezTo>
                      <a:pt x="4111" y="0"/>
                      <a:pt x="3856" y="54"/>
                      <a:pt x="3717" y="203"/>
                    </a:cubicBezTo>
                    <a:cubicBezTo>
                      <a:pt x="3009" y="959"/>
                      <a:pt x="0" y="4771"/>
                      <a:pt x="0" y="4771"/>
                    </a:cubicBezTo>
                    <a:cubicBezTo>
                      <a:pt x="0" y="4771"/>
                      <a:pt x="4052" y="2781"/>
                      <a:pt x="4484" y="2361"/>
                    </a:cubicBezTo>
                    <a:cubicBezTo>
                      <a:pt x="4807" y="2038"/>
                      <a:pt x="5107" y="1690"/>
                      <a:pt x="5395" y="1342"/>
                    </a:cubicBezTo>
                    <a:cubicBezTo>
                      <a:pt x="5395" y="1342"/>
                      <a:pt x="7637" y="1126"/>
                      <a:pt x="6246" y="371"/>
                    </a:cubicBezTo>
                    <a:cubicBezTo>
                      <a:pt x="6246" y="371"/>
                      <a:pt x="5184" y="0"/>
                      <a:pt x="4407"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8" name="Google Shape;3238;gd778a894d7_0_1128"/>
              <p:cNvSpPr/>
              <p:nvPr/>
            </p:nvSpPr>
            <p:spPr>
              <a:xfrm>
                <a:off x="3431963" y="3828325"/>
                <a:ext cx="287750" cy="254950"/>
              </a:xfrm>
              <a:custGeom>
                <a:rect b="b" l="l" r="r" t="t"/>
                <a:pathLst>
                  <a:path extrusionOk="0" h="10198" w="11510">
                    <a:moveTo>
                      <a:pt x="8476" y="0"/>
                    </a:moveTo>
                    <a:cubicBezTo>
                      <a:pt x="8476" y="0"/>
                      <a:pt x="4400" y="875"/>
                      <a:pt x="3081" y="1823"/>
                    </a:cubicBezTo>
                    <a:cubicBezTo>
                      <a:pt x="1774" y="2782"/>
                      <a:pt x="0" y="4580"/>
                      <a:pt x="48" y="4928"/>
                    </a:cubicBezTo>
                    <a:cubicBezTo>
                      <a:pt x="96" y="5275"/>
                      <a:pt x="1846" y="10179"/>
                      <a:pt x="1846" y="10179"/>
                    </a:cubicBezTo>
                    <a:cubicBezTo>
                      <a:pt x="1846" y="10179"/>
                      <a:pt x="2032" y="10197"/>
                      <a:pt x="2354" y="10197"/>
                    </a:cubicBezTo>
                    <a:cubicBezTo>
                      <a:pt x="3700" y="10197"/>
                      <a:pt x="7433" y="9870"/>
                      <a:pt x="9987" y="6474"/>
                    </a:cubicBezTo>
                    <a:cubicBezTo>
                      <a:pt x="11509" y="4436"/>
                      <a:pt x="8476" y="0"/>
                      <a:pt x="8476"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9" name="Google Shape;3239;gd778a894d7_0_1128"/>
              <p:cNvSpPr/>
              <p:nvPr/>
            </p:nvSpPr>
            <p:spPr>
              <a:xfrm>
                <a:off x="3577113" y="3958600"/>
                <a:ext cx="138100" cy="82125"/>
              </a:xfrm>
              <a:custGeom>
                <a:rect b="b" l="l" r="r" t="t"/>
                <a:pathLst>
                  <a:path extrusionOk="0" h="3285" w="5524">
                    <a:moveTo>
                      <a:pt x="4831" y="1"/>
                    </a:moveTo>
                    <a:cubicBezTo>
                      <a:pt x="4054" y="1"/>
                      <a:pt x="1" y="2713"/>
                      <a:pt x="752" y="3217"/>
                    </a:cubicBezTo>
                    <a:cubicBezTo>
                      <a:pt x="820" y="3264"/>
                      <a:pt x="915" y="3285"/>
                      <a:pt x="1031" y="3285"/>
                    </a:cubicBezTo>
                    <a:cubicBezTo>
                      <a:pt x="2144" y="3285"/>
                      <a:pt x="5200" y="1359"/>
                      <a:pt x="5200" y="1359"/>
                    </a:cubicBezTo>
                    <a:cubicBezTo>
                      <a:pt x="5200" y="1359"/>
                      <a:pt x="5523" y="136"/>
                      <a:pt x="4876" y="4"/>
                    </a:cubicBezTo>
                    <a:cubicBezTo>
                      <a:pt x="4863" y="2"/>
                      <a:pt x="4847" y="1"/>
                      <a:pt x="4831" y="1"/>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0" name="Google Shape;3240;gd778a894d7_0_1128"/>
              <p:cNvSpPr/>
              <p:nvPr/>
            </p:nvSpPr>
            <p:spPr>
              <a:xfrm>
                <a:off x="3581713" y="3909150"/>
                <a:ext cx="135600" cy="83150"/>
              </a:xfrm>
              <a:custGeom>
                <a:rect b="b" l="l" r="r" t="t"/>
                <a:pathLst>
                  <a:path extrusionOk="0" h="3326" w="5424">
                    <a:moveTo>
                      <a:pt x="4689" y="0"/>
                    </a:moveTo>
                    <a:cubicBezTo>
                      <a:pt x="3913" y="0"/>
                      <a:pt x="0" y="2376"/>
                      <a:pt x="820" y="3265"/>
                    </a:cubicBezTo>
                    <a:cubicBezTo>
                      <a:pt x="858" y="3307"/>
                      <a:pt x="926" y="3326"/>
                      <a:pt x="1019" y="3326"/>
                    </a:cubicBezTo>
                    <a:cubicBezTo>
                      <a:pt x="1963" y="3326"/>
                      <a:pt x="5423" y="1347"/>
                      <a:pt x="5423" y="1347"/>
                    </a:cubicBezTo>
                    <a:cubicBezTo>
                      <a:pt x="5423" y="1347"/>
                      <a:pt x="5387" y="124"/>
                      <a:pt x="4740" y="4"/>
                    </a:cubicBezTo>
                    <a:cubicBezTo>
                      <a:pt x="4725" y="1"/>
                      <a:pt x="4708" y="0"/>
                      <a:pt x="4689" y="0"/>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1" name="Google Shape;3241;gd778a894d7_0_1128"/>
              <p:cNvSpPr/>
              <p:nvPr/>
            </p:nvSpPr>
            <p:spPr>
              <a:xfrm>
                <a:off x="3528163" y="3862750"/>
                <a:ext cx="182850" cy="91400"/>
              </a:xfrm>
              <a:custGeom>
                <a:rect b="b" l="l" r="r" t="t"/>
                <a:pathLst>
                  <a:path extrusionOk="0" h="3656" w="7314">
                    <a:moveTo>
                      <a:pt x="6598" y="1"/>
                    </a:moveTo>
                    <a:cubicBezTo>
                      <a:pt x="5626" y="1"/>
                      <a:pt x="1" y="2837"/>
                      <a:pt x="924" y="3587"/>
                    </a:cubicBezTo>
                    <a:cubicBezTo>
                      <a:pt x="981" y="3634"/>
                      <a:pt x="1078" y="3656"/>
                      <a:pt x="1208" y="3656"/>
                    </a:cubicBezTo>
                    <a:cubicBezTo>
                      <a:pt x="2521" y="3656"/>
                      <a:pt x="7146" y="1453"/>
                      <a:pt x="7146" y="1453"/>
                    </a:cubicBezTo>
                    <a:cubicBezTo>
                      <a:pt x="7146" y="1453"/>
                      <a:pt x="7314" y="242"/>
                      <a:pt x="6690" y="14"/>
                    </a:cubicBezTo>
                    <a:cubicBezTo>
                      <a:pt x="6667" y="5"/>
                      <a:pt x="6636" y="1"/>
                      <a:pt x="6598" y="1"/>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2" name="Google Shape;3242;gd778a894d7_0_1128"/>
              <p:cNvSpPr/>
              <p:nvPr/>
            </p:nvSpPr>
            <p:spPr>
              <a:xfrm>
                <a:off x="3527588" y="3819000"/>
                <a:ext cx="163350" cy="95075"/>
              </a:xfrm>
              <a:custGeom>
                <a:rect b="b" l="l" r="r" t="t"/>
                <a:pathLst>
                  <a:path extrusionOk="0" h="3803" w="6534">
                    <a:moveTo>
                      <a:pt x="5829" y="1"/>
                    </a:moveTo>
                    <a:cubicBezTo>
                      <a:pt x="4894" y="1"/>
                      <a:pt x="0" y="2626"/>
                      <a:pt x="311" y="3778"/>
                    </a:cubicBezTo>
                    <a:cubicBezTo>
                      <a:pt x="317" y="3795"/>
                      <a:pt x="341" y="3803"/>
                      <a:pt x="381" y="3803"/>
                    </a:cubicBezTo>
                    <a:cubicBezTo>
                      <a:pt x="1064" y="3803"/>
                      <a:pt x="6425" y="1560"/>
                      <a:pt x="6425" y="1560"/>
                    </a:cubicBezTo>
                    <a:cubicBezTo>
                      <a:pt x="6425" y="1560"/>
                      <a:pt x="6533" y="241"/>
                      <a:pt x="5922" y="14"/>
                    </a:cubicBezTo>
                    <a:cubicBezTo>
                      <a:pt x="5898" y="5"/>
                      <a:pt x="5866" y="1"/>
                      <a:pt x="5829" y="1"/>
                    </a:cubicBezTo>
                    <a:close/>
                  </a:path>
                </a:pathLst>
              </a:custGeom>
              <a:solidFill>
                <a:srgbClr val="FF72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3" name="Google Shape;3243;gd778a894d7_0_1128"/>
              <p:cNvSpPr/>
              <p:nvPr/>
            </p:nvSpPr>
            <p:spPr>
              <a:xfrm>
                <a:off x="3609088" y="3863100"/>
                <a:ext cx="62075" cy="26375"/>
              </a:xfrm>
              <a:custGeom>
                <a:rect b="b" l="l" r="r" t="t"/>
                <a:pathLst>
                  <a:path extrusionOk="0" h="1055" w="2483">
                    <a:moveTo>
                      <a:pt x="2300" y="0"/>
                    </a:moveTo>
                    <a:cubicBezTo>
                      <a:pt x="2281" y="0"/>
                      <a:pt x="2261" y="4"/>
                      <a:pt x="2242" y="12"/>
                    </a:cubicBezTo>
                    <a:lnTo>
                      <a:pt x="132" y="731"/>
                    </a:lnTo>
                    <a:cubicBezTo>
                      <a:pt x="48" y="755"/>
                      <a:pt x="0" y="851"/>
                      <a:pt x="24" y="947"/>
                    </a:cubicBezTo>
                    <a:cubicBezTo>
                      <a:pt x="48" y="1007"/>
                      <a:pt x="108" y="1055"/>
                      <a:pt x="192" y="1055"/>
                    </a:cubicBezTo>
                    <a:lnTo>
                      <a:pt x="240" y="1055"/>
                    </a:lnTo>
                    <a:lnTo>
                      <a:pt x="2350" y="324"/>
                    </a:lnTo>
                    <a:cubicBezTo>
                      <a:pt x="2434" y="300"/>
                      <a:pt x="2482" y="204"/>
                      <a:pt x="2458" y="120"/>
                    </a:cubicBezTo>
                    <a:cubicBezTo>
                      <a:pt x="2430" y="46"/>
                      <a:pt x="2366" y="0"/>
                      <a:pt x="2300"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4" name="Google Shape;3244;gd778a894d7_0_1128"/>
              <p:cNvSpPr/>
              <p:nvPr/>
            </p:nvSpPr>
            <p:spPr>
              <a:xfrm>
                <a:off x="3622863" y="3907900"/>
                <a:ext cx="62375" cy="26550"/>
              </a:xfrm>
              <a:custGeom>
                <a:rect b="b" l="l" r="r" t="t"/>
                <a:pathLst>
                  <a:path extrusionOk="0" h="1062" w="2495">
                    <a:moveTo>
                      <a:pt x="2292" y="0"/>
                    </a:moveTo>
                    <a:cubicBezTo>
                      <a:pt x="2276" y="0"/>
                      <a:pt x="2259" y="2"/>
                      <a:pt x="2243" y="6"/>
                    </a:cubicBezTo>
                    <a:lnTo>
                      <a:pt x="133" y="726"/>
                    </a:lnTo>
                    <a:cubicBezTo>
                      <a:pt x="49" y="762"/>
                      <a:pt x="1" y="857"/>
                      <a:pt x="37" y="941"/>
                    </a:cubicBezTo>
                    <a:cubicBezTo>
                      <a:pt x="61" y="1013"/>
                      <a:pt x="121" y="1061"/>
                      <a:pt x="193" y="1061"/>
                    </a:cubicBezTo>
                    <a:cubicBezTo>
                      <a:pt x="217" y="1061"/>
                      <a:pt x="229" y="1049"/>
                      <a:pt x="253" y="1049"/>
                    </a:cubicBezTo>
                    <a:lnTo>
                      <a:pt x="2351" y="330"/>
                    </a:lnTo>
                    <a:cubicBezTo>
                      <a:pt x="2447" y="294"/>
                      <a:pt x="2494" y="198"/>
                      <a:pt x="2459" y="114"/>
                    </a:cubicBezTo>
                    <a:cubicBezTo>
                      <a:pt x="2439" y="45"/>
                      <a:pt x="2370" y="0"/>
                      <a:pt x="2292"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5" name="Google Shape;3245;gd778a894d7_0_1128"/>
              <p:cNvSpPr/>
              <p:nvPr/>
            </p:nvSpPr>
            <p:spPr>
              <a:xfrm>
                <a:off x="3636963" y="3952700"/>
                <a:ext cx="62050" cy="26400"/>
              </a:xfrm>
              <a:custGeom>
                <a:rect b="b" l="l" r="r" t="t"/>
                <a:pathLst>
                  <a:path extrusionOk="0" h="1056" w="2482">
                    <a:moveTo>
                      <a:pt x="2302" y="1"/>
                    </a:moveTo>
                    <a:cubicBezTo>
                      <a:pt x="2282" y="1"/>
                      <a:pt x="2261" y="4"/>
                      <a:pt x="2242" y="13"/>
                    </a:cubicBezTo>
                    <a:lnTo>
                      <a:pt x="132" y="732"/>
                    </a:lnTo>
                    <a:cubicBezTo>
                      <a:pt x="48" y="756"/>
                      <a:pt x="0" y="852"/>
                      <a:pt x="36" y="948"/>
                    </a:cubicBezTo>
                    <a:cubicBezTo>
                      <a:pt x="48" y="1008"/>
                      <a:pt x="120" y="1056"/>
                      <a:pt x="192" y="1056"/>
                    </a:cubicBezTo>
                    <a:cubicBezTo>
                      <a:pt x="204" y="1056"/>
                      <a:pt x="228" y="1056"/>
                      <a:pt x="240" y="1044"/>
                    </a:cubicBezTo>
                    <a:lnTo>
                      <a:pt x="2350" y="324"/>
                    </a:lnTo>
                    <a:cubicBezTo>
                      <a:pt x="2446" y="300"/>
                      <a:pt x="2482" y="204"/>
                      <a:pt x="2458" y="109"/>
                    </a:cubicBezTo>
                    <a:cubicBezTo>
                      <a:pt x="2440" y="44"/>
                      <a:pt x="2371" y="1"/>
                      <a:pt x="2302"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6" name="Google Shape;3246;gd778a894d7_0_1128"/>
              <p:cNvSpPr/>
              <p:nvPr/>
            </p:nvSpPr>
            <p:spPr>
              <a:xfrm>
                <a:off x="3729263" y="3353875"/>
                <a:ext cx="180150" cy="187650"/>
              </a:xfrm>
              <a:custGeom>
                <a:rect b="b" l="l" r="r" t="t"/>
                <a:pathLst>
                  <a:path extrusionOk="0" h="7506" w="7206">
                    <a:moveTo>
                      <a:pt x="396" y="0"/>
                    </a:moveTo>
                    <a:cubicBezTo>
                      <a:pt x="313" y="0"/>
                      <a:pt x="241" y="60"/>
                      <a:pt x="229" y="144"/>
                    </a:cubicBezTo>
                    <a:cubicBezTo>
                      <a:pt x="217" y="276"/>
                      <a:pt x="1" y="3441"/>
                      <a:pt x="1991" y="5587"/>
                    </a:cubicBezTo>
                    <a:cubicBezTo>
                      <a:pt x="3166" y="6846"/>
                      <a:pt x="4844" y="7493"/>
                      <a:pt x="7002" y="7493"/>
                    </a:cubicBezTo>
                    <a:lnTo>
                      <a:pt x="7002" y="7505"/>
                    </a:lnTo>
                    <a:cubicBezTo>
                      <a:pt x="7206" y="7481"/>
                      <a:pt x="7206" y="7181"/>
                      <a:pt x="7002" y="7157"/>
                    </a:cubicBezTo>
                    <a:cubicBezTo>
                      <a:pt x="4940" y="7157"/>
                      <a:pt x="3346" y="6558"/>
                      <a:pt x="2243" y="5359"/>
                    </a:cubicBezTo>
                    <a:cubicBezTo>
                      <a:pt x="348" y="3321"/>
                      <a:pt x="564" y="216"/>
                      <a:pt x="564" y="180"/>
                    </a:cubicBezTo>
                    <a:cubicBezTo>
                      <a:pt x="576" y="84"/>
                      <a:pt x="504" y="12"/>
                      <a:pt x="408"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7" name="Google Shape;3247;gd778a894d7_0_1128"/>
              <p:cNvSpPr/>
              <p:nvPr/>
            </p:nvSpPr>
            <p:spPr>
              <a:xfrm>
                <a:off x="3885413" y="3353525"/>
                <a:ext cx="174775" cy="187700"/>
              </a:xfrm>
              <a:custGeom>
                <a:rect b="b" l="l" r="r" t="t"/>
                <a:pathLst>
                  <a:path extrusionOk="0" h="7508" w="6991">
                    <a:moveTo>
                      <a:pt x="6810" y="1"/>
                    </a:moveTo>
                    <a:cubicBezTo>
                      <a:pt x="6723" y="1"/>
                      <a:pt x="6643" y="58"/>
                      <a:pt x="6643" y="146"/>
                    </a:cubicBezTo>
                    <a:cubicBezTo>
                      <a:pt x="6643" y="230"/>
                      <a:pt x="5552" y="7159"/>
                      <a:pt x="265" y="7159"/>
                    </a:cubicBezTo>
                    <a:lnTo>
                      <a:pt x="205" y="7159"/>
                    </a:lnTo>
                    <a:cubicBezTo>
                      <a:pt x="1" y="7183"/>
                      <a:pt x="1" y="7483"/>
                      <a:pt x="205" y="7507"/>
                    </a:cubicBezTo>
                    <a:lnTo>
                      <a:pt x="265" y="7507"/>
                    </a:lnTo>
                    <a:cubicBezTo>
                      <a:pt x="5839" y="7507"/>
                      <a:pt x="6966" y="278"/>
                      <a:pt x="6978" y="194"/>
                    </a:cubicBezTo>
                    <a:cubicBezTo>
                      <a:pt x="6990" y="98"/>
                      <a:pt x="6918" y="14"/>
                      <a:pt x="6834" y="2"/>
                    </a:cubicBezTo>
                    <a:cubicBezTo>
                      <a:pt x="6826" y="1"/>
                      <a:pt x="6818" y="1"/>
                      <a:pt x="6810"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8" name="Google Shape;3248;gd778a894d7_0_1128"/>
              <p:cNvSpPr/>
              <p:nvPr/>
            </p:nvSpPr>
            <p:spPr>
              <a:xfrm>
                <a:off x="2376363" y="5682075"/>
                <a:ext cx="1394900" cy="1033150"/>
              </a:xfrm>
              <a:custGeom>
                <a:rect b="b" l="l" r="r" t="t"/>
                <a:pathLst>
                  <a:path extrusionOk="0" h="41326" w="55796">
                    <a:moveTo>
                      <a:pt x="4220" y="0"/>
                    </a:moveTo>
                    <a:cubicBezTo>
                      <a:pt x="2242" y="13272"/>
                      <a:pt x="923" y="27946"/>
                      <a:pt x="0" y="39707"/>
                    </a:cubicBezTo>
                    <a:lnTo>
                      <a:pt x="25944" y="40162"/>
                    </a:lnTo>
                    <a:cubicBezTo>
                      <a:pt x="26135" y="37705"/>
                      <a:pt x="26279" y="33389"/>
                      <a:pt x="26483" y="31494"/>
                    </a:cubicBezTo>
                    <a:cubicBezTo>
                      <a:pt x="26495" y="31291"/>
                      <a:pt x="26603" y="31099"/>
                      <a:pt x="26759" y="30979"/>
                    </a:cubicBezTo>
                    <a:cubicBezTo>
                      <a:pt x="26927" y="31111"/>
                      <a:pt x="27022" y="31303"/>
                      <a:pt x="27034" y="31506"/>
                    </a:cubicBezTo>
                    <a:cubicBezTo>
                      <a:pt x="27166" y="33401"/>
                      <a:pt x="28521" y="38868"/>
                      <a:pt x="28773" y="41325"/>
                    </a:cubicBezTo>
                    <a:lnTo>
                      <a:pt x="55795" y="38592"/>
                    </a:lnTo>
                    <a:cubicBezTo>
                      <a:pt x="55268" y="26807"/>
                      <a:pt x="54333" y="14159"/>
                      <a:pt x="52798" y="827"/>
                    </a:cubicBezTo>
                    <a:lnTo>
                      <a:pt x="28509" y="504"/>
                    </a:lnTo>
                    <a:lnTo>
                      <a:pt x="4220" y="0"/>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9" name="Google Shape;3249;gd778a894d7_0_1128"/>
              <p:cNvSpPr/>
              <p:nvPr/>
            </p:nvSpPr>
            <p:spPr>
              <a:xfrm>
                <a:off x="2419813" y="3903625"/>
                <a:ext cx="1274725" cy="1894175"/>
              </a:xfrm>
              <a:custGeom>
                <a:rect b="b" l="l" r="r" t="t"/>
                <a:pathLst>
                  <a:path extrusionOk="0" h="75767" w="50989">
                    <a:moveTo>
                      <a:pt x="31317" y="0"/>
                    </a:moveTo>
                    <a:cubicBezTo>
                      <a:pt x="22657" y="0"/>
                      <a:pt x="9507" y="897"/>
                      <a:pt x="9507" y="897"/>
                    </a:cubicBezTo>
                    <a:cubicBezTo>
                      <a:pt x="9507" y="897"/>
                      <a:pt x="1463" y="2671"/>
                      <a:pt x="516" y="8509"/>
                    </a:cubicBezTo>
                    <a:cubicBezTo>
                      <a:pt x="0" y="11674"/>
                      <a:pt x="2374" y="72649"/>
                      <a:pt x="2374" y="72649"/>
                    </a:cubicBezTo>
                    <a:cubicBezTo>
                      <a:pt x="2374" y="72649"/>
                      <a:pt x="13698" y="75767"/>
                      <a:pt x="27683" y="75767"/>
                    </a:cubicBezTo>
                    <a:cubicBezTo>
                      <a:pt x="35133" y="75767"/>
                      <a:pt x="43338" y="74882"/>
                      <a:pt x="50988" y="72169"/>
                    </a:cubicBezTo>
                    <a:lnTo>
                      <a:pt x="48291" y="12478"/>
                    </a:lnTo>
                    <a:cubicBezTo>
                      <a:pt x="48003" y="6124"/>
                      <a:pt x="43148" y="885"/>
                      <a:pt x="36830" y="213"/>
                    </a:cubicBezTo>
                    <a:lnTo>
                      <a:pt x="36626" y="189"/>
                    </a:lnTo>
                    <a:cubicBezTo>
                      <a:pt x="35302" y="55"/>
                      <a:pt x="33445" y="0"/>
                      <a:pt x="31317"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0" name="Google Shape;3250;gd778a894d7_0_1128"/>
              <p:cNvSpPr/>
              <p:nvPr/>
            </p:nvSpPr>
            <p:spPr>
              <a:xfrm>
                <a:off x="2442288" y="4687300"/>
                <a:ext cx="1232750" cy="516150"/>
              </a:xfrm>
              <a:custGeom>
                <a:rect b="b" l="l" r="r" t="t"/>
                <a:pathLst>
                  <a:path extrusionOk="0" h="20646" w="49310">
                    <a:moveTo>
                      <a:pt x="1" y="1"/>
                    </a:moveTo>
                    <a:lnTo>
                      <a:pt x="1" y="1"/>
                    </a:lnTo>
                    <a:cubicBezTo>
                      <a:pt x="288" y="9256"/>
                      <a:pt x="444" y="12133"/>
                      <a:pt x="744" y="20166"/>
                    </a:cubicBezTo>
                    <a:cubicBezTo>
                      <a:pt x="2182" y="20233"/>
                      <a:pt x="3558" y="20264"/>
                      <a:pt x="4874" y="20264"/>
                    </a:cubicBezTo>
                    <a:cubicBezTo>
                      <a:pt x="23582" y="20264"/>
                      <a:pt x="30081" y="13912"/>
                      <a:pt x="30618" y="13912"/>
                    </a:cubicBezTo>
                    <a:cubicBezTo>
                      <a:pt x="30629" y="13912"/>
                      <a:pt x="30638" y="13914"/>
                      <a:pt x="30644" y="13920"/>
                    </a:cubicBezTo>
                    <a:cubicBezTo>
                      <a:pt x="33665" y="16605"/>
                      <a:pt x="46085" y="19387"/>
                      <a:pt x="49310" y="20645"/>
                    </a:cubicBezTo>
                    <a:lnTo>
                      <a:pt x="48878" y="14267"/>
                    </a:lnTo>
                    <a:lnTo>
                      <a:pt x="43867" y="10947"/>
                    </a:lnTo>
                    <a:lnTo>
                      <a:pt x="23858" y="4245"/>
                    </a:lnTo>
                    <a:lnTo>
                      <a:pt x="6678" y="480"/>
                    </a:lnTo>
                    <a:lnTo>
                      <a:pt x="1" y="1"/>
                    </a:ln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1" name="Google Shape;3251;gd778a894d7_0_1128"/>
              <p:cNvSpPr/>
              <p:nvPr/>
            </p:nvSpPr>
            <p:spPr>
              <a:xfrm>
                <a:off x="2808838" y="4621675"/>
                <a:ext cx="864100" cy="587175"/>
              </a:xfrm>
              <a:custGeom>
                <a:rect b="b" l="l" r="r" t="t"/>
                <a:pathLst>
                  <a:path extrusionOk="0" h="23487" w="34564">
                    <a:moveTo>
                      <a:pt x="1" y="0"/>
                    </a:moveTo>
                    <a:lnTo>
                      <a:pt x="4197" y="8392"/>
                    </a:lnTo>
                    <a:cubicBezTo>
                      <a:pt x="4197" y="8392"/>
                      <a:pt x="16485" y="17923"/>
                      <a:pt x="34564" y="23486"/>
                    </a:cubicBezTo>
                    <a:lnTo>
                      <a:pt x="33701" y="5587"/>
                    </a:lnTo>
                    <a:lnTo>
                      <a:pt x="22755" y="3345"/>
                    </a:lnTo>
                    <a:lnTo>
                      <a:pt x="11186" y="1691"/>
                    </a:lnTo>
                    <a:lnTo>
                      <a:pt x="1" y="0"/>
                    </a:ln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2" name="Google Shape;3252;gd778a894d7_0_1128"/>
              <p:cNvSpPr/>
              <p:nvPr/>
            </p:nvSpPr>
            <p:spPr>
              <a:xfrm>
                <a:off x="2456688" y="5030475"/>
                <a:ext cx="1223750" cy="369575"/>
              </a:xfrm>
              <a:custGeom>
                <a:rect b="b" l="l" r="r" t="t"/>
                <a:pathLst>
                  <a:path extrusionOk="0" h="14783" w="48950">
                    <a:moveTo>
                      <a:pt x="30092" y="1"/>
                    </a:moveTo>
                    <a:cubicBezTo>
                      <a:pt x="30092" y="1"/>
                      <a:pt x="29072" y="588"/>
                      <a:pt x="28977" y="648"/>
                    </a:cubicBezTo>
                    <a:cubicBezTo>
                      <a:pt x="19430" y="5861"/>
                      <a:pt x="10652" y="6836"/>
                      <a:pt x="5417" y="6836"/>
                    </a:cubicBezTo>
                    <a:cubicBezTo>
                      <a:pt x="2284" y="6836"/>
                      <a:pt x="420" y="6487"/>
                      <a:pt x="420" y="6487"/>
                    </a:cubicBezTo>
                    <a:lnTo>
                      <a:pt x="0" y="3298"/>
                    </a:lnTo>
                    <a:lnTo>
                      <a:pt x="0" y="3298"/>
                    </a:lnTo>
                    <a:cubicBezTo>
                      <a:pt x="96" y="6235"/>
                      <a:pt x="204" y="9076"/>
                      <a:pt x="300" y="11738"/>
                    </a:cubicBezTo>
                    <a:cubicBezTo>
                      <a:pt x="1354" y="11825"/>
                      <a:pt x="2394" y="11866"/>
                      <a:pt x="3418" y="11866"/>
                    </a:cubicBezTo>
                    <a:cubicBezTo>
                      <a:pt x="17429" y="11866"/>
                      <a:pt x="28329" y="4245"/>
                      <a:pt x="28329" y="4245"/>
                    </a:cubicBezTo>
                    <a:cubicBezTo>
                      <a:pt x="32190" y="10623"/>
                      <a:pt x="43926" y="13716"/>
                      <a:pt x="48950" y="14783"/>
                    </a:cubicBezTo>
                    <a:cubicBezTo>
                      <a:pt x="48950" y="14783"/>
                      <a:pt x="48746" y="6990"/>
                      <a:pt x="48602" y="6954"/>
                    </a:cubicBezTo>
                    <a:cubicBezTo>
                      <a:pt x="37764" y="3861"/>
                      <a:pt x="30092" y="1"/>
                      <a:pt x="30092"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3" name="Google Shape;3253;gd778a894d7_0_1128"/>
              <p:cNvSpPr/>
              <p:nvPr/>
            </p:nvSpPr>
            <p:spPr>
              <a:xfrm>
                <a:off x="2873888" y="3695250"/>
                <a:ext cx="347675" cy="502350"/>
              </a:xfrm>
              <a:custGeom>
                <a:rect b="b" l="l" r="r" t="t"/>
                <a:pathLst>
                  <a:path extrusionOk="0" h="20094" w="13907">
                    <a:moveTo>
                      <a:pt x="1787" y="0"/>
                    </a:moveTo>
                    <a:cubicBezTo>
                      <a:pt x="1127" y="3741"/>
                      <a:pt x="552" y="9987"/>
                      <a:pt x="0" y="10970"/>
                    </a:cubicBezTo>
                    <a:cubicBezTo>
                      <a:pt x="0" y="10970"/>
                      <a:pt x="252" y="20033"/>
                      <a:pt x="7661" y="20093"/>
                    </a:cubicBezTo>
                    <a:cubicBezTo>
                      <a:pt x="7665" y="20093"/>
                      <a:pt x="7669" y="20093"/>
                      <a:pt x="7673" y="20093"/>
                    </a:cubicBezTo>
                    <a:cubicBezTo>
                      <a:pt x="10595" y="20093"/>
                      <a:pt x="13906" y="15687"/>
                      <a:pt x="13308" y="11210"/>
                    </a:cubicBezTo>
                    <a:cubicBezTo>
                      <a:pt x="13080" y="9447"/>
                      <a:pt x="11581" y="5096"/>
                      <a:pt x="10946" y="48"/>
                    </a:cubicBezTo>
                    <a:lnTo>
                      <a:pt x="1787" y="0"/>
                    </a:ln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4" name="Google Shape;3254;gd778a894d7_0_1128"/>
              <p:cNvSpPr/>
              <p:nvPr/>
            </p:nvSpPr>
            <p:spPr>
              <a:xfrm>
                <a:off x="2911938" y="3695250"/>
                <a:ext cx="239200" cy="149275"/>
              </a:xfrm>
              <a:custGeom>
                <a:rect b="b" l="l" r="r" t="t"/>
                <a:pathLst>
                  <a:path extrusionOk="0" h="5971" w="9568">
                    <a:moveTo>
                      <a:pt x="265" y="0"/>
                    </a:moveTo>
                    <a:cubicBezTo>
                      <a:pt x="181" y="432"/>
                      <a:pt x="97" y="947"/>
                      <a:pt x="1" y="1499"/>
                    </a:cubicBezTo>
                    <a:cubicBezTo>
                      <a:pt x="229" y="2206"/>
                      <a:pt x="564" y="2878"/>
                      <a:pt x="1008" y="3477"/>
                    </a:cubicBezTo>
                    <a:cubicBezTo>
                      <a:pt x="2279" y="5108"/>
                      <a:pt x="3657" y="5815"/>
                      <a:pt x="4676" y="5971"/>
                    </a:cubicBezTo>
                    <a:cubicBezTo>
                      <a:pt x="5695" y="5815"/>
                      <a:pt x="7086" y="5131"/>
                      <a:pt x="8393" y="3525"/>
                    </a:cubicBezTo>
                    <a:cubicBezTo>
                      <a:pt x="8920" y="2830"/>
                      <a:pt x="9316" y="2050"/>
                      <a:pt x="9568" y="1223"/>
                    </a:cubicBezTo>
                    <a:cubicBezTo>
                      <a:pt x="9520" y="828"/>
                      <a:pt x="9472" y="432"/>
                      <a:pt x="9424" y="48"/>
                    </a:cubicBezTo>
                    <a:lnTo>
                      <a:pt x="265" y="0"/>
                    </a:lnTo>
                    <a:close/>
                  </a:path>
                </a:pathLst>
              </a:custGeom>
              <a:solidFill>
                <a:srgbClr val="E08D7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5" name="Google Shape;3255;gd778a894d7_0_1128"/>
              <p:cNvSpPr/>
              <p:nvPr/>
            </p:nvSpPr>
            <p:spPr>
              <a:xfrm>
                <a:off x="2875788" y="3396050"/>
                <a:ext cx="299925" cy="404125"/>
              </a:xfrm>
              <a:custGeom>
                <a:rect b="b" l="l" r="r" t="t"/>
                <a:pathLst>
                  <a:path extrusionOk="0" h="16165" w="11997">
                    <a:moveTo>
                      <a:pt x="5046" y="1"/>
                    </a:moveTo>
                    <a:cubicBezTo>
                      <a:pt x="1" y="1"/>
                      <a:pt x="572" y="5387"/>
                      <a:pt x="572" y="5387"/>
                    </a:cubicBezTo>
                    <a:cubicBezTo>
                      <a:pt x="572" y="5387"/>
                      <a:pt x="380" y="10997"/>
                      <a:pt x="2466" y="13683"/>
                    </a:cubicBezTo>
                    <a:cubicBezTo>
                      <a:pt x="3737" y="15313"/>
                      <a:pt x="5127" y="16009"/>
                      <a:pt x="6134" y="16164"/>
                    </a:cubicBezTo>
                    <a:cubicBezTo>
                      <a:pt x="7153" y="16021"/>
                      <a:pt x="8556" y="15337"/>
                      <a:pt x="9863" y="13719"/>
                    </a:cubicBezTo>
                    <a:cubicBezTo>
                      <a:pt x="11997" y="11069"/>
                      <a:pt x="11913" y="5458"/>
                      <a:pt x="11913" y="5458"/>
                    </a:cubicBezTo>
                    <a:cubicBezTo>
                      <a:pt x="11913" y="5458"/>
                      <a:pt x="11946" y="11"/>
                      <a:pt x="6735" y="11"/>
                    </a:cubicBezTo>
                    <a:cubicBezTo>
                      <a:pt x="6480" y="11"/>
                      <a:pt x="6212" y="24"/>
                      <a:pt x="5931" y="52"/>
                    </a:cubicBezTo>
                    <a:cubicBezTo>
                      <a:pt x="5618" y="17"/>
                      <a:pt x="5324" y="1"/>
                      <a:pt x="5046" y="1"/>
                    </a:cubicBez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6" name="Google Shape;3256;gd778a894d7_0_1128"/>
              <p:cNvSpPr/>
              <p:nvPr/>
            </p:nvSpPr>
            <p:spPr>
              <a:xfrm>
                <a:off x="2897263" y="3581800"/>
                <a:ext cx="270075" cy="218675"/>
              </a:xfrm>
              <a:custGeom>
                <a:rect b="b" l="l" r="r" t="t"/>
                <a:pathLst>
                  <a:path extrusionOk="0" h="8747" w="10803">
                    <a:moveTo>
                      <a:pt x="5502" y="1"/>
                    </a:moveTo>
                    <a:cubicBezTo>
                      <a:pt x="4987" y="1"/>
                      <a:pt x="4499" y="327"/>
                      <a:pt x="4256" y="642"/>
                    </a:cubicBezTo>
                    <a:cubicBezTo>
                      <a:pt x="3359" y="1791"/>
                      <a:pt x="602" y="1841"/>
                      <a:pt x="84" y="1841"/>
                    </a:cubicBezTo>
                    <a:cubicBezTo>
                      <a:pt x="35" y="1841"/>
                      <a:pt x="6" y="1841"/>
                      <a:pt x="0" y="1841"/>
                    </a:cubicBezTo>
                    <a:cubicBezTo>
                      <a:pt x="252" y="3399"/>
                      <a:pt x="708" y="5102"/>
                      <a:pt x="1607" y="6253"/>
                    </a:cubicBezTo>
                    <a:cubicBezTo>
                      <a:pt x="2878" y="7883"/>
                      <a:pt x="4268" y="8591"/>
                      <a:pt x="5275" y="8746"/>
                    </a:cubicBezTo>
                    <a:cubicBezTo>
                      <a:pt x="6079" y="8626"/>
                      <a:pt x="7122" y="8159"/>
                      <a:pt x="8165" y="7176"/>
                    </a:cubicBezTo>
                    <a:cubicBezTo>
                      <a:pt x="9903" y="5665"/>
                      <a:pt x="10802" y="2632"/>
                      <a:pt x="10682" y="1961"/>
                    </a:cubicBezTo>
                    <a:lnTo>
                      <a:pt x="10694" y="1913"/>
                    </a:lnTo>
                    <a:lnTo>
                      <a:pt x="10694" y="1913"/>
                    </a:lnTo>
                    <a:cubicBezTo>
                      <a:pt x="10329" y="2033"/>
                      <a:pt x="9957" y="2084"/>
                      <a:pt x="9594" y="2084"/>
                    </a:cubicBezTo>
                    <a:cubicBezTo>
                      <a:pt x="8220" y="2084"/>
                      <a:pt x="6980" y="1351"/>
                      <a:pt x="6714" y="858"/>
                    </a:cubicBezTo>
                    <a:cubicBezTo>
                      <a:pt x="6372" y="223"/>
                      <a:pt x="5928" y="1"/>
                      <a:pt x="5502"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7" name="Google Shape;3257;gd778a894d7_0_1128"/>
              <p:cNvSpPr/>
              <p:nvPr/>
            </p:nvSpPr>
            <p:spPr>
              <a:xfrm>
                <a:off x="2859488" y="3543825"/>
                <a:ext cx="37500" cy="84000"/>
              </a:xfrm>
              <a:custGeom>
                <a:rect b="b" l="l" r="r" t="t"/>
                <a:pathLst>
                  <a:path extrusionOk="0" h="3360" w="1500">
                    <a:moveTo>
                      <a:pt x="664" y="0"/>
                    </a:moveTo>
                    <a:cubicBezTo>
                      <a:pt x="536" y="0"/>
                      <a:pt x="420" y="31"/>
                      <a:pt x="360" y="123"/>
                    </a:cubicBezTo>
                    <a:cubicBezTo>
                      <a:pt x="169" y="399"/>
                      <a:pt x="1" y="1526"/>
                      <a:pt x="516" y="2281"/>
                    </a:cubicBezTo>
                    <a:cubicBezTo>
                      <a:pt x="780" y="2701"/>
                      <a:pt x="1104" y="3060"/>
                      <a:pt x="1499" y="3360"/>
                    </a:cubicBezTo>
                    <a:lnTo>
                      <a:pt x="1224" y="123"/>
                    </a:lnTo>
                    <a:cubicBezTo>
                      <a:pt x="1224" y="123"/>
                      <a:pt x="920" y="0"/>
                      <a:pt x="664" y="0"/>
                    </a:cubicBez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8" name="Google Shape;3258;gd778a894d7_0_1128"/>
              <p:cNvSpPr/>
              <p:nvPr/>
            </p:nvSpPr>
            <p:spPr>
              <a:xfrm>
                <a:off x="3164913" y="3545750"/>
                <a:ext cx="38375" cy="83575"/>
              </a:xfrm>
              <a:custGeom>
                <a:rect b="b" l="l" r="r" t="t"/>
                <a:pathLst>
                  <a:path extrusionOk="0" h="3343" w="1535">
                    <a:moveTo>
                      <a:pt x="898" y="1"/>
                    </a:moveTo>
                    <a:cubicBezTo>
                      <a:pt x="646" y="1"/>
                      <a:pt x="348" y="118"/>
                      <a:pt x="348" y="118"/>
                    </a:cubicBezTo>
                    <a:lnTo>
                      <a:pt x="0" y="3343"/>
                    </a:lnTo>
                    <a:cubicBezTo>
                      <a:pt x="396" y="3043"/>
                      <a:pt x="732" y="2683"/>
                      <a:pt x="995" y="2276"/>
                    </a:cubicBezTo>
                    <a:cubicBezTo>
                      <a:pt x="1535" y="1521"/>
                      <a:pt x="1391" y="394"/>
                      <a:pt x="1199" y="118"/>
                    </a:cubicBezTo>
                    <a:cubicBezTo>
                      <a:pt x="1139" y="30"/>
                      <a:pt x="1025" y="1"/>
                      <a:pt x="898" y="1"/>
                    </a:cubicBez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9" name="Google Shape;3259;gd778a894d7_0_1128"/>
              <p:cNvSpPr/>
              <p:nvPr/>
            </p:nvSpPr>
            <p:spPr>
              <a:xfrm>
                <a:off x="2853213" y="3353675"/>
                <a:ext cx="341100" cy="193225"/>
              </a:xfrm>
              <a:custGeom>
                <a:rect b="b" l="l" r="r" t="t"/>
                <a:pathLst>
                  <a:path extrusionOk="0" h="7729" w="13644">
                    <a:moveTo>
                      <a:pt x="8394" y="0"/>
                    </a:moveTo>
                    <a:cubicBezTo>
                      <a:pt x="7692" y="0"/>
                      <a:pt x="6990" y="116"/>
                      <a:pt x="6330" y="356"/>
                    </a:cubicBezTo>
                    <a:cubicBezTo>
                      <a:pt x="5922" y="512"/>
                      <a:pt x="5515" y="704"/>
                      <a:pt x="5083" y="788"/>
                    </a:cubicBezTo>
                    <a:cubicBezTo>
                      <a:pt x="4919" y="813"/>
                      <a:pt x="4753" y="822"/>
                      <a:pt x="4586" y="822"/>
                    </a:cubicBezTo>
                    <a:cubicBezTo>
                      <a:pt x="4266" y="822"/>
                      <a:pt x="3943" y="790"/>
                      <a:pt x="3624" y="790"/>
                    </a:cubicBezTo>
                    <a:cubicBezTo>
                      <a:pt x="3490" y="790"/>
                      <a:pt x="3357" y="796"/>
                      <a:pt x="3225" y="811"/>
                    </a:cubicBezTo>
                    <a:cubicBezTo>
                      <a:pt x="2410" y="907"/>
                      <a:pt x="1690" y="1375"/>
                      <a:pt x="1103" y="1938"/>
                    </a:cubicBezTo>
                    <a:cubicBezTo>
                      <a:pt x="635" y="2382"/>
                      <a:pt x="204" y="2910"/>
                      <a:pt x="72" y="3533"/>
                    </a:cubicBezTo>
                    <a:cubicBezTo>
                      <a:pt x="0" y="3941"/>
                      <a:pt x="0" y="4348"/>
                      <a:pt x="96" y="4756"/>
                    </a:cubicBezTo>
                    <a:cubicBezTo>
                      <a:pt x="220" y="5391"/>
                      <a:pt x="896" y="7099"/>
                      <a:pt x="1497" y="7099"/>
                    </a:cubicBezTo>
                    <a:cubicBezTo>
                      <a:pt x="1713" y="7099"/>
                      <a:pt x="1918" y="6880"/>
                      <a:pt x="2086" y="6314"/>
                    </a:cubicBezTo>
                    <a:cubicBezTo>
                      <a:pt x="2218" y="5895"/>
                      <a:pt x="2194" y="5439"/>
                      <a:pt x="2302" y="5020"/>
                    </a:cubicBezTo>
                    <a:cubicBezTo>
                      <a:pt x="2530" y="4156"/>
                      <a:pt x="3237" y="3509"/>
                      <a:pt x="4112" y="3353"/>
                    </a:cubicBezTo>
                    <a:cubicBezTo>
                      <a:pt x="4166" y="3342"/>
                      <a:pt x="4222" y="3336"/>
                      <a:pt x="4279" y="3336"/>
                    </a:cubicBezTo>
                    <a:cubicBezTo>
                      <a:pt x="4348" y="3336"/>
                      <a:pt x="4418" y="3345"/>
                      <a:pt x="4484" y="3365"/>
                    </a:cubicBezTo>
                    <a:cubicBezTo>
                      <a:pt x="4640" y="3437"/>
                      <a:pt x="4771" y="3545"/>
                      <a:pt x="4891" y="3665"/>
                    </a:cubicBezTo>
                    <a:cubicBezTo>
                      <a:pt x="5252" y="3979"/>
                      <a:pt x="5720" y="4088"/>
                      <a:pt x="6212" y="4088"/>
                    </a:cubicBezTo>
                    <a:cubicBezTo>
                      <a:pt x="6603" y="4088"/>
                      <a:pt x="7008" y="4019"/>
                      <a:pt x="7385" y="3929"/>
                    </a:cubicBezTo>
                    <a:cubicBezTo>
                      <a:pt x="7946" y="3792"/>
                      <a:pt x="8539" y="3624"/>
                      <a:pt x="9111" y="3624"/>
                    </a:cubicBezTo>
                    <a:cubicBezTo>
                      <a:pt x="9394" y="3624"/>
                      <a:pt x="9672" y="3665"/>
                      <a:pt x="9939" y="3773"/>
                    </a:cubicBezTo>
                    <a:cubicBezTo>
                      <a:pt x="10718" y="4084"/>
                      <a:pt x="11185" y="4876"/>
                      <a:pt x="11533" y="5631"/>
                    </a:cubicBezTo>
                    <a:cubicBezTo>
                      <a:pt x="11869" y="6386"/>
                      <a:pt x="12180" y="7213"/>
                      <a:pt x="12840" y="7729"/>
                    </a:cubicBezTo>
                    <a:cubicBezTo>
                      <a:pt x="13643" y="6698"/>
                      <a:pt x="13643" y="5295"/>
                      <a:pt x="13607" y="4000"/>
                    </a:cubicBezTo>
                    <a:cubicBezTo>
                      <a:pt x="13583" y="3521"/>
                      <a:pt x="13571" y="3017"/>
                      <a:pt x="13379" y="2574"/>
                    </a:cubicBezTo>
                    <a:cubicBezTo>
                      <a:pt x="13211" y="2238"/>
                      <a:pt x="12984" y="1926"/>
                      <a:pt x="12696" y="1675"/>
                    </a:cubicBezTo>
                    <a:cubicBezTo>
                      <a:pt x="11559" y="587"/>
                      <a:pt x="9974" y="0"/>
                      <a:pt x="8394" y="0"/>
                    </a:cubicBezTo>
                    <a:close/>
                  </a:path>
                </a:pathLst>
              </a:cu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0" name="Google Shape;3260;gd778a894d7_0_1128"/>
              <p:cNvSpPr/>
              <p:nvPr/>
            </p:nvSpPr>
            <p:spPr>
              <a:xfrm>
                <a:off x="2982088" y="3542375"/>
                <a:ext cx="15300" cy="31225"/>
              </a:xfrm>
              <a:custGeom>
                <a:rect b="b" l="l" r="r" t="t"/>
                <a:pathLst>
                  <a:path extrusionOk="0" h="1249" w="612">
                    <a:moveTo>
                      <a:pt x="337" y="1"/>
                    </a:moveTo>
                    <a:cubicBezTo>
                      <a:pt x="174" y="1"/>
                      <a:pt x="36" y="272"/>
                      <a:pt x="24" y="613"/>
                    </a:cubicBezTo>
                    <a:cubicBezTo>
                      <a:pt x="0" y="960"/>
                      <a:pt x="108" y="1248"/>
                      <a:pt x="264" y="1248"/>
                    </a:cubicBezTo>
                    <a:cubicBezTo>
                      <a:pt x="267" y="1248"/>
                      <a:pt x="271" y="1248"/>
                      <a:pt x="274" y="1248"/>
                    </a:cubicBezTo>
                    <a:cubicBezTo>
                      <a:pt x="438" y="1248"/>
                      <a:pt x="576" y="977"/>
                      <a:pt x="588" y="649"/>
                    </a:cubicBezTo>
                    <a:cubicBezTo>
                      <a:pt x="612" y="301"/>
                      <a:pt x="504" y="13"/>
                      <a:pt x="348" y="1"/>
                    </a:cubicBezTo>
                    <a:cubicBezTo>
                      <a:pt x="344" y="1"/>
                      <a:pt x="341" y="1"/>
                      <a:pt x="337" y="1"/>
                    </a:cubicBezTo>
                    <a:close/>
                  </a:path>
                </a:pathLst>
              </a:custGeom>
              <a:solidFill>
                <a:srgbClr val="3B261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1" name="Google Shape;3261;gd778a894d7_0_1128"/>
              <p:cNvSpPr/>
              <p:nvPr/>
            </p:nvSpPr>
            <p:spPr>
              <a:xfrm>
                <a:off x="2921538" y="3486200"/>
                <a:ext cx="94300" cy="37325"/>
              </a:xfrm>
              <a:custGeom>
                <a:rect b="b" l="l" r="r" t="t"/>
                <a:pathLst>
                  <a:path extrusionOk="0" h="1493" w="3772">
                    <a:moveTo>
                      <a:pt x="1939" y="0"/>
                    </a:moveTo>
                    <a:cubicBezTo>
                      <a:pt x="1615" y="0"/>
                      <a:pt x="1280" y="95"/>
                      <a:pt x="983" y="366"/>
                    </a:cubicBezTo>
                    <a:cubicBezTo>
                      <a:pt x="0" y="1265"/>
                      <a:pt x="588" y="1493"/>
                      <a:pt x="756" y="1493"/>
                    </a:cubicBezTo>
                    <a:cubicBezTo>
                      <a:pt x="882" y="1484"/>
                      <a:pt x="1912" y="965"/>
                      <a:pt x="2623" y="965"/>
                    </a:cubicBezTo>
                    <a:cubicBezTo>
                      <a:pt x="2857" y="965"/>
                      <a:pt x="3056" y="1021"/>
                      <a:pt x="3177" y="1169"/>
                    </a:cubicBezTo>
                    <a:cubicBezTo>
                      <a:pt x="3177" y="1169"/>
                      <a:pt x="3196" y="1171"/>
                      <a:pt x="3224" y="1171"/>
                    </a:cubicBezTo>
                    <a:cubicBezTo>
                      <a:pt x="3367" y="1171"/>
                      <a:pt x="3772" y="1121"/>
                      <a:pt x="3381" y="510"/>
                    </a:cubicBezTo>
                    <a:cubicBezTo>
                      <a:pt x="3381" y="510"/>
                      <a:pt x="2690" y="0"/>
                      <a:pt x="1939" y="0"/>
                    </a:cubicBezTo>
                    <a:close/>
                  </a:path>
                </a:pathLst>
              </a:custGeom>
              <a:solidFill>
                <a:srgbClr val="482A2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2" name="Google Shape;3262;gd778a894d7_0_1128"/>
              <p:cNvSpPr/>
              <p:nvPr/>
            </p:nvSpPr>
            <p:spPr>
              <a:xfrm>
                <a:off x="3068988" y="3543900"/>
                <a:ext cx="14725" cy="31200"/>
              </a:xfrm>
              <a:custGeom>
                <a:rect b="b" l="l" r="r" t="t"/>
                <a:pathLst>
                  <a:path extrusionOk="0" h="1248" w="589">
                    <a:moveTo>
                      <a:pt x="277" y="0"/>
                    </a:moveTo>
                    <a:cubicBezTo>
                      <a:pt x="121" y="0"/>
                      <a:pt x="1" y="288"/>
                      <a:pt x="13" y="635"/>
                    </a:cubicBezTo>
                    <a:cubicBezTo>
                      <a:pt x="25" y="976"/>
                      <a:pt x="151" y="1247"/>
                      <a:pt x="303" y="1247"/>
                    </a:cubicBezTo>
                    <a:cubicBezTo>
                      <a:pt x="306" y="1247"/>
                      <a:pt x="309" y="1247"/>
                      <a:pt x="313" y="1247"/>
                    </a:cubicBezTo>
                    <a:cubicBezTo>
                      <a:pt x="468" y="1247"/>
                      <a:pt x="588" y="959"/>
                      <a:pt x="576" y="623"/>
                    </a:cubicBezTo>
                    <a:cubicBezTo>
                      <a:pt x="576" y="276"/>
                      <a:pt x="432" y="0"/>
                      <a:pt x="277" y="0"/>
                    </a:cubicBezTo>
                    <a:close/>
                  </a:path>
                </a:pathLst>
              </a:custGeom>
              <a:solidFill>
                <a:srgbClr val="3B261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3" name="Google Shape;3263;gd778a894d7_0_1128"/>
              <p:cNvSpPr/>
              <p:nvPr/>
            </p:nvSpPr>
            <p:spPr>
              <a:xfrm>
                <a:off x="3051038" y="3488325"/>
                <a:ext cx="94375" cy="38225"/>
              </a:xfrm>
              <a:custGeom>
                <a:rect b="b" l="l" r="r" t="t"/>
                <a:pathLst>
                  <a:path extrusionOk="0" h="1529" w="3775">
                    <a:moveTo>
                      <a:pt x="1849" y="0"/>
                    </a:moveTo>
                    <a:cubicBezTo>
                      <a:pt x="1121" y="0"/>
                      <a:pt x="455" y="461"/>
                      <a:pt x="455" y="461"/>
                    </a:cubicBezTo>
                    <a:cubicBezTo>
                      <a:pt x="0" y="1095"/>
                      <a:pt x="479" y="1133"/>
                      <a:pt x="606" y="1133"/>
                    </a:cubicBezTo>
                    <a:cubicBezTo>
                      <a:pt x="623" y="1133"/>
                      <a:pt x="634" y="1132"/>
                      <a:pt x="635" y="1132"/>
                    </a:cubicBezTo>
                    <a:cubicBezTo>
                      <a:pt x="752" y="996"/>
                      <a:pt x="935" y="943"/>
                      <a:pt x="1149" y="943"/>
                    </a:cubicBezTo>
                    <a:cubicBezTo>
                      <a:pt x="1860" y="943"/>
                      <a:pt x="2913" y="1519"/>
                      <a:pt x="3033" y="1528"/>
                    </a:cubicBezTo>
                    <a:cubicBezTo>
                      <a:pt x="3037" y="1528"/>
                      <a:pt x="3042" y="1528"/>
                      <a:pt x="3047" y="1528"/>
                    </a:cubicBezTo>
                    <a:cubicBezTo>
                      <a:pt x="3232" y="1528"/>
                      <a:pt x="3774" y="1311"/>
                      <a:pt x="2853" y="401"/>
                    </a:cubicBezTo>
                    <a:cubicBezTo>
                      <a:pt x="2546" y="102"/>
                      <a:pt x="2191" y="0"/>
                      <a:pt x="1849" y="0"/>
                    </a:cubicBezTo>
                    <a:close/>
                  </a:path>
                </a:pathLst>
              </a:custGeom>
              <a:solidFill>
                <a:srgbClr val="482A2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4" name="Google Shape;3264;gd778a894d7_0_1128"/>
              <p:cNvSpPr/>
              <p:nvPr/>
            </p:nvSpPr>
            <p:spPr>
              <a:xfrm>
                <a:off x="2027838" y="3971875"/>
                <a:ext cx="723475" cy="1225475"/>
              </a:xfrm>
              <a:custGeom>
                <a:rect b="b" l="l" r="r" t="t"/>
                <a:pathLst>
                  <a:path extrusionOk="0" h="49019" w="28939">
                    <a:moveTo>
                      <a:pt x="20799" y="1"/>
                    </a:moveTo>
                    <a:cubicBezTo>
                      <a:pt x="20799" y="1"/>
                      <a:pt x="7311" y="8920"/>
                      <a:pt x="1605" y="37573"/>
                    </a:cubicBezTo>
                    <a:cubicBezTo>
                      <a:pt x="0" y="45647"/>
                      <a:pt x="11640" y="49018"/>
                      <a:pt x="23240" y="49018"/>
                    </a:cubicBezTo>
                    <a:cubicBezTo>
                      <a:pt x="25161" y="49018"/>
                      <a:pt x="27080" y="48926"/>
                      <a:pt x="28939" y="48747"/>
                    </a:cubicBezTo>
                    <a:lnTo>
                      <a:pt x="20799" y="1"/>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5" name="Google Shape;3265;gd778a894d7_0_1128"/>
              <p:cNvSpPr/>
              <p:nvPr/>
            </p:nvSpPr>
            <p:spPr>
              <a:xfrm>
                <a:off x="2027838" y="4664525"/>
                <a:ext cx="723475" cy="532825"/>
              </a:xfrm>
              <a:custGeom>
                <a:rect b="b" l="l" r="r" t="t"/>
                <a:pathLst>
                  <a:path extrusionOk="0" h="21313" w="28939">
                    <a:moveTo>
                      <a:pt x="4074" y="1"/>
                    </a:moveTo>
                    <a:cubicBezTo>
                      <a:pt x="3079" y="3250"/>
                      <a:pt x="2264" y="6535"/>
                      <a:pt x="1605" y="9867"/>
                    </a:cubicBezTo>
                    <a:cubicBezTo>
                      <a:pt x="0" y="17941"/>
                      <a:pt x="11640" y="21312"/>
                      <a:pt x="23240" y="21312"/>
                    </a:cubicBezTo>
                    <a:cubicBezTo>
                      <a:pt x="25161" y="21312"/>
                      <a:pt x="27080" y="21220"/>
                      <a:pt x="28939" y="21041"/>
                    </a:cubicBezTo>
                    <a:lnTo>
                      <a:pt x="25750" y="1943"/>
                    </a:lnTo>
                    <a:lnTo>
                      <a:pt x="23256" y="1391"/>
                    </a:lnTo>
                    <a:lnTo>
                      <a:pt x="4074" y="1"/>
                    </a:lnTo>
                    <a:close/>
                  </a:path>
                </a:pathLst>
              </a:custGeom>
              <a:solidFill>
                <a:srgbClr val="FB9E81"/>
              </a:solidFill>
              <a:ln cap="flat" cmpd="sng" w="9525">
                <a:solidFill>
                  <a:srgbClr val="FB9E8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6" name="Google Shape;3266;gd778a894d7_0_1128"/>
              <p:cNvSpPr/>
              <p:nvPr/>
            </p:nvSpPr>
            <p:spPr>
              <a:xfrm>
                <a:off x="2599938" y="4454100"/>
                <a:ext cx="42575" cy="225150"/>
              </a:xfrm>
              <a:custGeom>
                <a:rect b="b" l="l" r="r" t="t"/>
                <a:pathLst>
                  <a:path extrusionOk="0" h="9006" w="1703">
                    <a:moveTo>
                      <a:pt x="1481" y="1"/>
                    </a:moveTo>
                    <a:cubicBezTo>
                      <a:pt x="1382" y="1"/>
                      <a:pt x="1307" y="92"/>
                      <a:pt x="1307" y="193"/>
                    </a:cubicBezTo>
                    <a:cubicBezTo>
                      <a:pt x="1307" y="253"/>
                      <a:pt x="1199" y="5433"/>
                      <a:pt x="37" y="8741"/>
                    </a:cubicBezTo>
                    <a:cubicBezTo>
                      <a:pt x="1" y="8837"/>
                      <a:pt x="49" y="8957"/>
                      <a:pt x="156" y="8993"/>
                    </a:cubicBezTo>
                    <a:cubicBezTo>
                      <a:pt x="180" y="9005"/>
                      <a:pt x="204" y="9005"/>
                      <a:pt x="228" y="9005"/>
                    </a:cubicBezTo>
                    <a:cubicBezTo>
                      <a:pt x="312" y="9005"/>
                      <a:pt x="384" y="8945"/>
                      <a:pt x="408" y="8861"/>
                    </a:cubicBezTo>
                    <a:cubicBezTo>
                      <a:pt x="1595" y="5492"/>
                      <a:pt x="1703" y="253"/>
                      <a:pt x="1703" y="205"/>
                    </a:cubicBezTo>
                    <a:cubicBezTo>
                      <a:pt x="1703" y="86"/>
                      <a:pt x="1619" y="2"/>
                      <a:pt x="1499" y="2"/>
                    </a:cubicBezTo>
                    <a:cubicBezTo>
                      <a:pt x="1493" y="1"/>
                      <a:pt x="1487" y="1"/>
                      <a:pt x="1481"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7" name="Google Shape;3267;gd778a894d7_0_1128"/>
              <p:cNvSpPr/>
              <p:nvPr/>
            </p:nvSpPr>
            <p:spPr>
              <a:xfrm>
                <a:off x="3274313" y="3983875"/>
                <a:ext cx="738050" cy="1202525"/>
              </a:xfrm>
              <a:custGeom>
                <a:rect b="b" l="l" r="r" t="t"/>
                <a:pathLst>
                  <a:path extrusionOk="0" h="48101" w="29522">
                    <a:moveTo>
                      <a:pt x="9615" y="0"/>
                    </a:moveTo>
                    <a:lnTo>
                      <a:pt x="0" y="42620"/>
                    </a:lnTo>
                    <a:cubicBezTo>
                      <a:pt x="6783" y="46454"/>
                      <a:pt x="12927" y="48100"/>
                      <a:pt x="17776" y="48100"/>
                    </a:cubicBezTo>
                    <a:cubicBezTo>
                      <a:pt x="25147" y="48100"/>
                      <a:pt x="29521" y="44293"/>
                      <a:pt x="28581" y="38580"/>
                    </a:cubicBezTo>
                    <a:cubicBezTo>
                      <a:pt x="23845" y="9747"/>
                      <a:pt x="9615" y="0"/>
                      <a:pt x="9615"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8" name="Google Shape;3268;gd778a894d7_0_1128"/>
              <p:cNvSpPr/>
              <p:nvPr/>
            </p:nvSpPr>
            <p:spPr>
              <a:xfrm>
                <a:off x="3638163" y="4762550"/>
                <a:ext cx="373650" cy="446900"/>
              </a:xfrm>
              <a:custGeom>
                <a:rect b="b" l="l" r="r" t="t"/>
                <a:pathLst>
                  <a:path extrusionOk="0" h="17876" w="14946">
                    <a:moveTo>
                      <a:pt x="0" y="0"/>
                    </a:moveTo>
                    <a:lnTo>
                      <a:pt x="1331" y="17479"/>
                    </a:lnTo>
                    <a:lnTo>
                      <a:pt x="1343" y="17803"/>
                    </a:lnTo>
                    <a:cubicBezTo>
                      <a:pt x="1885" y="17852"/>
                      <a:pt x="2415" y="17876"/>
                      <a:pt x="2932" y="17876"/>
                    </a:cubicBezTo>
                    <a:cubicBezTo>
                      <a:pt x="10276" y="17876"/>
                      <a:pt x="14945" y="13082"/>
                      <a:pt x="14027" y="7493"/>
                    </a:cubicBezTo>
                    <a:cubicBezTo>
                      <a:pt x="13511" y="4400"/>
                      <a:pt x="13368" y="2853"/>
                      <a:pt x="12660" y="156"/>
                    </a:cubicBezTo>
                    <a:lnTo>
                      <a:pt x="0" y="0"/>
                    </a:ln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9" name="Google Shape;3269;gd778a894d7_0_1128"/>
              <p:cNvSpPr/>
              <p:nvPr/>
            </p:nvSpPr>
            <p:spPr>
              <a:xfrm>
                <a:off x="3638163" y="4762550"/>
                <a:ext cx="373650" cy="446900"/>
              </a:xfrm>
              <a:custGeom>
                <a:rect b="b" l="l" r="r" t="t"/>
                <a:pathLst>
                  <a:path extrusionOk="0" h="17876" w="14946">
                    <a:moveTo>
                      <a:pt x="0" y="0"/>
                    </a:moveTo>
                    <a:lnTo>
                      <a:pt x="1331" y="17479"/>
                    </a:lnTo>
                    <a:lnTo>
                      <a:pt x="1343" y="17803"/>
                    </a:lnTo>
                    <a:cubicBezTo>
                      <a:pt x="1885" y="17852"/>
                      <a:pt x="2415" y="17876"/>
                      <a:pt x="2932" y="17876"/>
                    </a:cubicBezTo>
                    <a:cubicBezTo>
                      <a:pt x="10276" y="17876"/>
                      <a:pt x="14945" y="13082"/>
                      <a:pt x="14027" y="7493"/>
                    </a:cubicBezTo>
                    <a:cubicBezTo>
                      <a:pt x="13511" y="4400"/>
                      <a:pt x="13368" y="2853"/>
                      <a:pt x="12660" y="156"/>
                    </a:cubicBezTo>
                    <a:lnTo>
                      <a:pt x="0" y="0"/>
                    </a:ln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0" name="Google Shape;3270;gd778a894d7_0_1128"/>
              <p:cNvSpPr/>
              <p:nvPr/>
            </p:nvSpPr>
            <p:spPr>
              <a:xfrm>
                <a:off x="3198163" y="4702600"/>
                <a:ext cx="472750" cy="494875"/>
              </a:xfrm>
              <a:custGeom>
                <a:rect b="b" l="l" r="r" t="t"/>
                <a:pathLst>
                  <a:path extrusionOk="0" h="19795" w="18910">
                    <a:moveTo>
                      <a:pt x="6139" y="0"/>
                    </a:moveTo>
                    <a:lnTo>
                      <a:pt x="1" y="12217"/>
                    </a:lnTo>
                    <a:cubicBezTo>
                      <a:pt x="5326" y="16022"/>
                      <a:pt x="18130" y="19794"/>
                      <a:pt x="18874" y="19794"/>
                    </a:cubicBezTo>
                    <a:cubicBezTo>
                      <a:pt x="18898" y="19794"/>
                      <a:pt x="18910" y="19790"/>
                      <a:pt x="18907" y="19782"/>
                    </a:cubicBezTo>
                    <a:lnTo>
                      <a:pt x="17756" y="2362"/>
                    </a:lnTo>
                    <a:cubicBezTo>
                      <a:pt x="17756" y="2362"/>
                      <a:pt x="13224" y="2338"/>
                      <a:pt x="13117" y="2290"/>
                    </a:cubicBezTo>
                    <a:cubicBezTo>
                      <a:pt x="10851" y="1367"/>
                      <a:pt x="8513" y="600"/>
                      <a:pt x="6139" y="0"/>
                    </a:cubicBez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1" name="Google Shape;3271;gd778a894d7_0_1128"/>
              <p:cNvSpPr/>
              <p:nvPr/>
            </p:nvSpPr>
            <p:spPr>
              <a:xfrm>
                <a:off x="3526063" y="4759850"/>
                <a:ext cx="446000" cy="74050"/>
              </a:xfrm>
              <a:custGeom>
                <a:rect b="b" l="l" r="r" t="t"/>
                <a:pathLst>
                  <a:path extrusionOk="0" h="2962" w="17840">
                    <a:moveTo>
                      <a:pt x="1" y="0"/>
                    </a:moveTo>
                    <a:lnTo>
                      <a:pt x="1271" y="1007"/>
                    </a:lnTo>
                    <a:lnTo>
                      <a:pt x="17840" y="2961"/>
                    </a:lnTo>
                    <a:lnTo>
                      <a:pt x="17156" y="120"/>
                    </a:lnTo>
                    <a:lnTo>
                      <a:pt x="1" y="0"/>
                    </a:lnTo>
                    <a:close/>
                  </a:path>
                </a:pathLst>
              </a:custGeom>
              <a:solidFill>
                <a:srgbClr val="E08D7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2" name="Google Shape;3272;gd778a894d7_0_1128"/>
              <p:cNvSpPr/>
              <p:nvPr/>
            </p:nvSpPr>
            <p:spPr>
              <a:xfrm>
                <a:off x="3457438" y="4618075"/>
                <a:ext cx="534100" cy="146275"/>
              </a:xfrm>
              <a:custGeom>
                <a:rect b="b" l="l" r="r" t="t"/>
                <a:pathLst>
                  <a:path extrusionOk="0" h="5851" w="21364">
                    <a:moveTo>
                      <a:pt x="19973" y="0"/>
                    </a:moveTo>
                    <a:lnTo>
                      <a:pt x="0" y="1691"/>
                    </a:lnTo>
                    <a:lnTo>
                      <a:pt x="1139" y="4292"/>
                    </a:lnTo>
                    <a:lnTo>
                      <a:pt x="2758" y="5803"/>
                    </a:lnTo>
                    <a:lnTo>
                      <a:pt x="21364" y="5851"/>
                    </a:lnTo>
                    <a:lnTo>
                      <a:pt x="21364" y="5851"/>
                    </a:lnTo>
                    <a:lnTo>
                      <a:pt x="19973" y="0"/>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3" name="Google Shape;3273;gd778a894d7_0_1128"/>
              <p:cNvSpPr/>
              <p:nvPr/>
            </p:nvSpPr>
            <p:spPr>
              <a:xfrm>
                <a:off x="2067038" y="4586600"/>
                <a:ext cx="537425" cy="163375"/>
              </a:xfrm>
              <a:custGeom>
                <a:rect b="b" l="l" r="r" t="t"/>
                <a:pathLst>
                  <a:path extrusionOk="0" h="6535" w="21497">
                    <a:moveTo>
                      <a:pt x="1583" y="1"/>
                    </a:moveTo>
                    <a:lnTo>
                      <a:pt x="1" y="5803"/>
                    </a:lnTo>
                    <a:lnTo>
                      <a:pt x="18080" y="6534"/>
                    </a:lnTo>
                    <a:lnTo>
                      <a:pt x="20274" y="4940"/>
                    </a:lnTo>
                    <a:lnTo>
                      <a:pt x="21496" y="2362"/>
                    </a:lnTo>
                    <a:lnTo>
                      <a:pt x="1583" y="1"/>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4" name="Google Shape;3274;gd778a894d7_0_1128"/>
              <p:cNvSpPr/>
              <p:nvPr/>
            </p:nvSpPr>
            <p:spPr>
              <a:xfrm>
                <a:off x="3370813" y="4454400"/>
                <a:ext cx="141500" cy="290475"/>
              </a:xfrm>
              <a:custGeom>
                <a:rect b="b" l="l" r="r" t="t"/>
                <a:pathLst>
                  <a:path extrusionOk="0" h="11619" w="5660">
                    <a:moveTo>
                      <a:pt x="651" y="1"/>
                    </a:moveTo>
                    <a:cubicBezTo>
                      <a:pt x="552" y="1"/>
                      <a:pt x="467" y="81"/>
                      <a:pt x="456" y="193"/>
                    </a:cubicBezTo>
                    <a:cubicBezTo>
                      <a:pt x="456" y="253"/>
                      <a:pt x="0" y="7483"/>
                      <a:pt x="5311" y="11583"/>
                    </a:cubicBezTo>
                    <a:cubicBezTo>
                      <a:pt x="5347" y="11607"/>
                      <a:pt x="5395" y="11619"/>
                      <a:pt x="5431" y="11619"/>
                    </a:cubicBezTo>
                    <a:cubicBezTo>
                      <a:pt x="5503" y="11619"/>
                      <a:pt x="5551" y="11595"/>
                      <a:pt x="5599" y="11547"/>
                    </a:cubicBezTo>
                    <a:cubicBezTo>
                      <a:pt x="5659" y="11463"/>
                      <a:pt x="5647" y="11331"/>
                      <a:pt x="5563" y="11271"/>
                    </a:cubicBezTo>
                    <a:cubicBezTo>
                      <a:pt x="420" y="7315"/>
                      <a:pt x="864" y="289"/>
                      <a:pt x="864" y="217"/>
                    </a:cubicBezTo>
                    <a:cubicBezTo>
                      <a:pt x="864" y="110"/>
                      <a:pt x="780" y="14"/>
                      <a:pt x="672" y="2"/>
                    </a:cubicBezTo>
                    <a:cubicBezTo>
                      <a:pt x="665" y="1"/>
                      <a:pt x="658" y="1"/>
                      <a:pt x="651"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5" name="Google Shape;3275;gd778a894d7_0_1128"/>
              <p:cNvSpPr/>
              <p:nvPr/>
            </p:nvSpPr>
            <p:spPr>
              <a:xfrm>
                <a:off x="2464463" y="4612450"/>
                <a:ext cx="452900" cy="223375"/>
              </a:xfrm>
              <a:custGeom>
                <a:rect b="b" l="l" r="r" t="t"/>
                <a:pathLst>
                  <a:path extrusionOk="0" h="8935" w="18116">
                    <a:moveTo>
                      <a:pt x="9132" y="0"/>
                    </a:moveTo>
                    <a:cubicBezTo>
                      <a:pt x="7961" y="0"/>
                      <a:pt x="6821" y="115"/>
                      <a:pt x="6055" y="453"/>
                    </a:cubicBezTo>
                    <a:cubicBezTo>
                      <a:pt x="3909" y="1400"/>
                      <a:pt x="1" y="7479"/>
                      <a:pt x="1" y="7479"/>
                    </a:cubicBezTo>
                    <a:cubicBezTo>
                      <a:pt x="1" y="7479"/>
                      <a:pt x="1129" y="7354"/>
                      <a:pt x="2748" y="7354"/>
                    </a:cubicBezTo>
                    <a:cubicBezTo>
                      <a:pt x="4058" y="7354"/>
                      <a:pt x="5688" y="7436"/>
                      <a:pt x="7302" y="7730"/>
                    </a:cubicBezTo>
                    <a:cubicBezTo>
                      <a:pt x="12327" y="8645"/>
                      <a:pt x="15295" y="8935"/>
                      <a:pt x="16815" y="8935"/>
                    </a:cubicBezTo>
                    <a:cubicBezTo>
                      <a:pt x="17685" y="8935"/>
                      <a:pt x="18081" y="8840"/>
                      <a:pt x="18116" y="8713"/>
                    </a:cubicBezTo>
                    <a:cubicBezTo>
                      <a:pt x="18116" y="8713"/>
                      <a:pt x="14591" y="813"/>
                      <a:pt x="13740" y="489"/>
                    </a:cubicBezTo>
                    <a:cubicBezTo>
                      <a:pt x="13447" y="374"/>
                      <a:pt x="11240" y="0"/>
                      <a:pt x="9132"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6" name="Google Shape;3276;gd778a894d7_0_1128"/>
              <p:cNvSpPr/>
              <p:nvPr/>
            </p:nvSpPr>
            <p:spPr>
              <a:xfrm>
                <a:off x="3229938" y="4609800"/>
                <a:ext cx="282175" cy="124675"/>
              </a:xfrm>
              <a:custGeom>
                <a:rect b="b" l="l" r="r" t="t"/>
                <a:pathLst>
                  <a:path extrusionOk="0" h="4987" w="11287">
                    <a:moveTo>
                      <a:pt x="7152" y="1"/>
                    </a:moveTo>
                    <a:cubicBezTo>
                      <a:pt x="5694" y="1"/>
                      <a:pt x="4401" y="260"/>
                      <a:pt x="4401" y="260"/>
                    </a:cubicBezTo>
                    <a:cubicBezTo>
                      <a:pt x="4401" y="260"/>
                      <a:pt x="1703" y="2765"/>
                      <a:pt x="61" y="2933"/>
                    </a:cubicBezTo>
                    <a:cubicBezTo>
                      <a:pt x="1" y="2945"/>
                      <a:pt x="3765" y="3281"/>
                      <a:pt x="4688" y="3544"/>
                    </a:cubicBezTo>
                    <a:cubicBezTo>
                      <a:pt x="5156" y="3688"/>
                      <a:pt x="9328" y="4839"/>
                      <a:pt x="9328" y="4839"/>
                    </a:cubicBezTo>
                    <a:cubicBezTo>
                      <a:pt x="9328" y="4839"/>
                      <a:pt x="9578" y="4987"/>
                      <a:pt x="9895" y="4987"/>
                    </a:cubicBezTo>
                    <a:cubicBezTo>
                      <a:pt x="10412" y="4987"/>
                      <a:pt x="11109" y="4595"/>
                      <a:pt x="11198" y="2537"/>
                    </a:cubicBezTo>
                    <a:cubicBezTo>
                      <a:pt x="11287" y="451"/>
                      <a:pt x="9076" y="1"/>
                      <a:pt x="7152"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7" name="Google Shape;3277;gd778a894d7_0_1128"/>
              <p:cNvSpPr/>
              <p:nvPr/>
            </p:nvSpPr>
            <p:spPr>
              <a:xfrm>
                <a:off x="3339038" y="4498200"/>
                <a:ext cx="158575" cy="162125"/>
              </a:xfrm>
              <a:custGeom>
                <a:rect b="b" l="l" r="r" t="t"/>
                <a:pathLst>
                  <a:path extrusionOk="0" h="6485" w="6343">
                    <a:moveTo>
                      <a:pt x="4929" y="0"/>
                    </a:moveTo>
                    <a:cubicBezTo>
                      <a:pt x="3606" y="0"/>
                      <a:pt x="1" y="4819"/>
                      <a:pt x="1" y="4819"/>
                    </a:cubicBezTo>
                    <a:cubicBezTo>
                      <a:pt x="1" y="4819"/>
                      <a:pt x="187" y="6485"/>
                      <a:pt x="1020" y="6485"/>
                    </a:cubicBezTo>
                    <a:cubicBezTo>
                      <a:pt x="1059" y="6485"/>
                      <a:pt x="1098" y="6481"/>
                      <a:pt x="1140" y="6474"/>
                    </a:cubicBezTo>
                    <a:cubicBezTo>
                      <a:pt x="2087" y="6306"/>
                      <a:pt x="6343" y="312"/>
                      <a:pt x="5036" y="12"/>
                    </a:cubicBezTo>
                    <a:cubicBezTo>
                      <a:pt x="5002" y="4"/>
                      <a:pt x="4967" y="0"/>
                      <a:pt x="4929"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8" name="Google Shape;3278;gd778a894d7_0_1128"/>
              <p:cNvSpPr/>
              <p:nvPr/>
            </p:nvSpPr>
            <p:spPr>
              <a:xfrm>
                <a:off x="3404088" y="4492275"/>
                <a:ext cx="169950" cy="161800"/>
              </a:xfrm>
              <a:custGeom>
                <a:rect b="b" l="l" r="r" t="t"/>
                <a:pathLst>
                  <a:path extrusionOk="0" h="6472" w="6798">
                    <a:moveTo>
                      <a:pt x="5093" y="0"/>
                    </a:moveTo>
                    <a:cubicBezTo>
                      <a:pt x="4082" y="0"/>
                      <a:pt x="0" y="5008"/>
                      <a:pt x="0" y="5008"/>
                    </a:cubicBezTo>
                    <a:cubicBezTo>
                      <a:pt x="0" y="5008"/>
                      <a:pt x="618" y="6471"/>
                      <a:pt x="1482" y="6471"/>
                    </a:cubicBezTo>
                    <a:cubicBezTo>
                      <a:pt x="1527" y="6471"/>
                      <a:pt x="1573" y="6467"/>
                      <a:pt x="1619" y="6459"/>
                    </a:cubicBezTo>
                    <a:cubicBezTo>
                      <a:pt x="2554" y="6291"/>
                      <a:pt x="6798" y="812"/>
                      <a:pt x="5191" y="21"/>
                    </a:cubicBezTo>
                    <a:cubicBezTo>
                      <a:pt x="5163" y="7"/>
                      <a:pt x="5130" y="0"/>
                      <a:pt x="509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9" name="Google Shape;3279;gd778a894d7_0_1128"/>
              <p:cNvSpPr/>
              <p:nvPr/>
            </p:nvSpPr>
            <p:spPr>
              <a:xfrm>
                <a:off x="3393288" y="4552625"/>
                <a:ext cx="223925" cy="173975"/>
              </a:xfrm>
              <a:custGeom>
                <a:rect b="b" l="l" r="r" t="t"/>
                <a:pathLst>
                  <a:path extrusionOk="0" h="6959" w="8957">
                    <a:moveTo>
                      <a:pt x="7155" y="1"/>
                    </a:moveTo>
                    <a:cubicBezTo>
                      <a:pt x="5780" y="1"/>
                      <a:pt x="1" y="6119"/>
                      <a:pt x="1" y="6119"/>
                    </a:cubicBezTo>
                    <a:cubicBezTo>
                      <a:pt x="1" y="6119"/>
                      <a:pt x="1490" y="6958"/>
                      <a:pt x="2438" y="6958"/>
                    </a:cubicBezTo>
                    <a:cubicBezTo>
                      <a:pt x="2445" y="6958"/>
                      <a:pt x="2452" y="6958"/>
                      <a:pt x="2458" y="6958"/>
                    </a:cubicBezTo>
                    <a:cubicBezTo>
                      <a:pt x="3405" y="6946"/>
                      <a:pt x="8956" y="568"/>
                      <a:pt x="7266" y="17"/>
                    </a:cubicBezTo>
                    <a:cubicBezTo>
                      <a:pt x="7233" y="6"/>
                      <a:pt x="7196" y="1"/>
                      <a:pt x="7155"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0" name="Google Shape;3280;gd778a894d7_0_1128"/>
              <p:cNvSpPr/>
              <p:nvPr/>
            </p:nvSpPr>
            <p:spPr>
              <a:xfrm>
                <a:off x="3451138" y="4619175"/>
                <a:ext cx="154375" cy="131075"/>
              </a:xfrm>
              <a:custGeom>
                <a:rect b="b" l="l" r="r" t="t"/>
                <a:pathLst>
                  <a:path extrusionOk="0" h="5243" w="6175">
                    <a:moveTo>
                      <a:pt x="5214" y="1"/>
                    </a:moveTo>
                    <a:cubicBezTo>
                      <a:pt x="4058" y="1"/>
                      <a:pt x="0" y="4272"/>
                      <a:pt x="0" y="4272"/>
                    </a:cubicBezTo>
                    <a:cubicBezTo>
                      <a:pt x="0" y="4272"/>
                      <a:pt x="165" y="4812"/>
                      <a:pt x="1085" y="4812"/>
                    </a:cubicBezTo>
                    <a:cubicBezTo>
                      <a:pt x="1095" y="4812"/>
                      <a:pt x="1105" y="4812"/>
                      <a:pt x="1115" y="4812"/>
                    </a:cubicBezTo>
                    <a:cubicBezTo>
                      <a:pt x="1321" y="4812"/>
                      <a:pt x="1664" y="5243"/>
                      <a:pt x="2123" y="5243"/>
                    </a:cubicBezTo>
                    <a:cubicBezTo>
                      <a:pt x="2331" y="5243"/>
                      <a:pt x="2563" y="5154"/>
                      <a:pt x="2818" y="4896"/>
                    </a:cubicBezTo>
                    <a:cubicBezTo>
                      <a:pt x="4640" y="3074"/>
                      <a:pt x="6175" y="1083"/>
                      <a:pt x="5443" y="100"/>
                    </a:cubicBezTo>
                    <a:cubicBezTo>
                      <a:pt x="5391" y="32"/>
                      <a:pt x="5313" y="1"/>
                      <a:pt x="5214"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1" name="Google Shape;3281;gd778a894d7_0_1128"/>
              <p:cNvSpPr/>
              <p:nvPr/>
            </p:nvSpPr>
            <p:spPr>
              <a:xfrm>
                <a:off x="2906538" y="4820425"/>
                <a:ext cx="774200" cy="385125"/>
              </a:xfrm>
              <a:custGeom>
                <a:rect b="b" l="l" r="r" t="t"/>
                <a:pathLst>
                  <a:path extrusionOk="0" h="15405" w="30968">
                    <a:moveTo>
                      <a:pt x="230" y="1"/>
                    </a:moveTo>
                    <a:cubicBezTo>
                      <a:pt x="187" y="1"/>
                      <a:pt x="145" y="16"/>
                      <a:pt x="109" y="47"/>
                    </a:cubicBezTo>
                    <a:cubicBezTo>
                      <a:pt x="25" y="119"/>
                      <a:pt x="1" y="239"/>
                      <a:pt x="73" y="323"/>
                    </a:cubicBezTo>
                    <a:cubicBezTo>
                      <a:pt x="157" y="418"/>
                      <a:pt x="1991" y="2696"/>
                      <a:pt x="6703" y="5705"/>
                    </a:cubicBezTo>
                    <a:cubicBezTo>
                      <a:pt x="11031" y="8475"/>
                      <a:pt x="18703" y="12407"/>
                      <a:pt x="30692" y="15404"/>
                    </a:cubicBezTo>
                    <a:lnTo>
                      <a:pt x="30740" y="15404"/>
                    </a:lnTo>
                    <a:cubicBezTo>
                      <a:pt x="30836" y="15404"/>
                      <a:pt x="30920" y="15344"/>
                      <a:pt x="30944" y="15260"/>
                    </a:cubicBezTo>
                    <a:cubicBezTo>
                      <a:pt x="30968" y="15141"/>
                      <a:pt x="30908" y="15033"/>
                      <a:pt x="30788" y="15009"/>
                    </a:cubicBezTo>
                    <a:cubicBezTo>
                      <a:pt x="18871" y="12035"/>
                      <a:pt x="11246" y="8139"/>
                      <a:pt x="6942" y="5382"/>
                    </a:cubicBezTo>
                    <a:cubicBezTo>
                      <a:pt x="2279" y="2409"/>
                      <a:pt x="409" y="95"/>
                      <a:pt x="385" y="83"/>
                    </a:cubicBezTo>
                    <a:cubicBezTo>
                      <a:pt x="344" y="28"/>
                      <a:pt x="287" y="1"/>
                      <a:pt x="230"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2" name="Google Shape;3282;gd778a894d7_0_1128"/>
              <p:cNvSpPr/>
              <p:nvPr/>
            </p:nvSpPr>
            <p:spPr>
              <a:xfrm>
                <a:off x="2458163" y="5028750"/>
                <a:ext cx="753225" cy="175300"/>
              </a:xfrm>
              <a:custGeom>
                <a:rect b="b" l="l" r="r" t="t"/>
                <a:pathLst>
                  <a:path extrusionOk="0" h="7012" w="30129">
                    <a:moveTo>
                      <a:pt x="29899" y="1"/>
                    </a:moveTo>
                    <a:cubicBezTo>
                      <a:pt x="29858" y="1"/>
                      <a:pt x="29817" y="11"/>
                      <a:pt x="29781" y="34"/>
                    </a:cubicBezTo>
                    <a:cubicBezTo>
                      <a:pt x="29675" y="108"/>
                      <a:pt x="19903" y="6614"/>
                      <a:pt x="6028" y="6614"/>
                    </a:cubicBezTo>
                    <a:cubicBezTo>
                      <a:pt x="4168" y="6614"/>
                      <a:pt x="2235" y="6497"/>
                      <a:pt x="241" y="6232"/>
                    </a:cubicBezTo>
                    <a:cubicBezTo>
                      <a:pt x="233" y="6231"/>
                      <a:pt x="225" y="6231"/>
                      <a:pt x="217" y="6231"/>
                    </a:cubicBezTo>
                    <a:cubicBezTo>
                      <a:pt x="118" y="6231"/>
                      <a:pt x="24" y="6301"/>
                      <a:pt x="13" y="6412"/>
                    </a:cubicBezTo>
                    <a:cubicBezTo>
                      <a:pt x="1" y="6520"/>
                      <a:pt x="73" y="6616"/>
                      <a:pt x="181" y="6628"/>
                    </a:cubicBezTo>
                    <a:cubicBezTo>
                      <a:pt x="2111" y="6891"/>
                      <a:pt x="4065" y="7011"/>
                      <a:pt x="6007" y="7011"/>
                    </a:cubicBezTo>
                    <a:cubicBezTo>
                      <a:pt x="20022" y="7011"/>
                      <a:pt x="29901" y="442"/>
                      <a:pt x="30009" y="370"/>
                    </a:cubicBezTo>
                    <a:cubicBezTo>
                      <a:pt x="30104" y="298"/>
                      <a:pt x="30128" y="178"/>
                      <a:pt x="30068" y="82"/>
                    </a:cubicBezTo>
                    <a:cubicBezTo>
                      <a:pt x="30031" y="30"/>
                      <a:pt x="29966" y="1"/>
                      <a:pt x="29899"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3" name="Google Shape;3283;gd778a894d7_0_1128"/>
              <p:cNvSpPr/>
              <p:nvPr/>
            </p:nvSpPr>
            <p:spPr>
              <a:xfrm>
                <a:off x="3223338" y="4678150"/>
                <a:ext cx="369275" cy="145850"/>
              </a:xfrm>
              <a:custGeom>
                <a:rect b="b" l="l" r="r" t="t"/>
                <a:pathLst>
                  <a:path extrusionOk="0" h="5834" w="14771">
                    <a:moveTo>
                      <a:pt x="174" y="0"/>
                    </a:moveTo>
                    <a:cubicBezTo>
                      <a:pt x="85" y="0"/>
                      <a:pt x="13" y="94"/>
                      <a:pt x="13" y="187"/>
                    </a:cubicBezTo>
                    <a:cubicBezTo>
                      <a:pt x="1" y="307"/>
                      <a:pt x="85" y="403"/>
                      <a:pt x="193" y="403"/>
                    </a:cubicBezTo>
                    <a:cubicBezTo>
                      <a:pt x="301" y="415"/>
                      <a:pt x="11055" y="1194"/>
                      <a:pt x="14387" y="5750"/>
                    </a:cubicBezTo>
                    <a:cubicBezTo>
                      <a:pt x="14423" y="5798"/>
                      <a:pt x="14483" y="5834"/>
                      <a:pt x="14543" y="5834"/>
                    </a:cubicBezTo>
                    <a:cubicBezTo>
                      <a:pt x="14591" y="5834"/>
                      <a:pt x="14627" y="5822"/>
                      <a:pt x="14663" y="5798"/>
                    </a:cubicBezTo>
                    <a:cubicBezTo>
                      <a:pt x="14759" y="5726"/>
                      <a:pt x="14771" y="5606"/>
                      <a:pt x="14711" y="5510"/>
                    </a:cubicBezTo>
                    <a:cubicBezTo>
                      <a:pt x="11270" y="798"/>
                      <a:pt x="672" y="31"/>
                      <a:pt x="217" y="7"/>
                    </a:cubicBezTo>
                    <a:cubicBezTo>
                      <a:pt x="202" y="2"/>
                      <a:pt x="188" y="0"/>
                      <a:pt x="174"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4" name="Google Shape;3284;gd778a894d7_0_1128"/>
              <p:cNvSpPr/>
              <p:nvPr/>
            </p:nvSpPr>
            <p:spPr>
              <a:xfrm>
                <a:off x="2591538" y="4767750"/>
                <a:ext cx="321025" cy="66900"/>
              </a:xfrm>
              <a:custGeom>
                <a:rect b="b" l="l" r="r" t="t"/>
                <a:pathLst>
                  <a:path extrusionOk="0" h="2676" w="12841">
                    <a:moveTo>
                      <a:pt x="2919" y="0"/>
                    </a:moveTo>
                    <a:cubicBezTo>
                      <a:pt x="2885" y="0"/>
                      <a:pt x="2860" y="3"/>
                      <a:pt x="2842" y="8"/>
                    </a:cubicBezTo>
                    <a:cubicBezTo>
                      <a:pt x="2279" y="164"/>
                      <a:pt x="1" y="1386"/>
                      <a:pt x="1" y="1386"/>
                    </a:cubicBezTo>
                    <a:cubicBezTo>
                      <a:pt x="1" y="1386"/>
                      <a:pt x="7485" y="2676"/>
                      <a:pt x="11140" y="2676"/>
                    </a:cubicBezTo>
                    <a:cubicBezTo>
                      <a:pt x="11915" y="2676"/>
                      <a:pt x="12518" y="2618"/>
                      <a:pt x="12841" y="2477"/>
                    </a:cubicBezTo>
                    <a:cubicBezTo>
                      <a:pt x="12841" y="2477"/>
                      <a:pt x="3979" y="0"/>
                      <a:pt x="2919"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5" name="Google Shape;3285;gd778a894d7_0_1128"/>
              <p:cNvSpPr/>
              <p:nvPr/>
            </p:nvSpPr>
            <p:spPr>
              <a:xfrm>
                <a:off x="2590038" y="4799600"/>
                <a:ext cx="329725" cy="36400"/>
              </a:xfrm>
              <a:custGeom>
                <a:rect b="b" l="l" r="r" t="t"/>
                <a:pathLst>
                  <a:path extrusionOk="0" h="1456" w="13189">
                    <a:moveTo>
                      <a:pt x="212" y="0"/>
                    </a:moveTo>
                    <a:cubicBezTo>
                      <a:pt x="112" y="0"/>
                      <a:pt x="34" y="77"/>
                      <a:pt x="13" y="172"/>
                    </a:cubicBezTo>
                    <a:cubicBezTo>
                      <a:pt x="1" y="280"/>
                      <a:pt x="73" y="376"/>
                      <a:pt x="181" y="400"/>
                    </a:cubicBezTo>
                    <a:cubicBezTo>
                      <a:pt x="241" y="412"/>
                      <a:pt x="6187" y="1455"/>
                      <a:pt x="11882" y="1455"/>
                    </a:cubicBezTo>
                    <a:cubicBezTo>
                      <a:pt x="12253" y="1455"/>
                      <a:pt x="12625" y="1455"/>
                      <a:pt x="12985" y="1443"/>
                    </a:cubicBezTo>
                    <a:cubicBezTo>
                      <a:pt x="13105" y="1443"/>
                      <a:pt x="13188" y="1347"/>
                      <a:pt x="13188" y="1239"/>
                    </a:cubicBezTo>
                    <a:cubicBezTo>
                      <a:pt x="13188" y="1132"/>
                      <a:pt x="13093" y="1048"/>
                      <a:pt x="12985" y="1048"/>
                    </a:cubicBezTo>
                    <a:cubicBezTo>
                      <a:pt x="12618" y="1057"/>
                      <a:pt x="12248" y="1062"/>
                      <a:pt x="11877" y="1062"/>
                    </a:cubicBezTo>
                    <a:cubicBezTo>
                      <a:pt x="6225" y="1062"/>
                      <a:pt x="309" y="16"/>
                      <a:pt x="253" y="5"/>
                    </a:cubicBezTo>
                    <a:cubicBezTo>
                      <a:pt x="239" y="2"/>
                      <a:pt x="225" y="0"/>
                      <a:pt x="212"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6" name="Google Shape;3286;gd778a894d7_0_1128"/>
              <p:cNvSpPr/>
              <p:nvPr/>
            </p:nvSpPr>
            <p:spPr>
              <a:xfrm>
                <a:off x="2812438" y="4644225"/>
                <a:ext cx="108225" cy="185000"/>
              </a:xfrm>
              <a:custGeom>
                <a:rect b="b" l="l" r="r" t="t"/>
                <a:pathLst>
                  <a:path extrusionOk="0" h="7400" w="4329">
                    <a:moveTo>
                      <a:pt x="222" y="0"/>
                    </a:moveTo>
                    <a:cubicBezTo>
                      <a:pt x="192" y="0"/>
                      <a:pt x="161" y="7"/>
                      <a:pt x="132" y="21"/>
                    </a:cubicBezTo>
                    <a:cubicBezTo>
                      <a:pt x="37" y="81"/>
                      <a:pt x="1" y="201"/>
                      <a:pt x="49" y="297"/>
                    </a:cubicBezTo>
                    <a:lnTo>
                      <a:pt x="3921" y="7299"/>
                    </a:lnTo>
                    <a:cubicBezTo>
                      <a:pt x="3957" y="7359"/>
                      <a:pt x="4029" y="7394"/>
                      <a:pt x="4101" y="7394"/>
                    </a:cubicBezTo>
                    <a:cubicBezTo>
                      <a:pt x="4111" y="7398"/>
                      <a:pt x="4121" y="7399"/>
                      <a:pt x="4130" y="7399"/>
                    </a:cubicBezTo>
                    <a:cubicBezTo>
                      <a:pt x="4152" y="7399"/>
                      <a:pt x="4171" y="7391"/>
                      <a:pt x="4197" y="7383"/>
                    </a:cubicBezTo>
                    <a:cubicBezTo>
                      <a:pt x="4292" y="7335"/>
                      <a:pt x="4328" y="7203"/>
                      <a:pt x="4269" y="7107"/>
                    </a:cubicBezTo>
                    <a:lnTo>
                      <a:pt x="408" y="105"/>
                    </a:lnTo>
                    <a:cubicBezTo>
                      <a:pt x="366" y="38"/>
                      <a:pt x="295" y="0"/>
                      <a:pt x="222" y="0"/>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7" name="Google Shape;3287;gd778a894d7_0_1128"/>
              <p:cNvSpPr/>
              <p:nvPr/>
            </p:nvSpPr>
            <p:spPr>
              <a:xfrm>
                <a:off x="2093713" y="4731375"/>
                <a:ext cx="464300" cy="65050"/>
              </a:xfrm>
              <a:custGeom>
                <a:rect b="b" l="l" r="r" t="t"/>
                <a:pathLst>
                  <a:path extrusionOk="0" h="2602" w="18572">
                    <a:moveTo>
                      <a:pt x="672" y="0"/>
                    </a:moveTo>
                    <a:cubicBezTo>
                      <a:pt x="444" y="839"/>
                      <a:pt x="217" y="1715"/>
                      <a:pt x="1" y="2602"/>
                    </a:cubicBezTo>
                    <a:lnTo>
                      <a:pt x="18571" y="935"/>
                    </a:lnTo>
                    <a:lnTo>
                      <a:pt x="672" y="0"/>
                    </a:lnTo>
                    <a:close/>
                  </a:path>
                </a:pathLst>
              </a:custGeom>
              <a:solidFill>
                <a:srgbClr val="E08D7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8" name="Google Shape;3288;gd778a894d7_0_1128"/>
              <p:cNvSpPr/>
              <p:nvPr/>
            </p:nvSpPr>
            <p:spPr>
              <a:xfrm>
                <a:off x="3206563" y="4360025"/>
                <a:ext cx="236500" cy="142675"/>
              </a:xfrm>
              <a:custGeom>
                <a:rect b="b" l="l" r="r" t="t"/>
                <a:pathLst>
                  <a:path extrusionOk="0" h="5707" w="9460">
                    <a:moveTo>
                      <a:pt x="85" y="0"/>
                    </a:moveTo>
                    <a:lnTo>
                      <a:pt x="1" y="5551"/>
                    </a:lnTo>
                    <a:lnTo>
                      <a:pt x="9364" y="5707"/>
                    </a:lnTo>
                    <a:lnTo>
                      <a:pt x="9460" y="156"/>
                    </a:lnTo>
                    <a:lnTo>
                      <a:pt x="85"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9" name="Google Shape;3289;gd778a894d7_0_1128"/>
              <p:cNvSpPr/>
              <p:nvPr/>
            </p:nvSpPr>
            <p:spPr>
              <a:xfrm>
                <a:off x="3219763" y="4389700"/>
                <a:ext cx="209525" cy="13500"/>
              </a:xfrm>
              <a:custGeom>
                <a:rect b="b" l="l" r="r" t="t"/>
                <a:pathLst>
                  <a:path extrusionOk="0" h="540" w="8381">
                    <a:moveTo>
                      <a:pt x="204" y="0"/>
                    </a:moveTo>
                    <a:cubicBezTo>
                      <a:pt x="96" y="0"/>
                      <a:pt x="12" y="84"/>
                      <a:pt x="0" y="192"/>
                    </a:cubicBezTo>
                    <a:cubicBezTo>
                      <a:pt x="0" y="300"/>
                      <a:pt x="84" y="396"/>
                      <a:pt x="204" y="396"/>
                    </a:cubicBezTo>
                    <a:lnTo>
                      <a:pt x="8176" y="540"/>
                    </a:lnTo>
                    <a:cubicBezTo>
                      <a:pt x="8284" y="540"/>
                      <a:pt x="8380" y="444"/>
                      <a:pt x="8380" y="336"/>
                    </a:cubicBezTo>
                    <a:cubicBezTo>
                      <a:pt x="8380" y="228"/>
                      <a:pt x="8296" y="132"/>
                      <a:pt x="8188" y="132"/>
                    </a:cubicBezTo>
                    <a:lnTo>
                      <a:pt x="204"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0" name="Google Shape;3290;gd778a894d7_0_1128"/>
              <p:cNvSpPr/>
              <p:nvPr/>
            </p:nvSpPr>
            <p:spPr>
              <a:xfrm>
                <a:off x="2813938" y="3914050"/>
                <a:ext cx="234100" cy="288950"/>
              </a:xfrm>
              <a:custGeom>
                <a:rect b="b" l="l" r="r" t="t"/>
                <a:pathLst>
                  <a:path extrusionOk="0" h="11558" w="9364">
                    <a:moveTo>
                      <a:pt x="2938" y="0"/>
                    </a:moveTo>
                    <a:lnTo>
                      <a:pt x="0" y="11401"/>
                    </a:lnTo>
                    <a:lnTo>
                      <a:pt x="9364" y="11557"/>
                    </a:lnTo>
                    <a:cubicBezTo>
                      <a:pt x="7697" y="3717"/>
                      <a:pt x="2938" y="0"/>
                      <a:pt x="2938" y="0"/>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1" name="Google Shape;3291;gd778a894d7_0_1128"/>
              <p:cNvSpPr/>
              <p:nvPr/>
            </p:nvSpPr>
            <p:spPr>
              <a:xfrm>
                <a:off x="3043513" y="3902350"/>
                <a:ext cx="234400" cy="304525"/>
              </a:xfrm>
              <a:custGeom>
                <a:rect b="b" l="l" r="r" t="t"/>
                <a:pathLst>
                  <a:path extrusionOk="0" h="12181" w="9376">
                    <a:moveTo>
                      <a:pt x="5875" y="1"/>
                    </a:moveTo>
                    <a:cubicBezTo>
                      <a:pt x="5875" y="1"/>
                      <a:pt x="109" y="5779"/>
                      <a:pt x="1" y="12013"/>
                    </a:cubicBezTo>
                    <a:lnTo>
                      <a:pt x="9376" y="12181"/>
                    </a:lnTo>
                    <a:lnTo>
                      <a:pt x="5875" y="1"/>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2" name="Google Shape;3292;gd778a894d7_0_1128"/>
              <p:cNvSpPr/>
              <p:nvPr/>
            </p:nvSpPr>
            <p:spPr>
              <a:xfrm>
                <a:off x="2861288" y="4011600"/>
                <a:ext cx="154375" cy="143125"/>
              </a:xfrm>
              <a:custGeom>
                <a:rect b="b" l="l" r="r" t="t"/>
                <a:pathLst>
                  <a:path extrusionOk="0" h="5725" w="6175">
                    <a:moveTo>
                      <a:pt x="1786" y="0"/>
                    </a:moveTo>
                    <a:cubicBezTo>
                      <a:pt x="1708" y="0"/>
                      <a:pt x="1639" y="47"/>
                      <a:pt x="1619" y="126"/>
                    </a:cubicBezTo>
                    <a:lnTo>
                      <a:pt x="13" y="5485"/>
                    </a:lnTo>
                    <a:cubicBezTo>
                      <a:pt x="1" y="5557"/>
                      <a:pt x="25" y="5629"/>
                      <a:pt x="73" y="5677"/>
                    </a:cubicBezTo>
                    <a:cubicBezTo>
                      <a:pt x="107" y="5698"/>
                      <a:pt x="146" y="5711"/>
                      <a:pt x="185" y="5711"/>
                    </a:cubicBezTo>
                    <a:cubicBezTo>
                      <a:pt x="212" y="5711"/>
                      <a:pt x="239" y="5704"/>
                      <a:pt x="264" y="5689"/>
                    </a:cubicBezTo>
                    <a:cubicBezTo>
                      <a:pt x="280" y="5681"/>
                      <a:pt x="1307" y="5139"/>
                      <a:pt x="2949" y="5139"/>
                    </a:cubicBezTo>
                    <a:cubicBezTo>
                      <a:pt x="3792" y="5139"/>
                      <a:pt x="4797" y="5282"/>
                      <a:pt x="5911" y="5713"/>
                    </a:cubicBezTo>
                    <a:cubicBezTo>
                      <a:pt x="5923" y="5713"/>
                      <a:pt x="5947" y="5725"/>
                      <a:pt x="5971" y="5725"/>
                    </a:cubicBezTo>
                    <a:cubicBezTo>
                      <a:pt x="6043" y="5725"/>
                      <a:pt x="6103" y="5677"/>
                      <a:pt x="6139" y="5605"/>
                    </a:cubicBezTo>
                    <a:cubicBezTo>
                      <a:pt x="6175" y="5521"/>
                      <a:pt x="6127" y="5413"/>
                      <a:pt x="6031" y="5389"/>
                    </a:cubicBezTo>
                    <a:cubicBezTo>
                      <a:pt x="4863" y="4938"/>
                      <a:pt x="3814" y="4787"/>
                      <a:pt x="2934" y="4787"/>
                    </a:cubicBezTo>
                    <a:cubicBezTo>
                      <a:pt x="1783" y="4787"/>
                      <a:pt x="924" y="5045"/>
                      <a:pt x="468" y="5221"/>
                    </a:cubicBezTo>
                    <a:lnTo>
                      <a:pt x="1955" y="222"/>
                    </a:lnTo>
                    <a:cubicBezTo>
                      <a:pt x="1979" y="138"/>
                      <a:pt x="1931" y="30"/>
                      <a:pt x="1835" y="6"/>
                    </a:cubicBezTo>
                    <a:cubicBezTo>
                      <a:pt x="1819" y="2"/>
                      <a:pt x="1802" y="0"/>
                      <a:pt x="1786"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3" name="Google Shape;3293;gd778a894d7_0_1128"/>
              <p:cNvSpPr/>
              <p:nvPr/>
            </p:nvSpPr>
            <p:spPr>
              <a:xfrm>
                <a:off x="2846013" y="3929875"/>
                <a:ext cx="97125" cy="146325"/>
              </a:xfrm>
              <a:custGeom>
                <a:rect b="b" l="l" r="r" t="t"/>
                <a:pathLst>
                  <a:path extrusionOk="0" h="5853" w="3885">
                    <a:moveTo>
                      <a:pt x="192" y="0"/>
                    </a:moveTo>
                    <a:cubicBezTo>
                      <a:pt x="153" y="0"/>
                      <a:pt x="115" y="13"/>
                      <a:pt x="84" y="38"/>
                    </a:cubicBezTo>
                    <a:cubicBezTo>
                      <a:pt x="12" y="98"/>
                      <a:pt x="0" y="218"/>
                      <a:pt x="60" y="290"/>
                    </a:cubicBezTo>
                    <a:cubicBezTo>
                      <a:pt x="84" y="326"/>
                      <a:pt x="2938" y="3803"/>
                      <a:pt x="3513" y="5721"/>
                    </a:cubicBezTo>
                    <a:cubicBezTo>
                      <a:pt x="3537" y="5793"/>
                      <a:pt x="3609" y="5853"/>
                      <a:pt x="3681" y="5853"/>
                    </a:cubicBezTo>
                    <a:cubicBezTo>
                      <a:pt x="3705" y="5853"/>
                      <a:pt x="3717" y="5841"/>
                      <a:pt x="3741" y="5841"/>
                    </a:cubicBezTo>
                    <a:cubicBezTo>
                      <a:pt x="3825" y="5817"/>
                      <a:pt x="3885" y="5709"/>
                      <a:pt x="3861" y="5625"/>
                    </a:cubicBezTo>
                    <a:cubicBezTo>
                      <a:pt x="3249" y="3635"/>
                      <a:pt x="444" y="218"/>
                      <a:pt x="336" y="62"/>
                    </a:cubicBezTo>
                    <a:cubicBezTo>
                      <a:pt x="295" y="22"/>
                      <a:pt x="243" y="0"/>
                      <a:pt x="192"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4" name="Google Shape;3294;gd778a894d7_0_1128"/>
              <p:cNvSpPr/>
              <p:nvPr/>
            </p:nvSpPr>
            <p:spPr>
              <a:xfrm>
                <a:off x="3071988" y="4016700"/>
                <a:ext cx="154375" cy="143725"/>
              </a:xfrm>
              <a:custGeom>
                <a:rect b="b" l="l" r="r" t="t"/>
                <a:pathLst>
                  <a:path extrusionOk="0" h="5749" w="6175">
                    <a:moveTo>
                      <a:pt x="4575" y="1"/>
                    </a:moveTo>
                    <a:cubicBezTo>
                      <a:pt x="4561" y="1"/>
                      <a:pt x="4547" y="3"/>
                      <a:pt x="4532" y="6"/>
                    </a:cubicBezTo>
                    <a:cubicBezTo>
                      <a:pt x="4437" y="30"/>
                      <a:pt x="4377" y="126"/>
                      <a:pt x="4413" y="222"/>
                    </a:cubicBezTo>
                    <a:lnTo>
                      <a:pt x="5719" y="5245"/>
                    </a:lnTo>
                    <a:cubicBezTo>
                      <a:pt x="5236" y="5040"/>
                      <a:pt x="4284" y="4724"/>
                      <a:pt x="2993" y="4724"/>
                    </a:cubicBezTo>
                    <a:cubicBezTo>
                      <a:pt x="2170" y="4724"/>
                      <a:pt x="1209" y="4852"/>
                      <a:pt x="145" y="5221"/>
                    </a:cubicBezTo>
                    <a:cubicBezTo>
                      <a:pt x="49" y="5245"/>
                      <a:pt x="1" y="5353"/>
                      <a:pt x="37" y="5437"/>
                    </a:cubicBezTo>
                    <a:cubicBezTo>
                      <a:pt x="66" y="5517"/>
                      <a:pt x="137" y="5563"/>
                      <a:pt x="215" y="5563"/>
                    </a:cubicBezTo>
                    <a:cubicBezTo>
                      <a:pt x="232" y="5563"/>
                      <a:pt x="248" y="5561"/>
                      <a:pt x="264" y="5557"/>
                    </a:cubicBezTo>
                    <a:cubicBezTo>
                      <a:pt x="1275" y="5206"/>
                      <a:pt x="2191" y="5083"/>
                      <a:pt x="2977" y="5083"/>
                    </a:cubicBezTo>
                    <a:cubicBezTo>
                      <a:pt x="4767" y="5083"/>
                      <a:pt x="5882" y="5716"/>
                      <a:pt x="5899" y="5725"/>
                    </a:cubicBezTo>
                    <a:cubicBezTo>
                      <a:pt x="5923" y="5737"/>
                      <a:pt x="5947" y="5749"/>
                      <a:pt x="5983" y="5749"/>
                    </a:cubicBezTo>
                    <a:cubicBezTo>
                      <a:pt x="6019" y="5749"/>
                      <a:pt x="6067" y="5737"/>
                      <a:pt x="6091" y="5725"/>
                    </a:cubicBezTo>
                    <a:cubicBezTo>
                      <a:pt x="6151" y="5677"/>
                      <a:pt x="6175" y="5605"/>
                      <a:pt x="6163" y="5533"/>
                    </a:cubicBezTo>
                    <a:lnTo>
                      <a:pt x="4748" y="138"/>
                    </a:lnTo>
                    <a:cubicBezTo>
                      <a:pt x="4728" y="56"/>
                      <a:pt x="4655" y="1"/>
                      <a:pt x="4575"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5" name="Google Shape;3295;gd778a894d7_0_1128"/>
              <p:cNvSpPr/>
              <p:nvPr/>
            </p:nvSpPr>
            <p:spPr>
              <a:xfrm>
                <a:off x="3147213" y="3936500"/>
                <a:ext cx="101950" cy="143300"/>
              </a:xfrm>
              <a:custGeom>
                <a:rect b="b" l="l" r="r" t="t"/>
                <a:pathLst>
                  <a:path extrusionOk="0" h="5732" w="4078">
                    <a:moveTo>
                      <a:pt x="3878" y="1"/>
                    </a:moveTo>
                    <a:cubicBezTo>
                      <a:pt x="3830" y="1"/>
                      <a:pt x="3780" y="22"/>
                      <a:pt x="3741" y="61"/>
                    </a:cubicBezTo>
                    <a:cubicBezTo>
                      <a:pt x="3621" y="205"/>
                      <a:pt x="708" y="3526"/>
                      <a:pt x="37" y="5492"/>
                    </a:cubicBezTo>
                    <a:cubicBezTo>
                      <a:pt x="1" y="5588"/>
                      <a:pt x="49" y="5684"/>
                      <a:pt x="145" y="5720"/>
                    </a:cubicBezTo>
                    <a:cubicBezTo>
                      <a:pt x="157" y="5720"/>
                      <a:pt x="181" y="5732"/>
                      <a:pt x="205" y="5732"/>
                    </a:cubicBezTo>
                    <a:cubicBezTo>
                      <a:pt x="277" y="5732"/>
                      <a:pt x="337" y="5684"/>
                      <a:pt x="361" y="5612"/>
                    </a:cubicBezTo>
                    <a:cubicBezTo>
                      <a:pt x="1008" y="3706"/>
                      <a:pt x="3981" y="325"/>
                      <a:pt x="4005" y="289"/>
                    </a:cubicBezTo>
                    <a:cubicBezTo>
                      <a:pt x="4077" y="217"/>
                      <a:pt x="4065" y="109"/>
                      <a:pt x="3993" y="49"/>
                    </a:cubicBezTo>
                    <a:cubicBezTo>
                      <a:pt x="3960" y="16"/>
                      <a:pt x="3920" y="1"/>
                      <a:pt x="3878"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6" name="Google Shape;3296;gd778a894d7_0_1128"/>
              <p:cNvSpPr/>
              <p:nvPr/>
            </p:nvSpPr>
            <p:spPr>
              <a:xfrm>
                <a:off x="3521563" y="4755350"/>
                <a:ext cx="412750" cy="14100"/>
              </a:xfrm>
              <a:custGeom>
                <a:rect b="b" l="l" r="r" t="t"/>
                <a:pathLst>
                  <a:path extrusionOk="0" h="564" w="16510">
                    <a:moveTo>
                      <a:pt x="169" y="0"/>
                    </a:moveTo>
                    <a:cubicBezTo>
                      <a:pt x="73" y="0"/>
                      <a:pt x="1" y="72"/>
                      <a:pt x="1" y="168"/>
                    </a:cubicBezTo>
                    <a:cubicBezTo>
                      <a:pt x="1" y="264"/>
                      <a:pt x="73" y="348"/>
                      <a:pt x="169" y="348"/>
                    </a:cubicBezTo>
                    <a:lnTo>
                      <a:pt x="16269" y="564"/>
                    </a:lnTo>
                    <a:cubicBezTo>
                      <a:pt x="16509" y="564"/>
                      <a:pt x="16509" y="216"/>
                      <a:pt x="16269" y="216"/>
                    </a:cubicBezTo>
                    <a:lnTo>
                      <a:pt x="169" y="0"/>
                    </a:ln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7" name="Google Shape;3297;gd778a894d7_0_1128"/>
              <p:cNvSpPr/>
              <p:nvPr/>
            </p:nvSpPr>
            <p:spPr>
              <a:xfrm>
                <a:off x="2134788" y="4725950"/>
                <a:ext cx="369875" cy="27925"/>
              </a:xfrm>
              <a:custGeom>
                <a:rect b="b" l="l" r="r" t="t"/>
                <a:pathLst>
                  <a:path extrusionOk="0" h="1117" w="14795">
                    <a:moveTo>
                      <a:pt x="162" y="0"/>
                    </a:moveTo>
                    <a:cubicBezTo>
                      <a:pt x="74" y="0"/>
                      <a:pt x="0" y="79"/>
                      <a:pt x="0" y="169"/>
                    </a:cubicBezTo>
                    <a:cubicBezTo>
                      <a:pt x="0" y="265"/>
                      <a:pt x="72" y="349"/>
                      <a:pt x="168" y="349"/>
                    </a:cubicBezTo>
                    <a:lnTo>
                      <a:pt x="14614" y="1116"/>
                    </a:lnTo>
                    <a:cubicBezTo>
                      <a:pt x="14710" y="1116"/>
                      <a:pt x="14782" y="1044"/>
                      <a:pt x="14782" y="960"/>
                    </a:cubicBezTo>
                    <a:cubicBezTo>
                      <a:pt x="14794" y="865"/>
                      <a:pt x="14722" y="781"/>
                      <a:pt x="14614" y="781"/>
                    </a:cubicBezTo>
                    <a:lnTo>
                      <a:pt x="180" y="1"/>
                    </a:lnTo>
                    <a:cubicBezTo>
                      <a:pt x="174" y="1"/>
                      <a:pt x="168" y="0"/>
                      <a:pt x="162"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8" name="Google Shape;3298;gd778a894d7_0_1128"/>
              <p:cNvSpPr/>
              <p:nvPr/>
            </p:nvSpPr>
            <p:spPr>
              <a:xfrm>
                <a:off x="2772288" y="3253775"/>
                <a:ext cx="527825" cy="294325"/>
              </a:xfrm>
              <a:custGeom>
                <a:rect b="b" l="l" r="r" t="t"/>
                <a:pathLst>
                  <a:path extrusionOk="0" h="11773" w="21113">
                    <a:moveTo>
                      <a:pt x="10586" y="0"/>
                    </a:moveTo>
                    <a:cubicBezTo>
                      <a:pt x="10586" y="0"/>
                      <a:pt x="2769" y="1738"/>
                      <a:pt x="1391" y="4484"/>
                    </a:cubicBezTo>
                    <a:cubicBezTo>
                      <a:pt x="0" y="7241"/>
                      <a:pt x="4832" y="11581"/>
                      <a:pt x="4832" y="11581"/>
                    </a:cubicBezTo>
                    <a:cubicBezTo>
                      <a:pt x="4832" y="11581"/>
                      <a:pt x="5875" y="5910"/>
                      <a:pt x="10382" y="5755"/>
                    </a:cubicBezTo>
                    <a:cubicBezTo>
                      <a:pt x="15046" y="5922"/>
                      <a:pt x="16137" y="11773"/>
                      <a:pt x="16137" y="11773"/>
                    </a:cubicBezTo>
                    <a:cubicBezTo>
                      <a:pt x="16137" y="11773"/>
                      <a:pt x="21112" y="7601"/>
                      <a:pt x="19817" y="4795"/>
                    </a:cubicBezTo>
                    <a:cubicBezTo>
                      <a:pt x="18570" y="2074"/>
                      <a:pt x="11006" y="132"/>
                      <a:pt x="10586" y="24"/>
                    </a:cubicBezTo>
                    <a:lnTo>
                      <a:pt x="10586"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9" name="Google Shape;3299;gd778a894d7_0_1128"/>
              <p:cNvSpPr/>
              <p:nvPr/>
            </p:nvSpPr>
            <p:spPr>
              <a:xfrm>
                <a:off x="2474063" y="5594850"/>
                <a:ext cx="1220475" cy="129800"/>
              </a:xfrm>
              <a:custGeom>
                <a:rect b="b" l="l" r="r" t="t"/>
                <a:pathLst>
                  <a:path extrusionOk="0" h="5192" w="48819">
                    <a:moveTo>
                      <a:pt x="0" y="1"/>
                    </a:moveTo>
                    <a:cubicBezTo>
                      <a:pt x="84" y="2099"/>
                      <a:pt x="144" y="3621"/>
                      <a:pt x="168" y="4400"/>
                    </a:cubicBezTo>
                    <a:lnTo>
                      <a:pt x="46744" y="5192"/>
                    </a:lnTo>
                    <a:cubicBezTo>
                      <a:pt x="47439" y="4976"/>
                      <a:pt x="48123" y="4748"/>
                      <a:pt x="48818" y="4508"/>
                    </a:cubicBezTo>
                    <a:lnTo>
                      <a:pt x="48650" y="828"/>
                    </a:lnTo>
                    <a:lnTo>
                      <a:pt x="0"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0" name="Google Shape;3300;gd778a894d7_0_1128"/>
              <p:cNvSpPr/>
              <p:nvPr/>
            </p:nvSpPr>
            <p:spPr>
              <a:xfrm>
                <a:off x="4278663" y="3394025"/>
                <a:ext cx="608125" cy="649825"/>
              </a:xfrm>
              <a:custGeom>
                <a:rect b="b" l="l" r="r" t="t"/>
                <a:pathLst>
                  <a:path extrusionOk="0" h="25993" w="24325">
                    <a:moveTo>
                      <a:pt x="12833" y="1"/>
                    </a:moveTo>
                    <a:cubicBezTo>
                      <a:pt x="12591" y="1"/>
                      <a:pt x="5854" y="47"/>
                      <a:pt x="5395" y="5180"/>
                    </a:cubicBezTo>
                    <a:cubicBezTo>
                      <a:pt x="4088" y="19722"/>
                      <a:pt x="0" y="25992"/>
                      <a:pt x="0" y="25992"/>
                    </a:cubicBezTo>
                    <a:lnTo>
                      <a:pt x="24325" y="25333"/>
                    </a:lnTo>
                    <a:cubicBezTo>
                      <a:pt x="24325" y="25333"/>
                      <a:pt x="22982" y="20645"/>
                      <a:pt x="21328" y="5180"/>
                    </a:cubicBezTo>
                    <a:cubicBezTo>
                      <a:pt x="20774" y="47"/>
                      <a:pt x="14129" y="1"/>
                      <a:pt x="13889" y="1"/>
                    </a:cubicBezTo>
                    <a:cubicBezTo>
                      <a:pt x="13885" y="1"/>
                      <a:pt x="13883" y="1"/>
                      <a:pt x="13883" y="1"/>
                    </a:cubicBezTo>
                    <a:lnTo>
                      <a:pt x="13355" y="61"/>
                    </a:lnTo>
                    <a:lnTo>
                      <a:pt x="12840" y="1"/>
                    </a:lnTo>
                    <a:cubicBezTo>
                      <a:pt x="12840" y="1"/>
                      <a:pt x="12838" y="1"/>
                      <a:pt x="12833" y="1"/>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1" name="Google Shape;3301;gd778a894d7_0_1128"/>
              <p:cNvSpPr/>
              <p:nvPr/>
            </p:nvSpPr>
            <p:spPr>
              <a:xfrm>
                <a:off x="4477063" y="3759375"/>
                <a:ext cx="268575" cy="113625"/>
              </a:xfrm>
              <a:custGeom>
                <a:rect b="b" l="l" r="r" t="t"/>
                <a:pathLst>
                  <a:path extrusionOk="0" h="4545" w="10743">
                    <a:moveTo>
                      <a:pt x="10718" y="1"/>
                    </a:moveTo>
                    <a:lnTo>
                      <a:pt x="336" y="121"/>
                    </a:lnTo>
                    <a:cubicBezTo>
                      <a:pt x="0" y="1715"/>
                      <a:pt x="1067" y="4125"/>
                      <a:pt x="1067" y="4125"/>
                    </a:cubicBezTo>
                    <a:cubicBezTo>
                      <a:pt x="1067" y="4125"/>
                      <a:pt x="3756" y="4545"/>
                      <a:pt x="6275" y="4545"/>
                    </a:cubicBezTo>
                    <a:cubicBezTo>
                      <a:pt x="7972" y="4545"/>
                      <a:pt x="9592" y="4354"/>
                      <a:pt x="10263" y="3717"/>
                    </a:cubicBezTo>
                    <a:cubicBezTo>
                      <a:pt x="10742" y="3250"/>
                      <a:pt x="10718" y="1"/>
                      <a:pt x="10718" y="1"/>
                    </a:cubicBezTo>
                    <a:close/>
                  </a:path>
                </a:pathLst>
              </a:custGeom>
              <a:solidFill>
                <a:srgbClr val="C4CB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2" name="Google Shape;3302;gd778a894d7_0_1128"/>
              <p:cNvSpPr/>
              <p:nvPr/>
            </p:nvSpPr>
            <p:spPr>
              <a:xfrm>
                <a:off x="3980438" y="5740825"/>
                <a:ext cx="1340050" cy="904850"/>
              </a:xfrm>
              <a:custGeom>
                <a:rect b="b" l="l" r="r" t="t"/>
                <a:pathLst>
                  <a:path extrusionOk="0" h="36194" w="53602">
                    <a:moveTo>
                      <a:pt x="3477" y="0"/>
                    </a:moveTo>
                    <a:cubicBezTo>
                      <a:pt x="1811" y="12768"/>
                      <a:pt x="696" y="24889"/>
                      <a:pt x="0" y="36194"/>
                    </a:cubicBezTo>
                    <a:lnTo>
                      <a:pt x="24889" y="36194"/>
                    </a:lnTo>
                    <a:cubicBezTo>
                      <a:pt x="25045" y="33832"/>
                      <a:pt x="25188" y="31674"/>
                      <a:pt x="25356" y="29864"/>
                    </a:cubicBezTo>
                    <a:cubicBezTo>
                      <a:pt x="25368" y="29660"/>
                      <a:pt x="25464" y="29480"/>
                      <a:pt x="25620" y="29360"/>
                    </a:cubicBezTo>
                    <a:cubicBezTo>
                      <a:pt x="25776" y="29480"/>
                      <a:pt x="25872" y="29660"/>
                      <a:pt x="25884" y="29864"/>
                    </a:cubicBezTo>
                    <a:cubicBezTo>
                      <a:pt x="26052" y="31674"/>
                      <a:pt x="26279" y="33832"/>
                      <a:pt x="26555" y="36194"/>
                    </a:cubicBezTo>
                    <a:lnTo>
                      <a:pt x="53602" y="36194"/>
                    </a:lnTo>
                    <a:cubicBezTo>
                      <a:pt x="52906" y="24889"/>
                      <a:pt x="51803" y="12768"/>
                      <a:pt x="50125" y="0"/>
                    </a:cubicBezTo>
                    <a:lnTo>
                      <a:pt x="26807" y="84"/>
                    </a:lnTo>
                    <a:lnTo>
                      <a:pt x="3477" y="0"/>
                    </a:lnTo>
                    <a:close/>
                  </a:path>
                </a:pathLst>
              </a:custGeom>
              <a:solidFill>
                <a:srgbClr val="E7E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3" name="Google Shape;3303;gd778a894d7_0_1128"/>
              <p:cNvSpPr/>
              <p:nvPr/>
            </p:nvSpPr>
            <p:spPr>
              <a:xfrm>
                <a:off x="3983438" y="4021550"/>
                <a:ext cx="1248325" cy="1820025"/>
              </a:xfrm>
              <a:custGeom>
                <a:rect b="b" l="l" r="r" t="t"/>
                <a:pathLst>
                  <a:path extrusionOk="0" h="72801" w="49933">
                    <a:moveTo>
                      <a:pt x="31517" y="0"/>
                    </a:moveTo>
                    <a:cubicBezTo>
                      <a:pt x="23363" y="0"/>
                      <a:pt x="8968" y="1227"/>
                      <a:pt x="8968" y="1227"/>
                    </a:cubicBezTo>
                    <a:cubicBezTo>
                      <a:pt x="8968" y="1227"/>
                      <a:pt x="1271" y="3073"/>
                      <a:pt x="456" y="8684"/>
                    </a:cubicBezTo>
                    <a:cubicBezTo>
                      <a:pt x="0" y="11741"/>
                      <a:pt x="3273" y="70210"/>
                      <a:pt x="3273" y="70210"/>
                    </a:cubicBezTo>
                    <a:cubicBezTo>
                      <a:pt x="3273" y="70210"/>
                      <a:pt x="13352" y="72800"/>
                      <a:pt x="26047" y="72800"/>
                    </a:cubicBezTo>
                    <a:cubicBezTo>
                      <a:pt x="33607" y="72800"/>
                      <a:pt x="42094" y="71882"/>
                      <a:pt x="49933" y="68951"/>
                    </a:cubicBezTo>
                    <a:lnTo>
                      <a:pt x="46360" y="11717"/>
                    </a:lnTo>
                    <a:cubicBezTo>
                      <a:pt x="45977" y="5627"/>
                      <a:pt x="41229" y="675"/>
                      <a:pt x="35151" y="136"/>
                    </a:cubicBezTo>
                    <a:lnTo>
                      <a:pt x="34959" y="112"/>
                    </a:lnTo>
                    <a:cubicBezTo>
                      <a:pt x="34045" y="34"/>
                      <a:pt x="32867" y="0"/>
                      <a:pt x="3151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4" name="Google Shape;3304;gd778a894d7_0_1128"/>
              <p:cNvSpPr/>
              <p:nvPr/>
            </p:nvSpPr>
            <p:spPr>
              <a:xfrm>
                <a:off x="4034088" y="5119100"/>
                <a:ext cx="1179400" cy="331300"/>
              </a:xfrm>
              <a:custGeom>
                <a:rect b="b" l="l" r="r" t="t"/>
                <a:pathLst>
                  <a:path extrusionOk="0" h="13252" w="47176">
                    <a:moveTo>
                      <a:pt x="27794" y="0"/>
                    </a:moveTo>
                    <a:cubicBezTo>
                      <a:pt x="27788" y="0"/>
                      <a:pt x="27783" y="2"/>
                      <a:pt x="27778" y="5"/>
                    </a:cubicBezTo>
                    <a:cubicBezTo>
                      <a:pt x="18257" y="5409"/>
                      <a:pt x="9483" y="6341"/>
                      <a:pt x="4564" y="6341"/>
                    </a:cubicBezTo>
                    <a:cubicBezTo>
                      <a:pt x="1976" y="6341"/>
                      <a:pt x="456" y="6083"/>
                      <a:pt x="456" y="6083"/>
                    </a:cubicBezTo>
                    <a:lnTo>
                      <a:pt x="0" y="3038"/>
                    </a:lnTo>
                    <a:lnTo>
                      <a:pt x="0" y="3038"/>
                    </a:lnTo>
                    <a:cubicBezTo>
                      <a:pt x="144" y="5855"/>
                      <a:pt x="288" y="8588"/>
                      <a:pt x="420" y="11130"/>
                    </a:cubicBezTo>
                    <a:cubicBezTo>
                      <a:pt x="1222" y="11183"/>
                      <a:pt x="2016" y="11208"/>
                      <a:pt x="2799" y="11208"/>
                    </a:cubicBezTo>
                    <a:cubicBezTo>
                      <a:pt x="16558" y="11208"/>
                      <a:pt x="27214" y="3481"/>
                      <a:pt x="27214" y="3481"/>
                    </a:cubicBezTo>
                    <a:cubicBezTo>
                      <a:pt x="31015" y="9524"/>
                      <a:pt x="42332" y="12317"/>
                      <a:pt x="47176" y="13252"/>
                    </a:cubicBezTo>
                    <a:cubicBezTo>
                      <a:pt x="47164" y="13252"/>
                      <a:pt x="46852" y="5759"/>
                      <a:pt x="46708" y="5747"/>
                    </a:cubicBezTo>
                    <a:cubicBezTo>
                      <a:pt x="35043" y="4920"/>
                      <a:pt x="28114" y="352"/>
                      <a:pt x="28114" y="352"/>
                    </a:cubicBezTo>
                    <a:cubicBezTo>
                      <a:pt x="28114" y="352"/>
                      <a:pt x="27890" y="0"/>
                      <a:pt x="27794" y="0"/>
                    </a:cubicBezTo>
                    <a:close/>
                  </a:path>
                </a:pathLst>
              </a:custGeom>
              <a:solidFill>
                <a:srgbClr val="DFC4AC">
                  <a:alpha val="4352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5" name="Google Shape;3305;gd778a894d7_0_1128"/>
              <p:cNvSpPr/>
              <p:nvPr/>
            </p:nvSpPr>
            <p:spPr>
              <a:xfrm>
                <a:off x="4471363" y="3824125"/>
                <a:ext cx="335700" cy="482275"/>
              </a:xfrm>
              <a:custGeom>
                <a:rect b="b" l="l" r="r" t="t"/>
                <a:pathLst>
                  <a:path extrusionOk="0" h="19291" w="13428">
                    <a:moveTo>
                      <a:pt x="10323" y="0"/>
                    </a:moveTo>
                    <a:lnTo>
                      <a:pt x="1535" y="96"/>
                    </a:lnTo>
                    <a:cubicBezTo>
                      <a:pt x="960" y="3705"/>
                      <a:pt x="504" y="9711"/>
                      <a:pt x="1" y="10658"/>
                    </a:cubicBezTo>
                    <a:cubicBezTo>
                      <a:pt x="1" y="10658"/>
                      <a:pt x="382" y="19291"/>
                      <a:pt x="7432" y="19291"/>
                    </a:cubicBezTo>
                    <a:cubicBezTo>
                      <a:pt x="7457" y="19291"/>
                      <a:pt x="7481" y="19290"/>
                      <a:pt x="7506" y="19290"/>
                    </a:cubicBezTo>
                    <a:cubicBezTo>
                      <a:pt x="10299" y="19254"/>
                      <a:pt x="13428" y="14962"/>
                      <a:pt x="12781" y="10670"/>
                    </a:cubicBezTo>
                    <a:cubicBezTo>
                      <a:pt x="12517" y="8980"/>
                      <a:pt x="11018" y="4832"/>
                      <a:pt x="10323"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6" name="Google Shape;3306;gd778a894d7_0_1128"/>
              <p:cNvSpPr/>
              <p:nvPr/>
            </p:nvSpPr>
            <p:spPr>
              <a:xfrm>
                <a:off x="4503738" y="3852300"/>
                <a:ext cx="229900" cy="167275"/>
              </a:xfrm>
              <a:custGeom>
                <a:rect b="b" l="l" r="r" t="t"/>
                <a:pathLst>
                  <a:path extrusionOk="0" h="6691" w="9196">
                    <a:moveTo>
                      <a:pt x="9196" y="0"/>
                    </a:moveTo>
                    <a:lnTo>
                      <a:pt x="0" y="408"/>
                    </a:lnTo>
                    <a:cubicBezTo>
                      <a:pt x="0" y="408"/>
                      <a:pt x="1547" y="6690"/>
                      <a:pt x="9160" y="6690"/>
                    </a:cubicBezTo>
                    <a:cubicBezTo>
                      <a:pt x="9160" y="6690"/>
                      <a:pt x="8752" y="1487"/>
                      <a:pt x="9196" y="0"/>
                    </a:cubicBezTo>
                    <a:close/>
                  </a:path>
                </a:pathLst>
              </a:custGeom>
              <a:solidFill>
                <a:srgbClr val="DFC4AC">
                  <a:alpha val="4352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7" name="Google Shape;3307;gd778a894d7_0_1128"/>
              <p:cNvSpPr/>
              <p:nvPr/>
            </p:nvSpPr>
            <p:spPr>
              <a:xfrm>
                <a:off x="4503738" y="3824125"/>
                <a:ext cx="229900" cy="143900"/>
              </a:xfrm>
              <a:custGeom>
                <a:rect b="b" l="l" r="r" t="t"/>
                <a:pathLst>
                  <a:path extrusionOk="0" h="5756" w="9196">
                    <a:moveTo>
                      <a:pt x="9028" y="0"/>
                    </a:moveTo>
                    <a:lnTo>
                      <a:pt x="228" y="96"/>
                    </a:lnTo>
                    <a:cubicBezTo>
                      <a:pt x="168" y="516"/>
                      <a:pt x="84" y="1008"/>
                      <a:pt x="0" y="1535"/>
                    </a:cubicBezTo>
                    <a:cubicBezTo>
                      <a:pt x="240" y="2218"/>
                      <a:pt x="576" y="2854"/>
                      <a:pt x="1008" y="3429"/>
                    </a:cubicBezTo>
                    <a:cubicBezTo>
                      <a:pt x="2254" y="4976"/>
                      <a:pt x="3597" y="5623"/>
                      <a:pt x="4568" y="5755"/>
                    </a:cubicBezTo>
                    <a:cubicBezTo>
                      <a:pt x="5551" y="5611"/>
                      <a:pt x="6870" y="4928"/>
                      <a:pt x="8093" y="3357"/>
                    </a:cubicBezTo>
                    <a:cubicBezTo>
                      <a:pt x="8584" y="2674"/>
                      <a:pt x="8956" y="1931"/>
                      <a:pt x="9196" y="1127"/>
                    </a:cubicBezTo>
                    <a:cubicBezTo>
                      <a:pt x="9136" y="744"/>
                      <a:pt x="9088" y="372"/>
                      <a:pt x="9028" y="0"/>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8" name="Google Shape;3308;gd778a894d7_0_1128"/>
              <p:cNvSpPr/>
              <p:nvPr/>
            </p:nvSpPr>
            <p:spPr>
              <a:xfrm>
                <a:off x="4463638" y="3537775"/>
                <a:ext cx="292475" cy="387975"/>
              </a:xfrm>
              <a:custGeom>
                <a:rect b="b" l="l" r="r" t="t"/>
                <a:pathLst>
                  <a:path extrusionOk="0" h="15519" w="11699">
                    <a:moveTo>
                      <a:pt x="6591" y="1"/>
                    </a:moveTo>
                    <a:cubicBezTo>
                      <a:pt x="6312" y="1"/>
                      <a:pt x="6016" y="18"/>
                      <a:pt x="5705" y="53"/>
                    </a:cubicBezTo>
                    <a:cubicBezTo>
                      <a:pt x="5446" y="29"/>
                      <a:pt x="5200" y="17"/>
                      <a:pt x="4967" y="17"/>
                    </a:cubicBezTo>
                    <a:cubicBezTo>
                      <a:pt x="0" y="17"/>
                      <a:pt x="645" y="5256"/>
                      <a:pt x="645" y="5256"/>
                    </a:cubicBezTo>
                    <a:cubicBezTo>
                      <a:pt x="645" y="5256"/>
                      <a:pt x="549" y="10651"/>
                      <a:pt x="2588" y="13181"/>
                    </a:cubicBezTo>
                    <a:cubicBezTo>
                      <a:pt x="3834" y="14727"/>
                      <a:pt x="5177" y="15387"/>
                      <a:pt x="6160" y="15519"/>
                    </a:cubicBezTo>
                    <a:cubicBezTo>
                      <a:pt x="7131" y="15363"/>
                      <a:pt x="8462" y="14679"/>
                      <a:pt x="9685" y="13109"/>
                    </a:cubicBezTo>
                    <a:cubicBezTo>
                      <a:pt x="11699" y="10531"/>
                      <a:pt x="11531" y="5148"/>
                      <a:pt x="11531" y="5148"/>
                    </a:cubicBezTo>
                    <a:cubicBezTo>
                      <a:pt x="11531" y="5148"/>
                      <a:pt x="11467" y="1"/>
                      <a:pt x="6591" y="1"/>
                    </a:cubicBez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9" name="Google Shape;3309;gd778a894d7_0_1128"/>
              <p:cNvSpPr/>
              <p:nvPr/>
            </p:nvSpPr>
            <p:spPr>
              <a:xfrm>
                <a:off x="4488163" y="3715750"/>
                <a:ext cx="259575" cy="210000"/>
              </a:xfrm>
              <a:custGeom>
                <a:rect b="b" l="l" r="r" t="t"/>
                <a:pathLst>
                  <a:path extrusionOk="0" h="8400" w="10383">
                    <a:moveTo>
                      <a:pt x="5282" y="1"/>
                    </a:moveTo>
                    <a:cubicBezTo>
                      <a:pt x="4777" y="1"/>
                      <a:pt x="4298" y="329"/>
                      <a:pt x="4064" y="643"/>
                    </a:cubicBezTo>
                    <a:cubicBezTo>
                      <a:pt x="3141" y="1866"/>
                      <a:pt x="60" y="1854"/>
                      <a:pt x="0" y="1866"/>
                    </a:cubicBezTo>
                    <a:cubicBezTo>
                      <a:pt x="264" y="3364"/>
                      <a:pt x="731" y="4971"/>
                      <a:pt x="1619" y="6074"/>
                    </a:cubicBezTo>
                    <a:cubicBezTo>
                      <a:pt x="2865" y="7608"/>
                      <a:pt x="4208" y="8268"/>
                      <a:pt x="5179" y="8400"/>
                    </a:cubicBezTo>
                    <a:cubicBezTo>
                      <a:pt x="5946" y="8280"/>
                      <a:pt x="6941" y="7800"/>
                      <a:pt x="7925" y="6853"/>
                    </a:cubicBezTo>
                    <a:cubicBezTo>
                      <a:pt x="9567" y="5378"/>
                      <a:pt x="10382" y="2441"/>
                      <a:pt x="10262" y="1806"/>
                    </a:cubicBezTo>
                    <a:lnTo>
                      <a:pt x="10262" y="1758"/>
                    </a:lnTo>
                    <a:cubicBezTo>
                      <a:pt x="9896" y="1885"/>
                      <a:pt x="9521" y="1938"/>
                      <a:pt x="9156" y="1938"/>
                    </a:cubicBezTo>
                    <a:cubicBezTo>
                      <a:pt x="7861" y="1938"/>
                      <a:pt x="6688" y="1266"/>
                      <a:pt x="6426" y="799"/>
                    </a:cubicBezTo>
                    <a:cubicBezTo>
                      <a:pt x="6102" y="209"/>
                      <a:pt x="5683" y="1"/>
                      <a:pt x="5282"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0" name="Google Shape;3310;gd778a894d7_0_1128"/>
              <p:cNvSpPr/>
              <p:nvPr/>
            </p:nvSpPr>
            <p:spPr>
              <a:xfrm>
                <a:off x="4451288" y="3682050"/>
                <a:ext cx="36600" cy="80350"/>
              </a:xfrm>
              <a:custGeom>
                <a:rect b="b" l="l" r="r" t="t"/>
                <a:pathLst>
                  <a:path extrusionOk="0" h="3214" w="1464">
                    <a:moveTo>
                      <a:pt x="618" y="0"/>
                    </a:moveTo>
                    <a:cubicBezTo>
                      <a:pt x="491" y="0"/>
                      <a:pt x="374" y="30"/>
                      <a:pt x="312" y="121"/>
                    </a:cubicBezTo>
                    <a:cubicBezTo>
                      <a:pt x="132" y="384"/>
                      <a:pt x="0" y="1475"/>
                      <a:pt x="504" y="2195"/>
                    </a:cubicBezTo>
                    <a:cubicBezTo>
                      <a:pt x="756" y="2590"/>
                      <a:pt x="1079" y="2926"/>
                      <a:pt x="1463" y="3214"/>
                    </a:cubicBezTo>
                    <a:lnTo>
                      <a:pt x="1139" y="109"/>
                    </a:lnTo>
                    <a:cubicBezTo>
                      <a:pt x="1139" y="109"/>
                      <a:pt x="861" y="0"/>
                      <a:pt x="618" y="0"/>
                    </a:cubicBez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1" name="Google Shape;3311;gd778a894d7_0_1128"/>
              <p:cNvSpPr/>
              <p:nvPr/>
            </p:nvSpPr>
            <p:spPr>
              <a:xfrm>
                <a:off x="4745013" y="3678900"/>
                <a:ext cx="35975" cy="80500"/>
              </a:xfrm>
              <a:custGeom>
                <a:rect b="b" l="l" r="r" t="t"/>
                <a:pathLst>
                  <a:path extrusionOk="0" h="3220" w="1439">
                    <a:moveTo>
                      <a:pt x="820" y="1"/>
                    </a:moveTo>
                    <a:cubicBezTo>
                      <a:pt x="572" y="1"/>
                      <a:pt x="276" y="127"/>
                      <a:pt x="276" y="127"/>
                    </a:cubicBezTo>
                    <a:lnTo>
                      <a:pt x="0" y="3220"/>
                    </a:lnTo>
                    <a:cubicBezTo>
                      <a:pt x="372" y="2932"/>
                      <a:pt x="696" y="2585"/>
                      <a:pt x="947" y="2189"/>
                    </a:cubicBezTo>
                    <a:cubicBezTo>
                      <a:pt x="1439" y="1458"/>
                      <a:pt x="1283" y="379"/>
                      <a:pt x="1103" y="115"/>
                    </a:cubicBezTo>
                    <a:cubicBezTo>
                      <a:pt x="1045" y="30"/>
                      <a:pt x="938" y="1"/>
                      <a:pt x="820" y="1"/>
                    </a:cubicBezTo>
                    <a:close/>
                  </a:path>
                </a:pathLst>
              </a:custGeom>
              <a:solidFill>
                <a:srgbClr val="FB9E8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2" name="Google Shape;3312;gd778a894d7_0_1128"/>
              <p:cNvSpPr/>
              <p:nvPr/>
            </p:nvSpPr>
            <p:spPr>
              <a:xfrm>
                <a:off x="4442888" y="3496675"/>
                <a:ext cx="328525" cy="183600"/>
              </a:xfrm>
              <a:custGeom>
                <a:rect b="b" l="l" r="r" t="t"/>
                <a:pathLst>
                  <a:path extrusionOk="0" h="7344" w="13141">
                    <a:moveTo>
                      <a:pt x="8134" y="0"/>
                    </a:moveTo>
                    <a:cubicBezTo>
                      <a:pt x="7428" y="0"/>
                      <a:pt x="6716" y="124"/>
                      <a:pt x="6031" y="378"/>
                    </a:cubicBezTo>
                    <a:cubicBezTo>
                      <a:pt x="5635" y="522"/>
                      <a:pt x="5252" y="726"/>
                      <a:pt x="4832" y="798"/>
                    </a:cubicBezTo>
                    <a:cubicBezTo>
                      <a:pt x="4627" y="836"/>
                      <a:pt x="4419" y="846"/>
                      <a:pt x="4210" y="846"/>
                    </a:cubicBezTo>
                    <a:cubicBezTo>
                      <a:pt x="3978" y="846"/>
                      <a:pt x="3745" y="833"/>
                      <a:pt x="3514" y="833"/>
                    </a:cubicBezTo>
                    <a:cubicBezTo>
                      <a:pt x="3357" y="833"/>
                      <a:pt x="3201" y="839"/>
                      <a:pt x="3046" y="858"/>
                    </a:cubicBezTo>
                    <a:cubicBezTo>
                      <a:pt x="2279" y="966"/>
                      <a:pt x="1595" y="1433"/>
                      <a:pt x="1032" y="1973"/>
                    </a:cubicBezTo>
                    <a:cubicBezTo>
                      <a:pt x="588" y="2405"/>
                      <a:pt x="193" y="2920"/>
                      <a:pt x="73" y="3532"/>
                    </a:cubicBezTo>
                    <a:cubicBezTo>
                      <a:pt x="1" y="3915"/>
                      <a:pt x="13" y="4311"/>
                      <a:pt x="109" y="4694"/>
                    </a:cubicBezTo>
                    <a:cubicBezTo>
                      <a:pt x="232" y="5301"/>
                      <a:pt x="910" y="6922"/>
                      <a:pt x="1490" y="6922"/>
                    </a:cubicBezTo>
                    <a:cubicBezTo>
                      <a:pt x="1700" y="6922"/>
                      <a:pt x="1898" y="6709"/>
                      <a:pt x="2051" y="6157"/>
                    </a:cubicBezTo>
                    <a:cubicBezTo>
                      <a:pt x="2171" y="5749"/>
                      <a:pt x="2135" y="5318"/>
                      <a:pt x="2231" y="4910"/>
                    </a:cubicBezTo>
                    <a:cubicBezTo>
                      <a:pt x="2434" y="4083"/>
                      <a:pt x="3106" y="3448"/>
                      <a:pt x="3933" y="3280"/>
                    </a:cubicBezTo>
                    <a:cubicBezTo>
                      <a:pt x="3993" y="3268"/>
                      <a:pt x="4056" y="3262"/>
                      <a:pt x="4119" y="3262"/>
                    </a:cubicBezTo>
                    <a:cubicBezTo>
                      <a:pt x="4182" y="3262"/>
                      <a:pt x="4245" y="3268"/>
                      <a:pt x="4305" y="3280"/>
                    </a:cubicBezTo>
                    <a:cubicBezTo>
                      <a:pt x="4449" y="3352"/>
                      <a:pt x="4580" y="3448"/>
                      <a:pt x="4700" y="3567"/>
                    </a:cubicBezTo>
                    <a:cubicBezTo>
                      <a:pt x="5039" y="3849"/>
                      <a:pt x="5466" y="3949"/>
                      <a:pt x="5915" y="3949"/>
                    </a:cubicBezTo>
                    <a:cubicBezTo>
                      <a:pt x="6308" y="3949"/>
                      <a:pt x="6717" y="3872"/>
                      <a:pt x="7098" y="3771"/>
                    </a:cubicBezTo>
                    <a:cubicBezTo>
                      <a:pt x="7647" y="3632"/>
                      <a:pt x="8223" y="3459"/>
                      <a:pt x="8782" y="3459"/>
                    </a:cubicBezTo>
                    <a:cubicBezTo>
                      <a:pt x="9041" y="3459"/>
                      <a:pt x="9297" y="3496"/>
                      <a:pt x="9544" y="3591"/>
                    </a:cubicBezTo>
                    <a:cubicBezTo>
                      <a:pt x="10299" y="3879"/>
                      <a:pt x="10755" y="4622"/>
                      <a:pt x="11102" y="5342"/>
                    </a:cubicBezTo>
                    <a:cubicBezTo>
                      <a:pt x="11450" y="6073"/>
                      <a:pt x="11762" y="6840"/>
                      <a:pt x="12397" y="7344"/>
                    </a:cubicBezTo>
                    <a:cubicBezTo>
                      <a:pt x="13140" y="6349"/>
                      <a:pt x="13116" y="4994"/>
                      <a:pt x="13068" y="3747"/>
                    </a:cubicBezTo>
                    <a:cubicBezTo>
                      <a:pt x="13044" y="3280"/>
                      <a:pt x="13020" y="2812"/>
                      <a:pt x="12829" y="2393"/>
                    </a:cubicBezTo>
                    <a:cubicBezTo>
                      <a:pt x="12661" y="2057"/>
                      <a:pt x="12433" y="1769"/>
                      <a:pt x="12157" y="1529"/>
                    </a:cubicBezTo>
                    <a:cubicBezTo>
                      <a:pt x="11027" y="528"/>
                      <a:pt x="9592" y="0"/>
                      <a:pt x="8134" y="0"/>
                    </a:cubicBezTo>
                    <a:close/>
                  </a:path>
                </a:pathLst>
              </a:custGeom>
              <a:solidFill>
                <a:srgbClr val="3D2B2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3" name="Google Shape;3313;gd778a894d7_0_1128"/>
              <p:cNvSpPr/>
              <p:nvPr/>
            </p:nvSpPr>
            <p:spPr>
              <a:xfrm>
                <a:off x="4568788" y="3678750"/>
                <a:ext cx="14400" cy="30025"/>
              </a:xfrm>
              <a:custGeom>
                <a:rect b="b" l="l" r="r" t="t"/>
                <a:pathLst>
                  <a:path extrusionOk="0" h="1201" w="576">
                    <a:moveTo>
                      <a:pt x="312" y="1"/>
                    </a:moveTo>
                    <a:cubicBezTo>
                      <a:pt x="156" y="1"/>
                      <a:pt x="24" y="265"/>
                      <a:pt x="12" y="588"/>
                    </a:cubicBezTo>
                    <a:cubicBezTo>
                      <a:pt x="0" y="924"/>
                      <a:pt x="108" y="1200"/>
                      <a:pt x="264" y="1200"/>
                    </a:cubicBezTo>
                    <a:cubicBezTo>
                      <a:pt x="267" y="1200"/>
                      <a:pt x="270" y="1200"/>
                      <a:pt x="273" y="1200"/>
                    </a:cubicBezTo>
                    <a:cubicBezTo>
                      <a:pt x="414" y="1200"/>
                      <a:pt x="552" y="941"/>
                      <a:pt x="563" y="612"/>
                    </a:cubicBezTo>
                    <a:cubicBezTo>
                      <a:pt x="575" y="289"/>
                      <a:pt x="468" y="13"/>
                      <a:pt x="312" y="1"/>
                    </a:cubicBezTo>
                    <a:close/>
                  </a:path>
                </a:pathLst>
              </a:custGeom>
              <a:solidFill>
                <a:srgbClr val="3B261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4" name="Google Shape;3314;gd778a894d7_0_1128"/>
              <p:cNvSpPr/>
              <p:nvPr/>
            </p:nvSpPr>
            <p:spPr>
              <a:xfrm>
                <a:off x="4510613" y="3625275"/>
                <a:ext cx="90050" cy="36150"/>
              </a:xfrm>
              <a:custGeom>
                <a:rect b="b" l="l" r="r" t="t"/>
                <a:pathLst>
                  <a:path extrusionOk="0" h="1446" w="3602">
                    <a:moveTo>
                      <a:pt x="1831" y="0"/>
                    </a:moveTo>
                    <a:cubicBezTo>
                      <a:pt x="1511" y="0"/>
                      <a:pt x="1179" y="94"/>
                      <a:pt x="888" y="366"/>
                    </a:cubicBezTo>
                    <a:cubicBezTo>
                      <a:pt x="1" y="1218"/>
                      <a:pt x="513" y="1445"/>
                      <a:pt x="684" y="1445"/>
                    </a:cubicBezTo>
                    <a:cubicBezTo>
                      <a:pt x="688" y="1445"/>
                      <a:pt x="693" y="1445"/>
                      <a:pt x="697" y="1445"/>
                    </a:cubicBezTo>
                    <a:cubicBezTo>
                      <a:pt x="815" y="1436"/>
                      <a:pt x="1814" y="917"/>
                      <a:pt x="2495" y="917"/>
                    </a:cubicBezTo>
                    <a:cubicBezTo>
                      <a:pt x="2712" y="917"/>
                      <a:pt x="2897" y="970"/>
                      <a:pt x="3010" y="1109"/>
                    </a:cubicBezTo>
                    <a:cubicBezTo>
                      <a:pt x="3010" y="1109"/>
                      <a:pt x="3020" y="1110"/>
                      <a:pt x="3036" y="1110"/>
                    </a:cubicBezTo>
                    <a:cubicBezTo>
                      <a:pt x="3151" y="1110"/>
                      <a:pt x="3601" y="1073"/>
                      <a:pt x="3190" y="462"/>
                    </a:cubicBezTo>
                    <a:cubicBezTo>
                      <a:pt x="3190" y="462"/>
                      <a:pt x="2541" y="0"/>
                      <a:pt x="1831" y="0"/>
                    </a:cubicBezTo>
                    <a:close/>
                  </a:path>
                </a:pathLst>
              </a:custGeom>
              <a:solidFill>
                <a:srgbClr val="482A2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5" name="Google Shape;3315;gd778a894d7_0_1128"/>
              <p:cNvSpPr/>
              <p:nvPr/>
            </p:nvSpPr>
            <p:spPr>
              <a:xfrm>
                <a:off x="4651788" y="3678750"/>
                <a:ext cx="14425" cy="30025"/>
              </a:xfrm>
              <a:custGeom>
                <a:rect b="b" l="l" r="r" t="t"/>
                <a:pathLst>
                  <a:path extrusionOk="0" h="1201" w="577">
                    <a:moveTo>
                      <a:pt x="265" y="1"/>
                    </a:moveTo>
                    <a:cubicBezTo>
                      <a:pt x="109" y="13"/>
                      <a:pt x="1" y="277"/>
                      <a:pt x="13" y="612"/>
                    </a:cubicBezTo>
                    <a:cubicBezTo>
                      <a:pt x="25" y="941"/>
                      <a:pt x="151" y="1200"/>
                      <a:pt x="302" y="1200"/>
                    </a:cubicBezTo>
                    <a:cubicBezTo>
                      <a:pt x="306" y="1200"/>
                      <a:pt x="309" y="1200"/>
                      <a:pt x="313" y="1200"/>
                    </a:cubicBezTo>
                    <a:cubicBezTo>
                      <a:pt x="468" y="1188"/>
                      <a:pt x="576" y="924"/>
                      <a:pt x="564" y="588"/>
                    </a:cubicBezTo>
                    <a:cubicBezTo>
                      <a:pt x="552" y="253"/>
                      <a:pt x="408" y="1"/>
                      <a:pt x="265" y="1"/>
                    </a:cubicBezTo>
                    <a:close/>
                  </a:path>
                </a:pathLst>
              </a:custGeom>
              <a:solidFill>
                <a:srgbClr val="3B261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6" name="Google Shape;3316;gd778a894d7_0_1128"/>
              <p:cNvSpPr/>
              <p:nvPr/>
            </p:nvSpPr>
            <p:spPr>
              <a:xfrm>
                <a:off x="4634038" y="3625275"/>
                <a:ext cx="90325" cy="36150"/>
              </a:xfrm>
              <a:custGeom>
                <a:rect b="b" l="l" r="r" t="t"/>
                <a:pathLst>
                  <a:path extrusionOk="0" h="1446" w="3613">
                    <a:moveTo>
                      <a:pt x="1776" y="0"/>
                    </a:moveTo>
                    <a:cubicBezTo>
                      <a:pt x="1066" y="0"/>
                      <a:pt x="411" y="462"/>
                      <a:pt x="411" y="462"/>
                    </a:cubicBezTo>
                    <a:cubicBezTo>
                      <a:pt x="0" y="1073"/>
                      <a:pt x="460" y="1110"/>
                      <a:pt x="569" y="1110"/>
                    </a:cubicBezTo>
                    <a:cubicBezTo>
                      <a:pt x="584" y="1110"/>
                      <a:pt x="592" y="1109"/>
                      <a:pt x="591" y="1109"/>
                    </a:cubicBezTo>
                    <a:cubicBezTo>
                      <a:pt x="707" y="970"/>
                      <a:pt x="893" y="917"/>
                      <a:pt x="1111" y="917"/>
                    </a:cubicBezTo>
                    <a:cubicBezTo>
                      <a:pt x="1794" y="917"/>
                      <a:pt x="2787" y="1436"/>
                      <a:pt x="2905" y="1445"/>
                    </a:cubicBezTo>
                    <a:cubicBezTo>
                      <a:pt x="2909" y="1445"/>
                      <a:pt x="2914" y="1445"/>
                      <a:pt x="2918" y="1445"/>
                    </a:cubicBezTo>
                    <a:cubicBezTo>
                      <a:pt x="3101" y="1445"/>
                      <a:pt x="3612" y="1218"/>
                      <a:pt x="2713" y="366"/>
                    </a:cubicBezTo>
                    <a:cubicBezTo>
                      <a:pt x="2426" y="94"/>
                      <a:pt x="2095" y="0"/>
                      <a:pt x="1776" y="0"/>
                    </a:cubicBezTo>
                    <a:close/>
                  </a:path>
                </a:pathLst>
              </a:custGeom>
              <a:solidFill>
                <a:srgbClr val="482A2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7" name="Google Shape;3317;gd778a894d7_0_1128"/>
              <p:cNvSpPr/>
              <p:nvPr/>
            </p:nvSpPr>
            <p:spPr>
              <a:xfrm>
                <a:off x="3623738" y="4098375"/>
                <a:ext cx="694800" cy="1175275"/>
              </a:xfrm>
              <a:custGeom>
                <a:rect b="b" l="l" r="r" t="t"/>
                <a:pathLst>
                  <a:path extrusionOk="0" h="47011" w="27792">
                    <a:moveTo>
                      <a:pt x="19172" y="0"/>
                    </a:moveTo>
                    <a:cubicBezTo>
                      <a:pt x="19172" y="0"/>
                      <a:pt x="6380" y="8776"/>
                      <a:pt x="1369" y="36374"/>
                    </a:cubicBezTo>
                    <a:cubicBezTo>
                      <a:pt x="0" y="43913"/>
                      <a:pt x="10544" y="47011"/>
                      <a:pt x="21351" y="47011"/>
                    </a:cubicBezTo>
                    <a:cubicBezTo>
                      <a:pt x="23519" y="47011"/>
                      <a:pt x="25697" y="46886"/>
                      <a:pt x="27791" y="46648"/>
                    </a:cubicBezTo>
                    <a:lnTo>
                      <a:pt x="19172" y="0"/>
                    </a:ln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8" name="Google Shape;3318;gd778a894d7_0_1128"/>
              <p:cNvSpPr/>
              <p:nvPr/>
            </p:nvSpPr>
            <p:spPr>
              <a:xfrm>
                <a:off x="4164463" y="4559025"/>
                <a:ext cx="37775" cy="217025"/>
              </a:xfrm>
              <a:custGeom>
                <a:rect b="b" l="l" r="r" t="t"/>
                <a:pathLst>
                  <a:path extrusionOk="0" h="8681" w="1511">
                    <a:moveTo>
                      <a:pt x="1307" y="1"/>
                    </a:moveTo>
                    <a:cubicBezTo>
                      <a:pt x="1205" y="1"/>
                      <a:pt x="1103" y="73"/>
                      <a:pt x="1115" y="216"/>
                    </a:cubicBezTo>
                    <a:cubicBezTo>
                      <a:pt x="1115" y="264"/>
                      <a:pt x="1103" y="5240"/>
                      <a:pt x="36" y="8429"/>
                    </a:cubicBezTo>
                    <a:cubicBezTo>
                      <a:pt x="0" y="8537"/>
                      <a:pt x="48" y="8645"/>
                      <a:pt x="156" y="8680"/>
                    </a:cubicBezTo>
                    <a:lnTo>
                      <a:pt x="216" y="8680"/>
                    </a:lnTo>
                    <a:cubicBezTo>
                      <a:pt x="300" y="8680"/>
                      <a:pt x="372" y="8633"/>
                      <a:pt x="396" y="8549"/>
                    </a:cubicBezTo>
                    <a:cubicBezTo>
                      <a:pt x="1487" y="5300"/>
                      <a:pt x="1499" y="264"/>
                      <a:pt x="1499" y="216"/>
                    </a:cubicBezTo>
                    <a:cubicBezTo>
                      <a:pt x="1511" y="73"/>
                      <a:pt x="1409" y="1"/>
                      <a:pt x="130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9" name="Google Shape;3319;gd778a894d7_0_1128"/>
              <p:cNvSpPr/>
              <p:nvPr/>
            </p:nvSpPr>
            <p:spPr>
              <a:xfrm>
                <a:off x="4817838" y="4094175"/>
                <a:ext cx="720275" cy="1173300"/>
              </a:xfrm>
              <a:custGeom>
                <a:rect b="b" l="l" r="r" t="t"/>
                <a:pathLst>
                  <a:path extrusionOk="0" h="46932" w="28811">
                    <a:moveTo>
                      <a:pt x="8524" y="0"/>
                    </a:moveTo>
                    <a:lnTo>
                      <a:pt x="1" y="41049"/>
                    </a:lnTo>
                    <a:cubicBezTo>
                      <a:pt x="5992" y="45179"/>
                      <a:pt x="12053" y="46931"/>
                      <a:pt x="16993" y="46931"/>
                    </a:cubicBezTo>
                    <a:cubicBezTo>
                      <a:pt x="24043" y="46931"/>
                      <a:pt x="28811" y="43362"/>
                      <a:pt x="27838" y="38040"/>
                    </a:cubicBezTo>
                    <a:cubicBezTo>
                      <a:pt x="22827" y="10454"/>
                      <a:pt x="8524" y="0"/>
                      <a:pt x="8524" y="0"/>
                    </a:cubicBezTo>
                    <a:close/>
                  </a:path>
                </a:pathLst>
              </a:custGeom>
              <a:solidFill>
                <a:srgbClr val="E7E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0" name="Google Shape;3320;gd778a894d7_0_1128"/>
              <p:cNvSpPr/>
              <p:nvPr/>
            </p:nvSpPr>
            <p:spPr>
              <a:xfrm>
                <a:off x="4911363" y="4547600"/>
                <a:ext cx="159150" cy="283900"/>
              </a:xfrm>
              <a:custGeom>
                <a:rect b="b" l="l" r="r" t="t"/>
                <a:pathLst>
                  <a:path extrusionOk="0" h="11356" w="6366">
                    <a:moveTo>
                      <a:pt x="201" y="1"/>
                    </a:moveTo>
                    <a:cubicBezTo>
                      <a:pt x="194" y="1"/>
                      <a:pt x="187" y="1"/>
                      <a:pt x="180" y="2"/>
                    </a:cubicBezTo>
                    <a:cubicBezTo>
                      <a:pt x="84" y="14"/>
                      <a:pt x="0" y="110"/>
                      <a:pt x="12" y="206"/>
                    </a:cubicBezTo>
                    <a:cubicBezTo>
                      <a:pt x="24" y="290"/>
                      <a:pt x="839" y="7483"/>
                      <a:pt x="5982" y="11319"/>
                    </a:cubicBezTo>
                    <a:cubicBezTo>
                      <a:pt x="6018" y="11343"/>
                      <a:pt x="6054" y="11355"/>
                      <a:pt x="6102" y="11355"/>
                    </a:cubicBezTo>
                    <a:cubicBezTo>
                      <a:pt x="6282" y="11355"/>
                      <a:pt x="6366" y="11116"/>
                      <a:pt x="6210" y="11008"/>
                    </a:cubicBezTo>
                    <a:cubicBezTo>
                      <a:pt x="1199" y="7279"/>
                      <a:pt x="396" y="242"/>
                      <a:pt x="396" y="170"/>
                    </a:cubicBezTo>
                    <a:cubicBezTo>
                      <a:pt x="384" y="80"/>
                      <a:pt x="300" y="1"/>
                      <a:pt x="201"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1" name="Google Shape;3321;gd778a894d7_0_1128"/>
              <p:cNvSpPr/>
              <p:nvPr/>
            </p:nvSpPr>
            <p:spPr>
              <a:xfrm>
                <a:off x="4036488" y="4711175"/>
                <a:ext cx="403725" cy="205950"/>
              </a:xfrm>
              <a:custGeom>
                <a:rect b="b" l="l" r="r" t="t"/>
                <a:pathLst>
                  <a:path extrusionOk="0" h="8238" w="16149">
                    <a:moveTo>
                      <a:pt x="8339" y="1"/>
                    </a:moveTo>
                    <a:cubicBezTo>
                      <a:pt x="7414" y="1"/>
                      <a:pt x="6457" y="118"/>
                      <a:pt x="5695" y="473"/>
                    </a:cubicBezTo>
                    <a:cubicBezTo>
                      <a:pt x="3657" y="1420"/>
                      <a:pt x="0" y="7306"/>
                      <a:pt x="0" y="7306"/>
                    </a:cubicBezTo>
                    <a:cubicBezTo>
                      <a:pt x="0" y="7306"/>
                      <a:pt x="1329" y="7135"/>
                      <a:pt x="3155" y="7135"/>
                    </a:cubicBezTo>
                    <a:cubicBezTo>
                      <a:pt x="4308" y="7135"/>
                      <a:pt x="5660" y="7203"/>
                      <a:pt x="7002" y="7426"/>
                    </a:cubicBezTo>
                    <a:cubicBezTo>
                      <a:pt x="10253" y="7958"/>
                      <a:pt x="12356" y="8237"/>
                      <a:pt x="13715" y="8237"/>
                    </a:cubicBezTo>
                    <a:cubicBezTo>
                      <a:pt x="15540" y="8237"/>
                      <a:pt x="16025" y="7735"/>
                      <a:pt x="16149" y="6671"/>
                    </a:cubicBezTo>
                    <a:cubicBezTo>
                      <a:pt x="16149" y="6671"/>
                      <a:pt x="12444" y="736"/>
                      <a:pt x="11629" y="437"/>
                    </a:cubicBezTo>
                    <a:cubicBezTo>
                      <a:pt x="11344" y="331"/>
                      <a:pt x="9888" y="1"/>
                      <a:pt x="8339"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2" name="Google Shape;3322;gd778a894d7_0_1128"/>
              <p:cNvSpPr/>
              <p:nvPr/>
            </p:nvSpPr>
            <p:spPr>
              <a:xfrm>
                <a:off x="4033488" y="4806825"/>
                <a:ext cx="231700" cy="116075"/>
              </a:xfrm>
              <a:custGeom>
                <a:rect b="b" l="l" r="r" t="t"/>
                <a:pathLst>
                  <a:path extrusionOk="0" h="4643" w="9268">
                    <a:moveTo>
                      <a:pt x="8120" y="1"/>
                    </a:moveTo>
                    <a:cubicBezTo>
                      <a:pt x="5841" y="1"/>
                      <a:pt x="432" y="2787"/>
                      <a:pt x="228" y="3540"/>
                    </a:cubicBezTo>
                    <a:cubicBezTo>
                      <a:pt x="0" y="4415"/>
                      <a:pt x="2614" y="4643"/>
                      <a:pt x="2614" y="4643"/>
                    </a:cubicBezTo>
                    <a:cubicBezTo>
                      <a:pt x="2614" y="4643"/>
                      <a:pt x="9268" y="627"/>
                      <a:pt x="8992" y="291"/>
                    </a:cubicBezTo>
                    <a:cubicBezTo>
                      <a:pt x="8831" y="89"/>
                      <a:pt x="8525" y="1"/>
                      <a:pt x="8120"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3" name="Google Shape;3323;gd778a894d7_0_1128"/>
              <p:cNvSpPr/>
              <p:nvPr/>
            </p:nvSpPr>
            <p:spPr>
              <a:xfrm>
                <a:off x="4784863" y="4698750"/>
                <a:ext cx="254050" cy="157975"/>
              </a:xfrm>
              <a:custGeom>
                <a:rect b="b" l="l" r="r" t="t"/>
                <a:pathLst>
                  <a:path extrusionOk="0" h="6319" w="10162">
                    <a:moveTo>
                      <a:pt x="6406" y="1"/>
                    </a:moveTo>
                    <a:cubicBezTo>
                      <a:pt x="4960" y="1"/>
                      <a:pt x="3633" y="286"/>
                      <a:pt x="3633" y="286"/>
                    </a:cubicBezTo>
                    <a:cubicBezTo>
                      <a:pt x="3633" y="286"/>
                      <a:pt x="2506" y="2420"/>
                      <a:pt x="61" y="2420"/>
                    </a:cubicBezTo>
                    <a:cubicBezTo>
                      <a:pt x="1" y="2420"/>
                      <a:pt x="3633" y="2996"/>
                      <a:pt x="3945" y="3367"/>
                    </a:cubicBezTo>
                    <a:cubicBezTo>
                      <a:pt x="4257" y="3727"/>
                      <a:pt x="8273" y="4614"/>
                      <a:pt x="8273" y="4614"/>
                    </a:cubicBezTo>
                    <a:cubicBezTo>
                      <a:pt x="8273" y="4614"/>
                      <a:pt x="8714" y="6318"/>
                      <a:pt x="9173" y="6318"/>
                    </a:cubicBezTo>
                    <a:cubicBezTo>
                      <a:pt x="9504" y="6318"/>
                      <a:pt x="9844" y="5433"/>
                      <a:pt x="10035" y="2384"/>
                    </a:cubicBezTo>
                    <a:cubicBezTo>
                      <a:pt x="10161" y="436"/>
                      <a:pt x="8193" y="1"/>
                      <a:pt x="6406"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4" name="Google Shape;3324;gd778a894d7_0_1128"/>
              <p:cNvSpPr/>
              <p:nvPr/>
            </p:nvSpPr>
            <p:spPr>
              <a:xfrm>
                <a:off x="4872988" y="4588475"/>
                <a:ext cx="150175" cy="157325"/>
              </a:xfrm>
              <a:custGeom>
                <a:rect b="b" l="l" r="r" t="t"/>
                <a:pathLst>
                  <a:path extrusionOk="0" h="6293" w="6007">
                    <a:moveTo>
                      <a:pt x="4656" y="0"/>
                    </a:moveTo>
                    <a:cubicBezTo>
                      <a:pt x="3398" y="0"/>
                      <a:pt x="0" y="4709"/>
                      <a:pt x="0" y="4709"/>
                    </a:cubicBezTo>
                    <a:cubicBezTo>
                      <a:pt x="0" y="4709"/>
                      <a:pt x="207" y="6293"/>
                      <a:pt x="990" y="6293"/>
                    </a:cubicBezTo>
                    <a:cubicBezTo>
                      <a:pt x="1030" y="6293"/>
                      <a:pt x="1072" y="6288"/>
                      <a:pt x="1115" y="6280"/>
                    </a:cubicBezTo>
                    <a:cubicBezTo>
                      <a:pt x="2015" y="6100"/>
                      <a:pt x="6007" y="285"/>
                      <a:pt x="4748" y="10"/>
                    </a:cubicBezTo>
                    <a:cubicBezTo>
                      <a:pt x="4719" y="3"/>
                      <a:pt x="4688" y="0"/>
                      <a:pt x="4656"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5" name="Google Shape;3325;gd778a894d7_0_1128"/>
              <p:cNvSpPr/>
              <p:nvPr/>
            </p:nvSpPr>
            <p:spPr>
              <a:xfrm>
                <a:off x="4935038" y="4581625"/>
                <a:ext cx="161550" cy="156725"/>
              </a:xfrm>
              <a:custGeom>
                <a:rect b="b" l="l" r="r" t="t"/>
                <a:pathLst>
                  <a:path extrusionOk="0" h="6269" w="6462">
                    <a:moveTo>
                      <a:pt x="4823" y="1"/>
                    </a:moveTo>
                    <a:cubicBezTo>
                      <a:pt x="3847" y="1"/>
                      <a:pt x="0" y="4887"/>
                      <a:pt x="0" y="4887"/>
                    </a:cubicBezTo>
                    <a:cubicBezTo>
                      <a:pt x="0" y="4887"/>
                      <a:pt x="610" y="6268"/>
                      <a:pt x="1436" y="6268"/>
                    </a:cubicBezTo>
                    <a:cubicBezTo>
                      <a:pt x="1484" y="6268"/>
                      <a:pt x="1533" y="6264"/>
                      <a:pt x="1583" y="6254"/>
                    </a:cubicBezTo>
                    <a:cubicBezTo>
                      <a:pt x="2482" y="6074"/>
                      <a:pt x="6462" y="751"/>
                      <a:pt x="4915" y="20"/>
                    </a:cubicBezTo>
                    <a:cubicBezTo>
                      <a:pt x="4888" y="7"/>
                      <a:pt x="4857" y="1"/>
                      <a:pt x="4823"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6" name="Google Shape;3326;gd778a894d7_0_1128"/>
              <p:cNvSpPr/>
              <p:nvPr/>
            </p:nvSpPr>
            <p:spPr>
              <a:xfrm>
                <a:off x="4924238" y="4641400"/>
                <a:ext cx="212825" cy="190100"/>
              </a:xfrm>
              <a:custGeom>
                <a:rect b="b" l="l" r="r" t="t"/>
                <a:pathLst>
                  <a:path extrusionOk="0" h="7604" w="8513">
                    <a:moveTo>
                      <a:pt x="6773" y="1"/>
                    </a:moveTo>
                    <a:cubicBezTo>
                      <a:pt x="5474" y="1"/>
                      <a:pt x="1" y="5985"/>
                      <a:pt x="1" y="5985"/>
                    </a:cubicBezTo>
                    <a:cubicBezTo>
                      <a:pt x="1" y="5985"/>
                      <a:pt x="414" y="7604"/>
                      <a:pt x="1312" y="7604"/>
                    </a:cubicBezTo>
                    <a:cubicBezTo>
                      <a:pt x="1318" y="7604"/>
                      <a:pt x="1325" y="7604"/>
                      <a:pt x="1331" y="7603"/>
                    </a:cubicBezTo>
                    <a:cubicBezTo>
                      <a:pt x="2242" y="7579"/>
                      <a:pt x="8512" y="518"/>
                      <a:pt x="6870" y="15"/>
                    </a:cubicBezTo>
                    <a:cubicBezTo>
                      <a:pt x="6841" y="5"/>
                      <a:pt x="6808" y="1"/>
                      <a:pt x="6773"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7" name="Google Shape;3327;gd778a894d7_0_1128"/>
              <p:cNvSpPr/>
              <p:nvPr/>
            </p:nvSpPr>
            <p:spPr>
              <a:xfrm>
                <a:off x="4952413" y="4703075"/>
                <a:ext cx="184950" cy="178475"/>
              </a:xfrm>
              <a:custGeom>
                <a:rect b="b" l="l" r="r" t="t"/>
                <a:pathLst>
                  <a:path extrusionOk="0" h="7139" w="7398">
                    <a:moveTo>
                      <a:pt x="6163" y="1"/>
                    </a:moveTo>
                    <a:cubicBezTo>
                      <a:pt x="5000" y="1"/>
                      <a:pt x="0" y="5400"/>
                      <a:pt x="0" y="5400"/>
                    </a:cubicBezTo>
                    <a:cubicBezTo>
                      <a:pt x="0" y="5400"/>
                      <a:pt x="545" y="7139"/>
                      <a:pt x="1445" y="7139"/>
                    </a:cubicBezTo>
                    <a:cubicBezTo>
                      <a:pt x="1451" y="7139"/>
                      <a:pt x="1457" y="7139"/>
                      <a:pt x="1463" y="7139"/>
                    </a:cubicBezTo>
                    <a:cubicBezTo>
                      <a:pt x="2374" y="7115"/>
                      <a:pt x="7397" y="1420"/>
                      <a:pt x="6342" y="77"/>
                    </a:cubicBezTo>
                    <a:cubicBezTo>
                      <a:pt x="6302" y="25"/>
                      <a:pt x="6241" y="1"/>
                      <a:pt x="6163"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8" name="Google Shape;3328;gd778a894d7_0_1128"/>
              <p:cNvSpPr/>
              <p:nvPr/>
            </p:nvSpPr>
            <p:spPr>
              <a:xfrm>
                <a:off x="4329538" y="4732450"/>
                <a:ext cx="129875" cy="160800"/>
              </a:xfrm>
              <a:custGeom>
                <a:rect b="b" l="l" r="r" t="t"/>
                <a:pathLst>
                  <a:path extrusionOk="0" h="6432" w="5195">
                    <a:moveTo>
                      <a:pt x="290" y="1"/>
                    </a:moveTo>
                    <a:cubicBezTo>
                      <a:pt x="144" y="1"/>
                      <a:pt x="1" y="186"/>
                      <a:pt x="147" y="341"/>
                    </a:cubicBezTo>
                    <a:lnTo>
                      <a:pt x="4834" y="6359"/>
                    </a:lnTo>
                    <a:cubicBezTo>
                      <a:pt x="4870" y="6407"/>
                      <a:pt x="4918" y="6431"/>
                      <a:pt x="4978" y="6431"/>
                    </a:cubicBezTo>
                    <a:cubicBezTo>
                      <a:pt x="5026" y="6431"/>
                      <a:pt x="5062" y="6419"/>
                      <a:pt x="5098" y="6395"/>
                    </a:cubicBezTo>
                    <a:cubicBezTo>
                      <a:pt x="5182" y="6323"/>
                      <a:pt x="5194" y="6203"/>
                      <a:pt x="5134" y="6119"/>
                    </a:cubicBezTo>
                    <a:lnTo>
                      <a:pt x="447" y="101"/>
                    </a:lnTo>
                    <a:cubicBezTo>
                      <a:pt x="406" y="30"/>
                      <a:pt x="348" y="1"/>
                      <a:pt x="290"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9" name="Google Shape;3329;gd778a894d7_0_1128"/>
              <p:cNvSpPr/>
              <p:nvPr/>
            </p:nvSpPr>
            <p:spPr>
              <a:xfrm>
                <a:off x="4459713" y="4906350"/>
                <a:ext cx="734300" cy="363025"/>
              </a:xfrm>
              <a:custGeom>
                <a:rect b="b" l="l" r="r" t="t"/>
                <a:pathLst>
                  <a:path extrusionOk="0" h="14521" w="29372">
                    <a:moveTo>
                      <a:pt x="285" y="1"/>
                    </a:moveTo>
                    <a:cubicBezTo>
                      <a:pt x="136" y="1"/>
                      <a:pt x="0" y="183"/>
                      <a:pt x="143" y="326"/>
                    </a:cubicBezTo>
                    <a:cubicBezTo>
                      <a:pt x="263" y="458"/>
                      <a:pt x="12335" y="13945"/>
                      <a:pt x="29120" y="14521"/>
                    </a:cubicBezTo>
                    <a:lnTo>
                      <a:pt x="29132" y="14521"/>
                    </a:lnTo>
                    <a:cubicBezTo>
                      <a:pt x="29371" y="14497"/>
                      <a:pt x="29371" y="14161"/>
                      <a:pt x="29132" y="14137"/>
                    </a:cubicBezTo>
                    <a:cubicBezTo>
                      <a:pt x="12527" y="13562"/>
                      <a:pt x="551" y="206"/>
                      <a:pt x="431" y="75"/>
                    </a:cubicBezTo>
                    <a:cubicBezTo>
                      <a:pt x="388" y="22"/>
                      <a:pt x="336" y="1"/>
                      <a:pt x="285"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0" name="Google Shape;3330;gd778a894d7_0_1128"/>
              <p:cNvSpPr/>
              <p:nvPr/>
            </p:nvSpPr>
            <p:spPr>
              <a:xfrm>
                <a:off x="4035088" y="5126100"/>
                <a:ext cx="692525" cy="150175"/>
              </a:xfrm>
              <a:custGeom>
                <a:rect b="b" l="l" r="r" t="t"/>
                <a:pathLst>
                  <a:path extrusionOk="0" h="6007" w="27701">
                    <a:moveTo>
                      <a:pt x="27424" y="0"/>
                    </a:moveTo>
                    <a:cubicBezTo>
                      <a:pt x="27390" y="0"/>
                      <a:pt x="27354" y="11"/>
                      <a:pt x="27318" y="36"/>
                    </a:cubicBezTo>
                    <a:cubicBezTo>
                      <a:pt x="27294" y="48"/>
                      <a:pt x="24753" y="1691"/>
                      <a:pt x="20173" y="3177"/>
                    </a:cubicBezTo>
                    <a:cubicBezTo>
                      <a:pt x="16575" y="4349"/>
                      <a:pt x="11063" y="5617"/>
                      <a:pt x="4092" y="5617"/>
                    </a:cubicBezTo>
                    <a:cubicBezTo>
                      <a:pt x="2863" y="5617"/>
                      <a:pt x="1589" y="5577"/>
                      <a:pt x="272" y="5491"/>
                    </a:cubicBezTo>
                    <a:lnTo>
                      <a:pt x="260" y="5491"/>
                    </a:lnTo>
                    <a:cubicBezTo>
                      <a:pt x="256" y="5491"/>
                      <a:pt x="252" y="5491"/>
                      <a:pt x="249" y="5491"/>
                    </a:cubicBezTo>
                    <a:cubicBezTo>
                      <a:pt x="8" y="5491"/>
                      <a:pt x="0" y="5863"/>
                      <a:pt x="248" y="5875"/>
                    </a:cubicBezTo>
                    <a:cubicBezTo>
                      <a:pt x="1579" y="5959"/>
                      <a:pt x="2862" y="6007"/>
                      <a:pt x="4096" y="6007"/>
                    </a:cubicBezTo>
                    <a:cubicBezTo>
                      <a:pt x="11122" y="6007"/>
                      <a:pt x="16684" y="4724"/>
                      <a:pt x="20305" y="3549"/>
                    </a:cubicBezTo>
                    <a:cubicBezTo>
                      <a:pt x="24933" y="2038"/>
                      <a:pt x="27498" y="372"/>
                      <a:pt x="27522" y="360"/>
                    </a:cubicBezTo>
                    <a:cubicBezTo>
                      <a:pt x="27700" y="241"/>
                      <a:pt x="27584" y="0"/>
                      <a:pt x="27424"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1" name="Google Shape;3331;gd778a894d7_0_1128"/>
              <p:cNvSpPr/>
              <p:nvPr/>
            </p:nvSpPr>
            <p:spPr>
              <a:xfrm>
                <a:off x="4751013" y="4752650"/>
                <a:ext cx="351275" cy="208925"/>
              </a:xfrm>
              <a:custGeom>
                <a:rect b="b" l="l" r="r" t="t"/>
                <a:pathLst>
                  <a:path extrusionOk="0" h="8357" w="14051">
                    <a:moveTo>
                      <a:pt x="0" y="0"/>
                    </a:moveTo>
                    <a:lnTo>
                      <a:pt x="3333" y="8356"/>
                    </a:lnTo>
                    <a:lnTo>
                      <a:pt x="14051" y="5287"/>
                    </a:lnTo>
                    <a:cubicBezTo>
                      <a:pt x="12300" y="2182"/>
                      <a:pt x="1" y="0"/>
                      <a:pt x="0" y="0"/>
                    </a:cubicBezTo>
                    <a:close/>
                  </a:path>
                </a:pathLst>
              </a:custGeom>
              <a:solidFill>
                <a:srgbClr val="E7E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2" name="Google Shape;3332;gd778a894d7_0_1128"/>
              <p:cNvSpPr/>
              <p:nvPr/>
            </p:nvSpPr>
            <p:spPr>
              <a:xfrm>
                <a:off x="4358963" y="4713675"/>
                <a:ext cx="760425" cy="185250"/>
              </a:xfrm>
              <a:custGeom>
                <a:rect b="b" l="l" r="r" t="t"/>
                <a:pathLst>
                  <a:path extrusionOk="0" h="7410" w="30417">
                    <a:moveTo>
                      <a:pt x="229" y="1"/>
                    </a:moveTo>
                    <a:cubicBezTo>
                      <a:pt x="1" y="25"/>
                      <a:pt x="1" y="373"/>
                      <a:pt x="229" y="384"/>
                    </a:cubicBezTo>
                    <a:cubicBezTo>
                      <a:pt x="469" y="396"/>
                      <a:pt x="24901" y="1020"/>
                      <a:pt x="30056" y="7338"/>
                    </a:cubicBezTo>
                    <a:cubicBezTo>
                      <a:pt x="30092" y="7386"/>
                      <a:pt x="30140" y="7410"/>
                      <a:pt x="30200" y="7410"/>
                    </a:cubicBezTo>
                    <a:cubicBezTo>
                      <a:pt x="30248" y="7410"/>
                      <a:pt x="30296" y="7398"/>
                      <a:pt x="30332" y="7362"/>
                    </a:cubicBezTo>
                    <a:cubicBezTo>
                      <a:pt x="30404" y="7302"/>
                      <a:pt x="30416" y="7182"/>
                      <a:pt x="30356" y="7098"/>
                    </a:cubicBezTo>
                    <a:cubicBezTo>
                      <a:pt x="25081" y="648"/>
                      <a:pt x="1248" y="25"/>
                      <a:pt x="229"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3" name="Google Shape;3333;gd778a894d7_0_1128"/>
              <p:cNvSpPr/>
              <p:nvPr/>
            </p:nvSpPr>
            <p:spPr>
              <a:xfrm>
                <a:off x="4158163" y="4859975"/>
                <a:ext cx="272775" cy="61750"/>
              </a:xfrm>
              <a:custGeom>
                <a:rect b="b" l="l" r="r" t="t"/>
                <a:pathLst>
                  <a:path extrusionOk="0" h="2470" w="10911">
                    <a:moveTo>
                      <a:pt x="2814" y="1"/>
                    </a:moveTo>
                    <a:cubicBezTo>
                      <a:pt x="2768" y="1"/>
                      <a:pt x="2733" y="4"/>
                      <a:pt x="2710" y="11"/>
                    </a:cubicBezTo>
                    <a:cubicBezTo>
                      <a:pt x="2171" y="179"/>
                      <a:pt x="1" y="1390"/>
                      <a:pt x="1" y="1390"/>
                    </a:cubicBezTo>
                    <a:cubicBezTo>
                      <a:pt x="1" y="1390"/>
                      <a:pt x="4582" y="2469"/>
                      <a:pt x="7884" y="2469"/>
                    </a:cubicBezTo>
                    <a:cubicBezTo>
                      <a:pt x="9251" y="2469"/>
                      <a:pt x="10398" y="2285"/>
                      <a:pt x="10910" y="1762"/>
                    </a:cubicBezTo>
                    <a:cubicBezTo>
                      <a:pt x="10910" y="1762"/>
                      <a:pt x="3878" y="1"/>
                      <a:pt x="2814"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4" name="Google Shape;3334;gd778a894d7_0_1128"/>
              <p:cNvSpPr/>
              <p:nvPr/>
            </p:nvSpPr>
            <p:spPr>
              <a:xfrm>
                <a:off x="4145888" y="4886575"/>
                <a:ext cx="335400" cy="41725"/>
              </a:xfrm>
              <a:custGeom>
                <a:rect b="b" l="l" r="r" t="t"/>
                <a:pathLst>
                  <a:path extrusionOk="0" h="1669" w="13416">
                    <a:moveTo>
                      <a:pt x="225" y="1"/>
                    </a:moveTo>
                    <a:cubicBezTo>
                      <a:pt x="128" y="1"/>
                      <a:pt x="46" y="59"/>
                      <a:pt x="24" y="158"/>
                    </a:cubicBezTo>
                    <a:cubicBezTo>
                      <a:pt x="0" y="254"/>
                      <a:pt x="60" y="362"/>
                      <a:pt x="168" y="386"/>
                    </a:cubicBezTo>
                    <a:cubicBezTo>
                      <a:pt x="228" y="398"/>
                      <a:pt x="6342" y="1669"/>
                      <a:pt x="11821" y="1669"/>
                    </a:cubicBezTo>
                    <a:cubicBezTo>
                      <a:pt x="12276" y="1669"/>
                      <a:pt x="12732" y="1669"/>
                      <a:pt x="13176" y="1645"/>
                    </a:cubicBezTo>
                    <a:cubicBezTo>
                      <a:pt x="13415" y="1621"/>
                      <a:pt x="13403" y="1273"/>
                      <a:pt x="13164" y="1261"/>
                    </a:cubicBezTo>
                    <a:lnTo>
                      <a:pt x="13152" y="1261"/>
                    </a:lnTo>
                    <a:cubicBezTo>
                      <a:pt x="12723" y="1279"/>
                      <a:pt x="12286" y="1287"/>
                      <a:pt x="11845" y="1287"/>
                    </a:cubicBezTo>
                    <a:cubicBezTo>
                      <a:pt x="6415" y="1287"/>
                      <a:pt x="318" y="24"/>
                      <a:pt x="252" y="2"/>
                    </a:cubicBezTo>
                    <a:cubicBezTo>
                      <a:pt x="243" y="1"/>
                      <a:pt x="234" y="1"/>
                      <a:pt x="225"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5" name="Google Shape;3335;gd778a894d7_0_1128"/>
              <p:cNvSpPr/>
              <p:nvPr/>
            </p:nvSpPr>
            <p:spPr>
              <a:xfrm>
                <a:off x="4426113" y="3430000"/>
                <a:ext cx="382150" cy="332400"/>
              </a:xfrm>
              <a:custGeom>
                <a:rect b="b" l="l" r="r" t="t"/>
                <a:pathLst>
                  <a:path extrusionOk="0" h="13296" w="15286">
                    <a:moveTo>
                      <a:pt x="5779" y="0"/>
                    </a:moveTo>
                    <a:lnTo>
                      <a:pt x="780" y="3069"/>
                    </a:lnTo>
                    <a:lnTo>
                      <a:pt x="0" y="11509"/>
                    </a:lnTo>
                    <a:lnTo>
                      <a:pt x="2374" y="13296"/>
                    </a:lnTo>
                    <a:lnTo>
                      <a:pt x="3225" y="4268"/>
                    </a:lnTo>
                    <a:lnTo>
                      <a:pt x="7637" y="4268"/>
                    </a:lnTo>
                    <a:lnTo>
                      <a:pt x="7613" y="696"/>
                    </a:lnTo>
                    <a:lnTo>
                      <a:pt x="5779" y="0"/>
                    </a:lnTo>
                    <a:close/>
                    <a:moveTo>
                      <a:pt x="9507" y="0"/>
                    </a:moveTo>
                    <a:lnTo>
                      <a:pt x="7661" y="696"/>
                    </a:lnTo>
                    <a:lnTo>
                      <a:pt x="7637" y="4268"/>
                    </a:lnTo>
                    <a:lnTo>
                      <a:pt x="12061" y="4268"/>
                    </a:lnTo>
                    <a:lnTo>
                      <a:pt x="12900" y="13296"/>
                    </a:lnTo>
                    <a:lnTo>
                      <a:pt x="15286" y="11509"/>
                    </a:lnTo>
                    <a:lnTo>
                      <a:pt x="14495" y="3069"/>
                    </a:lnTo>
                    <a:lnTo>
                      <a:pt x="9507" y="0"/>
                    </a:ln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6" name="Google Shape;3336;gd778a894d7_0_1128"/>
              <p:cNvSpPr/>
              <p:nvPr/>
            </p:nvSpPr>
            <p:spPr>
              <a:xfrm>
                <a:off x="4272663" y="4025500"/>
                <a:ext cx="621325" cy="285700"/>
              </a:xfrm>
              <a:custGeom>
                <a:rect b="b" l="l" r="r" t="t"/>
                <a:pathLst>
                  <a:path extrusionOk="0" h="11428" w="24853">
                    <a:moveTo>
                      <a:pt x="24667" y="1"/>
                    </a:moveTo>
                    <a:cubicBezTo>
                      <a:pt x="24661" y="1"/>
                      <a:pt x="24655" y="1"/>
                      <a:pt x="24649" y="2"/>
                    </a:cubicBezTo>
                    <a:cubicBezTo>
                      <a:pt x="19662" y="230"/>
                      <a:pt x="16856" y="3275"/>
                      <a:pt x="15382" y="5780"/>
                    </a:cubicBezTo>
                    <a:cubicBezTo>
                      <a:pt x="14542" y="7207"/>
                      <a:pt x="13919" y="8754"/>
                      <a:pt x="13523" y="10348"/>
                    </a:cubicBezTo>
                    <a:cubicBezTo>
                      <a:pt x="10977" y="612"/>
                      <a:pt x="625" y="553"/>
                      <a:pt x="249" y="553"/>
                    </a:cubicBezTo>
                    <a:cubicBezTo>
                      <a:pt x="245" y="553"/>
                      <a:pt x="242" y="553"/>
                      <a:pt x="240" y="553"/>
                    </a:cubicBezTo>
                    <a:cubicBezTo>
                      <a:pt x="0" y="565"/>
                      <a:pt x="0" y="913"/>
                      <a:pt x="240" y="937"/>
                    </a:cubicBezTo>
                    <a:lnTo>
                      <a:pt x="264" y="937"/>
                    </a:lnTo>
                    <a:cubicBezTo>
                      <a:pt x="779" y="937"/>
                      <a:pt x="11270" y="1081"/>
                      <a:pt x="13344" y="11271"/>
                    </a:cubicBezTo>
                    <a:cubicBezTo>
                      <a:pt x="13356" y="11367"/>
                      <a:pt x="13439" y="11427"/>
                      <a:pt x="13535" y="11427"/>
                    </a:cubicBezTo>
                    <a:cubicBezTo>
                      <a:pt x="13631" y="11415"/>
                      <a:pt x="13703" y="11355"/>
                      <a:pt x="13715" y="11259"/>
                    </a:cubicBezTo>
                    <a:cubicBezTo>
                      <a:pt x="14075" y="9389"/>
                      <a:pt x="14758" y="7603"/>
                      <a:pt x="15717" y="5960"/>
                    </a:cubicBezTo>
                    <a:cubicBezTo>
                      <a:pt x="17791" y="2436"/>
                      <a:pt x="20801" y="565"/>
                      <a:pt x="24661" y="385"/>
                    </a:cubicBezTo>
                    <a:cubicBezTo>
                      <a:pt x="24769" y="374"/>
                      <a:pt x="24853" y="290"/>
                      <a:pt x="24841" y="182"/>
                    </a:cubicBezTo>
                    <a:cubicBezTo>
                      <a:pt x="24841" y="81"/>
                      <a:pt x="24757" y="1"/>
                      <a:pt x="2466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7" name="Google Shape;3337;gd778a894d7_0_1128"/>
              <p:cNvSpPr/>
              <p:nvPr/>
            </p:nvSpPr>
            <p:spPr>
              <a:xfrm>
                <a:off x="4473763" y="3533400"/>
                <a:ext cx="283550" cy="38400"/>
              </a:xfrm>
              <a:custGeom>
                <a:rect b="b" l="l" r="r" t="t"/>
                <a:pathLst>
                  <a:path extrusionOk="0" h="1536" w="11342">
                    <a:moveTo>
                      <a:pt x="1" y="0"/>
                    </a:moveTo>
                    <a:lnTo>
                      <a:pt x="1" y="1535"/>
                    </a:lnTo>
                    <a:lnTo>
                      <a:pt x="11342" y="1535"/>
                    </a:lnTo>
                    <a:lnTo>
                      <a:pt x="11342"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8" name="Google Shape;3338;gd778a894d7_0_1128"/>
              <p:cNvSpPr/>
              <p:nvPr/>
            </p:nvSpPr>
            <p:spPr>
              <a:xfrm>
                <a:off x="4606838" y="3963725"/>
                <a:ext cx="9625" cy="766475"/>
              </a:xfrm>
              <a:custGeom>
                <a:rect b="b" l="l" r="r" t="t"/>
                <a:pathLst>
                  <a:path extrusionOk="0" h="30659" w="385">
                    <a:moveTo>
                      <a:pt x="192" y="0"/>
                    </a:moveTo>
                    <a:cubicBezTo>
                      <a:pt x="102" y="0"/>
                      <a:pt x="13" y="57"/>
                      <a:pt x="1" y="171"/>
                    </a:cubicBezTo>
                    <a:lnTo>
                      <a:pt x="1" y="30466"/>
                    </a:lnTo>
                    <a:cubicBezTo>
                      <a:pt x="1" y="30574"/>
                      <a:pt x="84" y="30658"/>
                      <a:pt x="192" y="30658"/>
                    </a:cubicBezTo>
                    <a:cubicBezTo>
                      <a:pt x="300" y="30658"/>
                      <a:pt x="384" y="30574"/>
                      <a:pt x="384" y="30466"/>
                    </a:cubicBezTo>
                    <a:lnTo>
                      <a:pt x="384" y="171"/>
                    </a:lnTo>
                    <a:cubicBezTo>
                      <a:pt x="372" y="57"/>
                      <a:pt x="282" y="0"/>
                      <a:pt x="192"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9" name="Google Shape;3339;gd778a894d7_0_1128"/>
              <p:cNvSpPr/>
              <p:nvPr/>
            </p:nvSpPr>
            <p:spPr>
              <a:xfrm>
                <a:off x="4485463" y="3558575"/>
                <a:ext cx="261975" cy="312025"/>
              </a:xfrm>
              <a:custGeom>
                <a:rect b="b" l="l" r="r" t="t"/>
                <a:pathLst>
                  <a:path extrusionOk="0" h="12481" w="10479">
                    <a:moveTo>
                      <a:pt x="0" y="1"/>
                    </a:moveTo>
                    <a:lnTo>
                      <a:pt x="0" y="12157"/>
                    </a:lnTo>
                    <a:cubicBezTo>
                      <a:pt x="0" y="12337"/>
                      <a:pt x="132" y="12481"/>
                      <a:pt x="312" y="12481"/>
                    </a:cubicBezTo>
                    <a:lnTo>
                      <a:pt x="10155" y="12481"/>
                    </a:lnTo>
                    <a:cubicBezTo>
                      <a:pt x="10334" y="12481"/>
                      <a:pt x="10466" y="12337"/>
                      <a:pt x="10478" y="12157"/>
                    </a:cubicBezTo>
                    <a:lnTo>
                      <a:pt x="10478" y="1"/>
                    </a:lnTo>
                    <a:close/>
                  </a:path>
                </a:pathLst>
              </a:custGeom>
              <a:solidFill>
                <a:srgbClr val="FFFFFF">
                  <a:alpha val="4392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0" name="Google Shape;3340;gd778a894d7_0_1128"/>
              <p:cNvSpPr/>
              <p:nvPr/>
            </p:nvSpPr>
            <p:spPr>
              <a:xfrm>
                <a:off x="4508538" y="3594550"/>
                <a:ext cx="242500" cy="245775"/>
              </a:xfrm>
              <a:custGeom>
                <a:rect b="b" l="l" r="r" t="t"/>
                <a:pathLst>
                  <a:path extrusionOk="0" h="9831" w="9700">
                    <a:moveTo>
                      <a:pt x="9699" y="0"/>
                    </a:moveTo>
                    <a:lnTo>
                      <a:pt x="0" y="9831"/>
                    </a:lnTo>
                    <a:lnTo>
                      <a:pt x="5155" y="5515"/>
                    </a:lnTo>
                    <a:lnTo>
                      <a:pt x="9699"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1" name="Google Shape;3341;gd778a894d7_0_1128"/>
              <p:cNvSpPr/>
              <p:nvPr/>
            </p:nvSpPr>
            <p:spPr>
              <a:xfrm>
                <a:off x="4588563" y="3681450"/>
                <a:ext cx="134600" cy="136700"/>
              </a:xfrm>
              <a:custGeom>
                <a:rect b="b" l="l" r="r" t="t"/>
                <a:pathLst>
                  <a:path extrusionOk="0" h="5468" w="5384">
                    <a:moveTo>
                      <a:pt x="5383" y="1"/>
                    </a:moveTo>
                    <a:lnTo>
                      <a:pt x="0" y="5468"/>
                    </a:lnTo>
                    <a:lnTo>
                      <a:pt x="2854" y="3070"/>
                    </a:lnTo>
                    <a:lnTo>
                      <a:pt x="5383" y="1"/>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2" name="Google Shape;3342;gd778a894d7_0_1128"/>
              <p:cNvSpPr/>
              <p:nvPr/>
            </p:nvSpPr>
            <p:spPr>
              <a:xfrm>
                <a:off x="4529813" y="3632300"/>
                <a:ext cx="134900" cy="136700"/>
              </a:xfrm>
              <a:custGeom>
                <a:rect b="b" l="l" r="r" t="t"/>
                <a:pathLst>
                  <a:path extrusionOk="0" h="5468" w="5396">
                    <a:moveTo>
                      <a:pt x="5395" y="1"/>
                    </a:moveTo>
                    <a:lnTo>
                      <a:pt x="0" y="5468"/>
                    </a:lnTo>
                    <a:lnTo>
                      <a:pt x="2866" y="3070"/>
                    </a:lnTo>
                    <a:lnTo>
                      <a:pt x="5395" y="1"/>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3" name="Google Shape;3343;gd778a894d7_0_1128"/>
              <p:cNvSpPr/>
              <p:nvPr/>
            </p:nvSpPr>
            <p:spPr>
              <a:xfrm>
                <a:off x="4611938" y="5175775"/>
                <a:ext cx="10200" cy="1310750"/>
              </a:xfrm>
              <a:custGeom>
                <a:rect b="b" l="l" r="r" t="t"/>
                <a:pathLst>
                  <a:path extrusionOk="0" h="52430" w="408">
                    <a:moveTo>
                      <a:pt x="204" y="0"/>
                    </a:moveTo>
                    <a:cubicBezTo>
                      <a:pt x="102" y="0"/>
                      <a:pt x="0" y="69"/>
                      <a:pt x="12" y="207"/>
                    </a:cubicBezTo>
                    <a:lnTo>
                      <a:pt x="12" y="52238"/>
                    </a:lnTo>
                    <a:cubicBezTo>
                      <a:pt x="12" y="52346"/>
                      <a:pt x="96" y="52430"/>
                      <a:pt x="204" y="52430"/>
                    </a:cubicBezTo>
                    <a:cubicBezTo>
                      <a:pt x="312" y="52430"/>
                      <a:pt x="396" y="52346"/>
                      <a:pt x="396" y="52238"/>
                    </a:cubicBezTo>
                    <a:lnTo>
                      <a:pt x="396" y="207"/>
                    </a:lnTo>
                    <a:cubicBezTo>
                      <a:pt x="408" y="69"/>
                      <a:pt x="306" y="0"/>
                      <a:pt x="204"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4" name="Google Shape;3344;gd778a894d7_0_1128"/>
              <p:cNvSpPr/>
              <p:nvPr/>
            </p:nvSpPr>
            <p:spPr>
              <a:xfrm>
                <a:off x="4061663" y="5736025"/>
                <a:ext cx="1175800" cy="14100"/>
              </a:xfrm>
              <a:custGeom>
                <a:rect b="b" l="l" r="r" t="t"/>
                <a:pathLst>
                  <a:path extrusionOk="0" h="564" w="47032">
                    <a:moveTo>
                      <a:pt x="228" y="0"/>
                    </a:moveTo>
                    <a:cubicBezTo>
                      <a:pt x="0" y="24"/>
                      <a:pt x="0" y="360"/>
                      <a:pt x="228" y="384"/>
                    </a:cubicBezTo>
                    <a:lnTo>
                      <a:pt x="46792" y="564"/>
                    </a:lnTo>
                    <a:lnTo>
                      <a:pt x="46804" y="564"/>
                    </a:lnTo>
                    <a:cubicBezTo>
                      <a:pt x="47032" y="540"/>
                      <a:pt x="47032" y="204"/>
                      <a:pt x="46804" y="180"/>
                    </a:cubicBezTo>
                    <a:lnTo>
                      <a:pt x="228"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5" name="Google Shape;3345;gd778a894d7_0_1128"/>
              <p:cNvSpPr/>
              <p:nvPr/>
            </p:nvSpPr>
            <p:spPr>
              <a:xfrm>
                <a:off x="6492963" y="2901300"/>
                <a:ext cx="446875" cy="255375"/>
              </a:xfrm>
              <a:custGeom>
                <a:rect b="b" l="l" r="r" t="t"/>
                <a:pathLst>
                  <a:path extrusionOk="0" h="10215" w="17875">
                    <a:moveTo>
                      <a:pt x="8650" y="0"/>
                    </a:moveTo>
                    <a:cubicBezTo>
                      <a:pt x="8640" y="0"/>
                      <a:pt x="8630" y="0"/>
                      <a:pt x="8620" y="0"/>
                    </a:cubicBezTo>
                    <a:cubicBezTo>
                      <a:pt x="4028" y="0"/>
                      <a:pt x="300" y="2758"/>
                      <a:pt x="312" y="6762"/>
                    </a:cubicBezTo>
                    <a:cubicBezTo>
                      <a:pt x="312" y="9872"/>
                      <a:pt x="1" y="10169"/>
                      <a:pt x="4000" y="10169"/>
                    </a:cubicBezTo>
                    <a:cubicBezTo>
                      <a:pt x="4945" y="10169"/>
                      <a:pt x="6130" y="10152"/>
                      <a:pt x="7617" y="10152"/>
                    </a:cubicBezTo>
                    <a:cubicBezTo>
                      <a:pt x="7941" y="10152"/>
                      <a:pt x="8279" y="10153"/>
                      <a:pt x="8632" y="10155"/>
                    </a:cubicBezTo>
                    <a:cubicBezTo>
                      <a:pt x="11005" y="10172"/>
                      <a:pt x="12718" y="10215"/>
                      <a:pt x="13952" y="10215"/>
                    </a:cubicBezTo>
                    <a:cubicBezTo>
                      <a:pt x="17875" y="10215"/>
                      <a:pt x="16952" y="9784"/>
                      <a:pt x="16952" y="6738"/>
                    </a:cubicBezTo>
                    <a:cubicBezTo>
                      <a:pt x="16952" y="2742"/>
                      <a:pt x="13240" y="0"/>
                      <a:pt x="8650" y="0"/>
                    </a:cubicBez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6" name="Google Shape;3346;gd778a894d7_0_1128"/>
              <p:cNvSpPr/>
              <p:nvPr/>
            </p:nvSpPr>
            <p:spPr>
              <a:xfrm>
                <a:off x="6522613" y="3094925"/>
                <a:ext cx="374675" cy="93550"/>
              </a:xfrm>
              <a:custGeom>
                <a:rect b="b" l="l" r="r" t="t"/>
                <a:pathLst>
                  <a:path extrusionOk="0" h="3742" w="14987">
                    <a:moveTo>
                      <a:pt x="7434" y="0"/>
                    </a:moveTo>
                    <a:lnTo>
                      <a:pt x="7434" y="36"/>
                    </a:lnTo>
                    <a:lnTo>
                      <a:pt x="744" y="1235"/>
                    </a:lnTo>
                    <a:lnTo>
                      <a:pt x="1" y="3141"/>
                    </a:lnTo>
                    <a:cubicBezTo>
                      <a:pt x="1" y="3141"/>
                      <a:pt x="3369" y="3741"/>
                      <a:pt x="6462" y="3741"/>
                    </a:cubicBezTo>
                    <a:cubicBezTo>
                      <a:pt x="6811" y="3741"/>
                      <a:pt x="7157" y="3734"/>
                      <a:pt x="7494" y="3717"/>
                    </a:cubicBezTo>
                    <a:cubicBezTo>
                      <a:pt x="7808" y="3731"/>
                      <a:pt x="8130" y="3738"/>
                      <a:pt x="8455" y="3738"/>
                    </a:cubicBezTo>
                    <a:cubicBezTo>
                      <a:pt x="11559" y="3738"/>
                      <a:pt x="14987" y="3129"/>
                      <a:pt x="14987" y="3129"/>
                    </a:cubicBezTo>
                    <a:lnTo>
                      <a:pt x="14231" y="1211"/>
                    </a:lnTo>
                    <a:lnTo>
                      <a:pt x="7554" y="36"/>
                    </a:lnTo>
                    <a:lnTo>
                      <a:pt x="7554" y="0"/>
                    </a:lnTo>
                    <a:lnTo>
                      <a:pt x="7494" y="12"/>
                    </a:lnTo>
                    <a:lnTo>
                      <a:pt x="7434" y="0"/>
                    </a:ln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7" name="Google Shape;3347;gd778a894d7_0_1128"/>
              <p:cNvSpPr/>
              <p:nvPr/>
            </p:nvSpPr>
            <p:spPr>
              <a:xfrm>
                <a:off x="6658088" y="2865325"/>
                <a:ext cx="102825" cy="118725"/>
              </a:xfrm>
              <a:custGeom>
                <a:rect b="b" l="l" r="r" t="t"/>
                <a:pathLst>
                  <a:path extrusionOk="0" h="4749" w="4113">
                    <a:moveTo>
                      <a:pt x="1" y="1"/>
                    </a:moveTo>
                    <a:lnTo>
                      <a:pt x="13" y="4748"/>
                    </a:lnTo>
                    <a:lnTo>
                      <a:pt x="4113" y="4748"/>
                    </a:lnTo>
                    <a:lnTo>
                      <a:pt x="4113" y="1"/>
                    </a:ln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8" name="Google Shape;3348;gd778a894d7_0_1128"/>
              <p:cNvSpPr/>
              <p:nvPr/>
            </p:nvSpPr>
            <p:spPr>
              <a:xfrm>
                <a:off x="6760888" y="2906400"/>
                <a:ext cx="24600" cy="77650"/>
              </a:xfrm>
              <a:custGeom>
                <a:rect b="b" l="l" r="r" t="t"/>
                <a:pathLst>
                  <a:path extrusionOk="0" h="3106" w="984">
                    <a:moveTo>
                      <a:pt x="73" y="0"/>
                    </a:moveTo>
                    <a:lnTo>
                      <a:pt x="1" y="3105"/>
                    </a:lnTo>
                    <a:lnTo>
                      <a:pt x="984" y="168"/>
                    </a:lnTo>
                    <a:lnTo>
                      <a:pt x="73" y="0"/>
                    </a:lnTo>
                    <a:close/>
                  </a:path>
                </a:pathLst>
              </a:custGeom>
              <a:solidFill>
                <a:srgbClr val="342524">
                  <a:alpha val="4941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9" name="Google Shape;3349;gd778a894d7_0_1128"/>
              <p:cNvSpPr/>
              <p:nvPr/>
            </p:nvSpPr>
            <p:spPr>
              <a:xfrm>
                <a:off x="6784888" y="3617625"/>
                <a:ext cx="121200" cy="181650"/>
              </a:xfrm>
              <a:custGeom>
                <a:rect b="b" l="l" r="r" t="t"/>
                <a:pathLst>
                  <a:path extrusionOk="0" h="7266" w="4848">
                    <a:moveTo>
                      <a:pt x="4583" y="0"/>
                    </a:moveTo>
                    <a:cubicBezTo>
                      <a:pt x="4527" y="0"/>
                      <a:pt x="4469" y="25"/>
                      <a:pt x="4424" y="84"/>
                    </a:cubicBezTo>
                    <a:lnTo>
                      <a:pt x="60" y="6954"/>
                    </a:lnTo>
                    <a:cubicBezTo>
                      <a:pt x="0" y="7050"/>
                      <a:pt x="24" y="7170"/>
                      <a:pt x="120" y="7229"/>
                    </a:cubicBezTo>
                    <a:cubicBezTo>
                      <a:pt x="156" y="7253"/>
                      <a:pt x="192" y="7265"/>
                      <a:pt x="228" y="7265"/>
                    </a:cubicBezTo>
                    <a:cubicBezTo>
                      <a:pt x="300" y="7253"/>
                      <a:pt x="360" y="7229"/>
                      <a:pt x="396" y="7170"/>
                    </a:cubicBezTo>
                    <a:lnTo>
                      <a:pt x="4772" y="300"/>
                    </a:lnTo>
                    <a:cubicBezTo>
                      <a:pt x="4848" y="147"/>
                      <a:pt x="4720" y="0"/>
                      <a:pt x="4583" y="0"/>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0" name="Google Shape;3350;gd778a894d7_0_1128"/>
              <p:cNvSpPr/>
              <p:nvPr/>
            </p:nvSpPr>
            <p:spPr>
              <a:xfrm>
                <a:off x="6752513" y="3787175"/>
                <a:ext cx="9900" cy="466775"/>
              </a:xfrm>
              <a:custGeom>
                <a:rect b="b" l="l" r="r" t="t"/>
                <a:pathLst>
                  <a:path extrusionOk="0" h="18671" w="396">
                    <a:moveTo>
                      <a:pt x="198" y="1"/>
                    </a:moveTo>
                    <a:cubicBezTo>
                      <a:pt x="99" y="1"/>
                      <a:pt x="0" y="70"/>
                      <a:pt x="0" y="208"/>
                    </a:cubicBezTo>
                    <a:lnTo>
                      <a:pt x="0" y="18478"/>
                    </a:lnTo>
                    <a:cubicBezTo>
                      <a:pt x="0" y="18586"/>
                      <a:pt x="84" y="18670"/>
                      <a:pt x="192" y="18670"/>
                    </a:cubicBezTo>
                    <a:cubicBezTo>
                      <a:pt x="312" y="18670"/>
                      <a:pt x="396" y="18586"/>
                      <a:pt x="396" y="18478"/>
                    </a:cubicBezTo>
                    <a:lnTo>
                      <a:pt x="396" y="208"/>
                    </a:lnTo>
                    <a:cubicBezTo>
                      <a:pt x="396" y="70"/>
                      <a:pt x="297" y="1"/>
                      <a:pt x="198" y="1"/>
                    </a:cubicBezTo>
                    <a:close/>
                  </a:path>
                </a:pathLst>
              </a:custGeom>
              <a:solidFill>
                <a:srgbClr val="231F2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1" name="Google Shape;3351;gd778a894d7_0_1128"/>
              <p:cNvSpPr/>
              <p:nvPr/>
            </p:nvSpPr>
            <p:spPr>
              <a:xfrm rot="-1251924">
                <a:off x="2437352" y="4668172"/>
                <a:ext cx="255062" cy="119487"/>
              </a:xfrm>
              <a:custGeom>
                <a:rect b="b" l="l" r="r" t="t"/>
                <a:pathLst>
                  <a:path extrusionOk="0" h="4742" w="9724">
                    <a:moveTo>
                      <a:pt x="8496" y="1"/>
                    </a:moveTo>
                    <a:cubicBezTo>
                      <a:pt x="6092" y="1"/>
                      <a:pt x="487" y="2774"/>
                      <a:pt x="265" y="3543"/>
                    </a:cubicBezTo>
                    <a:cubicBezTo>
                      <a:pt x="1" y="4466"/>
                      <a:pt x="2722" y="4741"/>
                      <a:pt x="2722" y="4741"/>
                    </a:cubicBezTo>
                    <a:cubicBezTo>
                      <a:pt x="2722" y="4741"/>
                      <a:pt x="9724" y="677"/>
                      <a:pt x="9448" y="318"/>
                    </a:cubicBezTo>
                    <a:cubicBezTo>
                      <a:pt x="9277" y="96"/>
                      <a:pt x="8942" y="1"/>
                      <a:pt x="8496"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52" name="Google Shape;3352;gd778a894d7_0_1128"/>
            <p:cNvSpPr/>
            <p:nvPr/>
          </p:nvSpPr>
          <p:spPr>
            <a:xfrm>
              <a:off x="4574680" y="3105513"/>
              <a:ext cx="126542" cy="126874"/>
            </a:xfrm>
            <a:custGeom>
              <a:rect b="b" l="l" r="r" t="t"/>
              <a:pathLst>
                <a:path extrusionOk="0" h="5346" w="5332">
                  <a:moveTo>
                    <a:pt x="1907" y="1"/>
                  </a:moveTo>
                  <a:lnTo>
                    <a:pt x="1907" y="1920"/>
                  </a:lnTo>
                  <a:lnTo>
                    <a:pt x="1" y="1920"/>
                  </a:lnTo>
                  <a:lnTo>
                    <a:pt x="1" y="3426"/>
                  </a:lnTo>
                  <a:lnTo>
                    <a:pt x="1907" y="3426"/>
                  </a:lnTo>
                  <a:lnTo>
                    <a:pt x="1907" y="5345"/>
                  </a:lnTo>
                  <a:lnTo>
                    <a:pt x="3426" y="5345"/>
                  </a:lnTo>
                  <a:lnTo>
                    <a:pt x="3426" y="3426"/>
                  </a:lnTo>
                  <a:lnTo>
                    <a:pt x="5331" y="3426"/>
                  </a:lnTo>
                  <a:lnTo>
                    <a:pt x="5331" y="1920"/>
                  </a:lnTo>
                  <a:lnTo>
                    <a:pt x="3426" y="1920"/>
                  </a:lnTo>
                  <a:lnTo>
                    <a:pt x="3426"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3" name="Google Shape;3353;gd778a894d7_0_1128"/>
            <p:cNvSpPr/>
            <p:nvPr/>
          </p:nvSpPr>
          <p:spPr>
            <a:xfrm>
              <a:off x="2971423" y="2769016"/>
              <a:ext cx="126874" cy="126874"/>
            </a:xfrm>
            <a:custGeom>
              <a:rect b="b" l="l" r="r" t="t"/>
              <a:pathLst>
                <a:path extrusionOk="0" h="5346" w="5346">
                  <a:moveTo>
                    <a:pt x="1920" y="1"/>
                  </a:moveTo>
                  <a:lnTo>
                    <a:pt x="1920" y="1921"/>
                  </a:lnTo>
                  <a:lnTo>
                    <a:pt x="1" y="1921"/>
                  </a:lnTo>
                  <a:lnTo>
                    <a:pt x="1" y="3426"/>
                  </a:lnTo>
                  <a:lnTo>
                    <a:pt x="1920" y="3426"/>
                  </a:lnTo>
                  <a:lnTo>
                    <a:pt x="1920" y="5345"/>
                  </a:lnTo>
                  <a:lnTo>
                    <a:pt x="3425" y="5345"/>
                  </a:lnTo>
                  <a:lnTo>
                    <a:pt x="3425" y="3426"/>
                  </a:lnTo>
                  <a:lnTo>
                    <a:pt x="5345" y="3426"/>
                  </a:lnTo>
                  <a:lnTo>
                    <a:pt x="5345" y="1921"/>
                  </a:lnTo>
                  <a:lnTo>
                    <a:pt x="3425" y="1921"/>
                  </a:lnTo>
                  <a:lnTo>
                    <a:pt x="3425"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4" name="Google Shape;3354;gd778a894d7_0_1128"/>
            <p:cNvSpPr/>
            <p:nvPr/>
          </p:nvSpPr>
          <p:spPr>
            <a:xfrm>
              <a:off x="6053678" y="2927577"/>
              <a:ext cx="126850" cy="126850"/>
            </a:xfrm>
            <a:custGeom>
              <a:rect b="b" l="l" r="r" t="t"/>
              <a:pathLst>
                <a:path extrusionOk="0" h="5345" w="5345">
                  <a:moveTo>
                    <a:pt x="1920" y="0"/>
                  </a:moveTo>
                  <a:lnTo>
                    <a:pt x="1920" y="1906"/>
                  </a:lnTo>
                  <a:lnTo>
                    <a:pt x="0" y="1906"/>
                  </a:lnTo>
                  <a:lnTo>
                    <a:pt x="0" y="3425"/>
                  </a:lnTo>
                  <a:lnTo>
                    <a:pt x="1920" y="3425"/>
                  </a:lnTo>
                  <a:lnTo>
                    <a:pt x="1920" y="5345"/>
                  </a:lnTo>
                  <a:lnTo>
                    <a:pt x="3439" y="5345"/>
                  </a:lnTo>
                  <a:lnTo>
                    <a:pt x="3439" y="3425"/>
                  </a:lnTo>
                  <a:lnTo>
                    <a:pt x="5344" y="3425"/>
                  </a:lnTo>
                  <a:lnTo>
                    <a:pt x="5344" y="1906"/>
                  </a:lnTo>
                  <a:lnTo>
                    <a:pt x="3439" y="1906"/>
                  </a:lnTo>
                  <a:lnTo>
                    <a:pt x="3439"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0" name="Shape 4530"/>
        <p:cNvGrpSpPr/>
        <p:nvPr/>
      </p:nvGrpSpPr>
      <p:grpSpPr>
        <a:xfrm>
          <a:off x="0" y="0"/>
          <a:ext cx="0" cy="0"/>
          <a:chOff x="0" y="0"/>
          <a:chExt cx="0" cy="0"/>
        </a:xfrm>
      </p:grpSpPr>
      <p:sp>
        <p:nvSpPr>
          <p:cNvPr id="4531" name="Google Shape;4531;gd6373dda26_0_4919"/>
          <p:cNvSpPr txBox="1"/>
          <p:nvPr>
            <p:ph type="title"/>
          </p:nvPr>
        </p:nvSpPr>
        <p:spPr>
          <a:xfrm>
            <a:off x="691567" y="691567"/>
            <a:ext cx="5417100" cy="15417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4000"/>
              <a:buNone/>
            </a:pPr>
            <a:r>
              <a:rPr b="0" lang="en-US" sz="4400"/>
              <a:t>Future Research</a:t>
            </a:r>
            <a:endParaRPr b="0" sz="4400"/>
          </a:p>
        </p:txBody>
      </p:sp>
      <p:cxnSp>
        <p:nvCxnSpPr>
          <p:cNvPr id="4532" name="Google Shape;4532;gd6373dda26_0_4919"/>
          <p:cNvCxnSpPr/>
          <p:nvPr/>
        </p:nvCxnSpPr>
        <p:spPr>
          <a:xfrm>
            <a:off x="6095967" y="0"/>
            <a:ext cx="0" cy="6858000"/>
          </a:xfrm>
          <a:prstGeom prst="straightConnector1">
            <a:avLst/>
          </a:prstGeom>
          <a:noFill/>
          <a:ln cap="flat" cmpd="sng" w="38100">
            <a:solidFill>
              <a:schemeClr val="lt2"/>
            </a:solidFill>
            <a:prstDash val="solid"/>
            <a:round/>
            <a:headEnd len="sm" w="sm" type="none"/>
            <a:tailEnd len="sm" w="sm" type="none"/>
          </a:ln>
        </p:spPr>
      </p:cxnSp>
      <p:grpSp>
        <p:nvGrpSpPr>
          <p:cNvPr id="4533" name="Google Shape;4533;gd6373dda26_0_4919"/>
          <p:cNvGrpSpPr/>
          <p:nvPr/>
        </p:nvGrpSpPr>
        <p:grpSpPr>
          <a:xfrm rot="798339">
            <a:off x="5583226" y="663483"/>
            <a:ext cx="1025111" cy="1018560"/>
            <a:chOff x="-1975344" y="1371594"/>
            <a:chExt cx="1022648" cy="1016310"/>
          </a:xfrm>
        </p:grpSpPr>
        <p:sp>
          <p:nvSpPr>
            <p:cNvPr id="4534" name="Google Shape;4534;gd6373dda26_0_4919"/>
            <p:cNvSpPr/>
            <p:nvPr/>
          </p:nvSpPr>
          <p:spPr>
            <a:xfrm>
              <a:off x="-1791170" y="1552598"/>
              <a:ext cx="654300" cy="654300"/>
            </a:xfrm>
            <a:prstGeom prst="ellipse">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4535" name="Google Shape;4535;gd6373dda26_0_4919"/>
            <p:cNvGrpSpPr/>
            <p:nvPr/>
          </p:nvGrpSpPr>
          <p:grpSpPr>
            <a:xfrm>
              <a:off x="-1975344" y="1371594"/>
              <a:ext cx="1022648" cy="1016310"/>
              <a:chOff x="1373226" y="2239831"/>
              <a:chExt cx="1022648" cy="1016310"/>
            </a:xfrm>
          </p:grpSpPr>
          <p:sp>
            <p:nvSpPr>
              <p:cNvPr id="4536" name="Google Shape;4536;gd6373dda26_0_4919"/>
              <p:cNvSpPr/>
              <p:nvPr/>
            </p:nvSpPr>
            <p:spPr>
              <a:xfrm>
                <a:off x="1484713" y="2351155"/>
                <a:ext cx="148521" cy="145595"/>
              </a:xfrm>
              <a:custGeom>
                <a:rect b="b" l="l" r="r" t="t"/>
                <a:pathLst>
                  <a:path extrusionOk="0" h="3794" w="3870">
                    <a:moveTo>
                      <a:pt x="2048" y="1"/>
                    </a:moveTo>
                    <a:cubicBezTo>
                      <a:pt x="1849" y="1"/>
                      <a:pt x="1649" y="78"/>
                      <a:pt x="1500" y="233"/>
                    </a:cubicBezTo>
                    <a:lnTo>
                      <a:pt x="310" y="1424"/>
                    </a:lnTo>
                    <a:cubicBezTo>
                      <a:pt x="0" y="1733"/>
                      <a:pt x="0" y="2221"/>
                      <a:pt x="310" y="2519"/>
                    </a:cubicBezTo>
                    <a:cubicBezTo>
                      <a:pt x="459" y="2674"/>
                      <a:pt x="655" y="2751"/>
                      <a:pt x="853" y="2751"/>
                    </a:cubicBezTo>
                    <a:cubicBezTo>
                      <a:pt x="1051" y="2751"/>
                      <a:pt x="1250" y="2674"/>
                      <a:pt x="1405" y="2519"/>
                    </a:cubicBezTo>
                    <a:lnTo>
                      <a:pt x="1453" y="2471"/>
                    </a:lnTo>
                    <a:lnTo>
                      <a:pt x="2774" y="3793"/>
                    </a:lnTo>
                    <a:cubicBezTo>
                      <a:pt x="3108" y="3400"/>
                      <a:pt x="3477" y="3031"/>
                      <a:pt x="3870" y="2698"/>
                    </a:cubicBezTo>
                    <a:lnTo>
                      <a:pt x="2548" y="1376"/>
                    </a:lnTo>
                    <a:lnTo>
                      <a:pt x="2596" y="1328"/>
                    </a:lnTo>
                    <a:cubicBezTo>
                      <a:pt x="2905" y="1019"/>
                      <a:pt x="2905" y="531"/>
                      <a:pt x="2596" y="233"/>
                    </a:cubicBezTo>
                    <a:cubicBezTo>
                      <a:pt x="2447" y="78"/>
                      <a:pt x="2247" y="1"/>
                      <a:pt x="204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37" name="Google Shape;4537;gd6373dda26_0_4919"/>
              <p:cNvSpPr/>
              <p:nvPr/>
            </p:nvSpPr>
            <p:spPr>
              <a:xfrm>
                <a:off x="1373226" y="2561063"/>
                <a:ext cx="146679" cy="122186"/>
              </a:xfrm>
              <a:custGeom>
                <a:rect b="b" l="l" r="r" t="t"/>
                <a:pathLst>
                  <a:path extrusionOk="0" h="3184" w="3822">
                    <a:moveTo>
                      <a:pt x="1292" y="0"/>
                    </a:moveTo>
                    <a:cubicBezTo>
                      <a:pt x="953" y="0"/>
                      <a:pt x="638" y="224"/>
                      <a:pt x="548" y="573"/>
                    </a:cubicBezTo>
                    <a:lnTo>
                      <a:pt x="107" y="2205"/>
                    </a:lnTo>
                    <a:cubicBezTo>
                      <a:pt x="0" y="2621"/>
                      <a:pt x="238" y="3050"/>
                      <a:pt x="655" y="3157"/>
                    </a:cubicBezTo>
                    <a:cubicBezTo>
                      <a:pt x="720" y="3175"/>
                      <a:pt x="787" y="3183"/>
                      <a:pt x="853" y="3183"/>
                    </a:cubicBezTo>
                    <a:cubicBezTo>
                      <a:pt x="1185" y="3183"/>
                      <a:pt x="1508" y="2967"/>
                      <a:pt x="1607" y="2609"/>
                    </a:cubicBezTo>
                    <a:lnTo>
                      <a:pt x="1619" y="2538"/>
                    </a:lnTo>
                    <a:lnTo>
                      <a:pt x="3417" y="3026"/>
                    </a:lnTo>
                    <a:cubicBezTo>
                      <a:pt x="3512" y="2502"/>
                      <a:pt x="3643" y="2002"/>
                      <a:pt x="3822" y="1526"/>
                    </a:cubicBezTo>
                    <a:lnTo>
                      <a:pt x="2024" y="1038"/>
                    </a:lnTo>
                    <a:lnTo>
                      <a:pt x="2048" y="978"/>
                    </a:lnTo>
                    <a:cubicBezTo>
                      <a:pt x="2155" y="561"/>
                      <a:pt x="1905" y="133"/>
                      <a:pt x="1488" y="26"/>
                    </a:cubicBezTo>
                    <a:cubicBezTo>
                      <a:pt x="1423" y="8"/>
                      <a:pt x="1357" y="0"/>
                      <a:pt x="129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38" name="Google Shape;4538;gd6373dda26_0_4919"/>
              <p:cNvSpPr/>
              <p:nvPr/>
            </p:nvSpPr>
            <p:spPr>
              <a:xfrm>
                <a:off x="1373226" y="2812760"/>
                <a:ext cx="146679" cy="122378"/>
              </a:xfrm>
              <a:custGeom>
                <a:rect b="b" l="l" r="r" t="t"/>
                <a:pathLst>
                  <a:path extrusionOk="0" h="3189" w="3822">
                    <a:moveTo>
                      <a:pt x="853" y="1"/>
                    </a:moveTo>
                    <a:cubicBezTo>
                      <a:pt x="787" y="1"/>
                      <a:pt x="720" y="9"/>
                      <a:pt x="655" y="27"/>
                    </a:cubicBezTo>
                    <a:cubicBezTo>
                      <a:pt x="238" y="134"/>
                      <a:pt x="0" y="563"/>
                      <a:pt x="107" y="979"/>
                    </a:cubicBezTo>
                    <a:lnTo>
                      <a:pt x="548" y="2611"/>
                    </a:lnTo>
                    <a:cubicBezTo>
                      <a:pt x="637" y="2957"/>
                      <a:pt x="948" y="3188"/>
                      <a:pt x="1283" y="3188"/>
                    </a:cubicBezTo>
                    <a:cubicBezTo>
                      <a:pt x="1351" y="3188"/>
                      <a:pt x="1420" y="3178"/>
                      <a:pt x="1488" y="3158"/>
                    </a:cubicBezTo>
                    <a:cubicBezTo>
                      <a:pt x="1905" y="3051"/>
                      <a:pt x="2155" y="2623"/>
                      <a:pt x="2048" y="2206"/>
                    </a:cubicBezTo>
                    <a:lnTo>
                      <a:pt x="2024" y="2146"/>
                    </a:lnTo>
                    <a:lnTo>
                      <a:pt x="3822" y="1658"/>
                    </a:lnTo>
                    <a:cubicBezTo>
                      <a:pt x="3643" y="1182"/>
                      <a:pt x="3512" y="682"/>
                      <a:pt x="3417" y="158"/>
                    </a:cubicBezTo>
                    <a:lnTo>
                      <a:pt x="1619" y="646"/>
                    </a:lnTo>
                    <a:lnTo>
                      <a:pt x="1607" y="575"/>
                    </a:lnTo>
                    <a:cubicBezTo>
                      <a:pt x="1508" y="217"/>
                      <a:pt x="1185" y="1"/>
                      <a:pt x="853"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39" name="Google Shape;4539;gd6373dda26_0_4919"/>
              <p:cNvSpPr/>
              <p:nvPr/>
            </p:nvSpPr>
            <p:spPr>
              <a:xfrm>
                <a:off x="1484713" y="2999260"/>
                <a:ext cx="148521" cy="145595"/>
              </a:xfrm>
              <a:custGeom>
                <a:rect b="b" l="l" r="r" t="t"/>
                <a:pathLst>
                  <a:path extrusionOk="0" h="3794" w="3870">
                    <a:moveTo>
                      <a:pt x="2774" y="1"/>
                    </a:moveTo>
                    <a:lnTo>
                      <a:pt x="1453" y="1323"/>
                    </a:lnTo>
                    <a:lnTo>
                      <a:pt x="1405" y="1275"/>
                    </a:lnTo>
                    <a:cubicBezTo>
                      <a:pt x="1250" y="1120"/>
                      <a:pt x="1051" y="1043"/>
                      <a:pt x="853" y="1043"/>
                    </a:cubicBezTo>
                    <a:cubicBezTo>
                      <a:pt x="655" y="1043"/>
                      <a:pt x="459" y="1120"/>
                      <a:pt x="310" y="1275"/>
                    </a:cubicBezTo>
                    <a:cubicBezTo>
                      <a:pt x="0" y="1573"/>
                      <a:pt x="0" y="2073"/>
                      <a:pt x="310" y="2370"/>
                    </a:cubicBezTo>
                    <a:lnTo>
                      <a:pt x="1500" y="3561"/>
                    </a:lnTo>
                    <a:cubicBezTo>
                      <a:pt x="1649" y="3716"/>
                      <a:pt x="1849" y="3793"/>
                      <a:pt x="2048" y="3793"/>
                    </a:cubicBezTo>
                    <a:cubicBezTo>
                      <a:pt x="2247" y="3793"/>
                      <a:pt x="2447" y="3716"/>
                      <a:pt x="2596" y="3561"/>
                    </a:cubicBezTo>
                    <a:cubicBezTo>
                      <a:pt x="2905" y="3263"/>
                      <a:pt x="2905" y="2775"/>
                      <a:pt x="2596" y="2466"/>
                    </a:cubicBezTo>
                    <a:lnTo>
                      <a:pt x="2548" y="2418"/>
                    </a:lnTo>
                    <a:lnTo>
                      <a:pt x="3870" y="1096"/>
                    </a:lnTo>
                    <a:cubicBezTo>
                      <a:pt x="3477" y="763"/>
                      <a:pt x="3108" y="394"/>
                      <a:pt x="2774"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40" name="Google Shape;4540;gd6373dda26_0_4919"/>
              <p:cNvSpPr/>
              <p:nvPr/>
            </p:nvSpPr>
            <p:spPr>
              <a:xfrm>
                <a:off x="1693986" y="3112580"/>
                <a:ext cx="128872" cy="143561"/>
              </a:xfrm>
              <a:custGeom>
                <a:rect b="b" l="l" r="r" t="t"/>
                <a:pathLst>
                  <a:path extrusionOk="0" h="3741" w="3358">
                    <a:moveTo>
                      <a:pt x="1619" y="1"/>
                    </a:moveTo>
                    <a:lnTo>
                      <a:pt x="1131" y="1799"/>
                    </a:lnTo>
                    <a:lnTo>
                      <a:pt x="1072" y="1775"/>
                    </a:lnTo>
                    <a:cubicBezTo>
                      <a:pt x="1005" y="1758"/>
                      <a:pt x="938" y="1751"/>
                      <a:pt x="873" y="1751"/>
                    </a:cubicBezTo>
                    <a:cubicBezTo>
                      <a:pt x="515" y="1751"/>
                      <a:pt x="210" y="1989"/>
                      <a:pt x="119" y="2322"/>
                    </a:cubicBezTo>
                    <a:cubicBezTo>
                      <a:pt x="0" y="2739"/>
                      <a:pt x="250" y="3168"/>
                      <a:pt x="667" y="3275"/>
                    </a:cubicBezTo>
                    <a:lnTo>
                      <a:pt x="2298" y="3715"/>
                    </a:lnTo>
                    <a:cubicBezTo>
                      <a:pt x="2365" y="3733"/>
                      <a:pt x="2433" y="3741"/>
                      <a:pt x="2499" y="3741"/>
                    </a:cubicBezTo>
                    <a:cubicBezTo>
                      <a:pt x="2842" y="3741"/>
                      <a:pt x="3151" y="3517"/>
                      <a:pt x="3251" y="3168"/>
                    </a:cubicBezTo>
                    <a:cubicBezTo>
                      <a:pt x="3358" y="2751"/>
                      <a:pt x="3108" y="2322"/>
                      <a:pt x="2703" y="2215"/>
                    </a:cubicBezTo>
                    <a:lnTo>
                      <a:pt x="2632" y="2203"/>
                    </a:lnTo>
                    <a:lnTo>
                      <a:pt x="3108" y="405"/>
                    </a:lnTo>
                    <a:cubicBezTo>
                      <a:pt x="2596" y="310"/>
                      <a:pt x="2096" y="167"/>
                      <a:pt x="1619"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41" name="Google Shape;4541;gd6373dda26_0_4919"/>
              <p:cNvSpPr/>
              <p:nvPr/>
            </p:nvSpPr>
            <p:spPr>
              <a:xfrm>
                <a:off x="2135827" y="2999260"/>
                <a:ext cx="148559" cy="145595"/>
              </a:xfrm>
              <a:custGeom>
                <a:rect b="b" l="l" r="r" t="t"/>
                <a:pathLst>
                  <a:path extrusionOk="0" h="3794" w="3871">
                    <a:moveTo>
                      <a:pt x="1096" y="1"/>
                    </a:moveTo>
                    <a:cubicBezTo>
                      <a:pt x="763" y="394"/>
                      <a:pt x="393" y="763"/>
                      <a:pt x="1" y="1096"/>
                    </a:cubicBezTo>
                    <a:lnTo>
                      <a:pt x="1322" y="2418"/>
                    </a:lnTo>
                    <a:lnTo>
                      <a:pt x="1275" y="2466"/>
                    </a:lnTo>
                    <a:cubicBezTo>
                      <a:pt x="965" y="2775"/>
                      <a:pt x="965" y="3263"/>
                      <a:pt x="1275" y="3561"/>
                    </a:cubicBezTo>
                    <a:cubicBezTo>
                      <a:pt x="1423" y="3716"/>
                      <a:pt x="1620" y="3793"/>
                      <a:pt x="1818" y="3793"/>
                    </a:cubicBezTo>
                    <a:cubicBezTo>
                      <a:pt x="2016" y="3793"/>
                      <a:pt x="2215" y="3716"/>
                      <a:pt x="2370" y="3561"/>
                    </a:cubicBezTo>
                    <a:lnTo>
                      <a:pt x="3561" y="2370"/>
                    </a:lnTo>
                    <a:cubicBezTo>
                      <a:pt x="3870" y="2073"/>
                      <a:pt x="3870" y="1573"/>
                      <a:pt x="3561" y="1275"/>
                    </a:cubicBezTo>
                    <a:cubicBezTo>
                      <a:pt x="3412" y="1120"/>
                      <a:pt x="3212" y="1043"/>
                      <a:pt x="3013" y="1043"/>
                    </a:cubicBezTo>
                    <a:cubicBezTo>
                      <a:pt x="2813" y="1043"/>
                      <a:pt x="2614" y="1120"/>
                      <a:pt x="2465" y="1275"/>
                    </a:cubicBezTo>
                    <a:lnTo>
                      <a:pt x="2418" y="1323"/>
                    </a:lnTo>
                    <a:lnTo>
                      <a:pt x="1096"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42" name="Google Shape;4542;gd6373dda26_0_4919"/>
              <p:cNvSpPr/>
              <p:nvPr/>
            </p:nvSpPr>
            <p:spPr>
              <a:xfrm>
                <a:off x="2249157" y="2812760"/>
                <a:ext cx="146717" cy="122378"/>
              </a:xfrm>
              <a:custGeom>
                <a:rect b="b" l="l" r="r" t="t"/>
                <a:pathLst>
                  <a:path extrusionOk="0" h="3189" w="3823">
                    <a:moveTo>
                      <a:pt x="2965" y="1"/>
                    </a:moveTo>
                    <a:cubicBezTo>
                      <a:pt x="2629" y="1"/>
                      <a:pt x="2314" y="217"/>
                      <a:pt x="2215" y="575"/>
                    </a:cubicBezTo>
                    <a:lnTo>
                      <a:pt x="2191" y="646"/>
                    </a:lnTo>
                    <a:lnTo>
                      <a:pt x="405" y="158"/>
                    </a:lnTo>
                    <a:cubicBezTo>
                      <a:pt x="310" y="682"/>
                      <a:pt x="167" y="1182"/>
                      <a:pt x="0" y="1658"/>
                    </a:cubicBezTo>
                    <a:lnTo>
                      <a:pt x="1798" y="2146"/>
                    </a:lnTo>
                    <a:lnTo>
                      <a:pt x="1774" y="2206"/>
                    </a:lnTo>
                    <a:cubicBezTo>
                      <a:pt x="1667" y="2623"/>
                      <a:pt x="1917" y="3051"/>
                      <a:pt x="2322" y="3158"/>
                    </a:cubicBezTo>
                    <a:cubicBezTo>
                      <a:pt x="2393" y="3178"/>
                      <a:pt x="2463" y="3188"/>
                      <a:pt x="2533" y="3188"/>
                    </a:cubicBezTo>
                    <a:cubicBezTo>
                      <a:pt x="2875" y="3188"/>
                      <a:pt x="3186" y="2957"/>
                      <a:pt x="3275" y="2611"/>
                    </a:cubicBezTo>
                    <a:lnTo>
                      <a:pt x="3715" y="979"/>
                    </a:lnTo>
                    <a:cubicBezTo>
                      <a:pt x="3822" y="563"/>
                      <a:pt x="3584" y="134"/>
                      <a:pt x="3167" y="27"/>
                    </a:cubicBezTo>
                    <a:cubicBezTo>
                      <a:pt x="3100" y="9"/>
                      <a:pt x="3032" y="1"/>
                      <a:pt x="296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43" name="Google Shape;4543;gd6373dda26_0_4919"/>
              <p:cNvSpPr/>
              <p:nvPr/>
            </p:nvSpPr>
            <p:spPr>
              <a:xfrm>
                <a:off x="2249157" y="2561063"/>
                <a:ext cx="146717" cy="122186"/>
              </a:xfrm>
              <a:custGeom>
                <a:rect b="b" l="l" r="r" t="t"/>
                <a:pathLst>
                  <a:path extrusionOk="0" h="3184" w="3823">
                    <a:moveTo>
                      <a:pt x="2523" y="0"/>
                    </a:moveTo>
                    <a:cubicBezTo>
                      <a:pt x="2457" y="0"/>
                      <a:pt x="2389" y="8"/>
                      <a:pt x="2322" y="26"/>
                    </a:cubicBezTo>
                    <a:cubicBezTo>
                      <a:pt x="1917" y="133"/>
                      <a:pt x="1667" y="561"/>
                      <a:pt x="1774" y="978"/>
                    </a:cubicBezTo>
                    <a:lnTo>
                      <a:pt x="1798" y="1038"/>
                    </a:lnTo>
                    <a:lnTo>
                      <a:pt x="0" y="1526"/>
                    </a:lnTo>
                    <a:cubicBezTo>
                      <a:pt x="167" y="2002"/>
                      <a:pt x="310" y="2502"/>
                      <a:pt x="405" y="3026"/>
                    </a:cubicBezTo>
                    <a:lnTo>
                      <a:pt x="2191" y="2538"/>
                    </a:lnTo>
                    <a:lnTo>
                      <a:pt x="2215" y="2609"/>
                    </a:lnTo>
                    <a:cubicBezTo>
                      <a:pt x="2314" y="2967"/>
                      <a:pt x="2629" y="3183"/>
                      <a:pt x="2965" y="3183"/>
                    </a:cubicBezTo>
                    <a:cubicBezTo>
                      <a:pt x="3032" y="3183"/>
                      <a:pt x="3100" y="3175"/>
                      <a:pt x="3167" y="3157"/>
                    </a:cubicBezTo>
                    <a:cubicBezTo>
                      <a:pt x="3584" y="3050"/>
                      <a:pt x="3822" y="2621"/>
                      <a:pt x="3715" y="2205"/>
                    </a:cubicBezTo>
                    <a:lnTo>
                      <a:pt x="3275" y="573"/>
                    </a:lnTo>
                    <a:cubicBezTo>
                      <a:pt x="3185" y="224"/>
                      <a:pt x="2869" y="0"/>
                      <a:pt x="2523"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44" name="Google Shape;4544;gd6373dda26_0_4919"/>
              <p:cNvSpPr/>
              <p:nvPr/>
            </p:nvSpPr>
            <p:spPr>
              <a:xfrm>
                <a:off x="2135827" y="2351155"/>
                <a:ext cx="148559" cy="145595"/>
              </a:xfrm>
              <a:custGeom>
                <a:rect b="b" l="l" r="r" t="t"/>
                <a:pathLst>
                  <a:path extrusionOk="0" h="3794" w="3871">
                    <a:moveTo>
                      <a:pt x="1818" y="1"/>
                    </a:moveTo>
                    <a:cubicBezTo>
                      <a:pt x="1620" y="1"/>
                      <a:pt x="1423" y="78"/>
                      <a:pt x="1275" y="233"/>
                    </a:cubicBezTo>
                    <a:cubicBezTo>
                      <a:pt x="965" y="531"/>
                      <a:pt x="965" y="1019"/>
                      <a:pt x="1275" y="1328"/>
                    </a:cubicBezTo>
                    <a:lnTo>
                      <a:pt x="1322" y="1376"/>
                    </a:lnTo>
                    <a:lnTo>
                      <a:pt x="1" y="2698"/>
                    </a:lnTo>
                    <a:cubicBezTo>
                      <a:pt x="393" y="3031"/>
                      <a:pt x="763" y="3400"/>
                      <a:pt x="1096" y="3793"/>
                    </a:cubicBezTo>
                    <a:lnTo>
                      <a:pt x="2418" y="2471"/>
                    </a:lnTo>
                    <a:lnTo>
                      <a:pt x="2465" y="2519"/>
                    </a:lnTo>
                    <a:cubicBezTo>
                      <a:pt x="2614" y="2674"/>
                      <a:pt x="2813" y="2751"/>
                      <a:pt x="3013" y="2751"/>
                    </a:cubicBezTo>
                    <a:cubicBezTo>
                      <a:pt x="3212" y="2751"/>
                      <a:pt x="3412" y="2674"/>
                      <a:pt x="3561" y="2519"/>
                    </a:cubicBezTo>
                    <a:cubicBezTo>
                      <a:pt x="3870" y="2221"/>
                      <a:pt x="3870" y="1733"/>
                      <a:pt x="3561" y="1424"/>
                    </a:cubicBezTo>
                    <a:lnTo>
                      <a:pt x="2370" y="233"/>
                    </a:lnTo>
                    <a:cubicBezTo>
                      <a:pt x="2215" y="78"/>
                      <a:pt x="2016" y="1"/>
                      <a:pt x="181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45" name="Google Shape;4545;gd6373dda26_0_4919"/>
              <p:cNvSpPr/>
              <p:nvPr/>
            </p:nvSpPr>
            <p:spPr>
              <a:xfrm>
                <a:off x="1946204" y="2239831"/>
                <a:ext cx="128449" cy="143599"/>
              </a:xfrm>
              <a:custGeom>
                <a:rect b="b" l="l" r="r" t="t"/>
                <a:pathLst>
                  <a:path extrusionOk="0" h="3742" w="3347">
                    <a:moveTo>
                      <a:pt x="859" y="1"/>
                    </a:moveTo>
                    <a:cubicBezTo>
                      <a:pt x="513" y="1"/>
                      <a:pt x="197" y="225"/>
                      <a:pt x="108" y="574"/>
                    </a:cubicBezTo>
                    <a:cubicBezTo>
                      <a:pt x="0" y="991"/>
                      <a:pt x="239" y="1420"/>
                      <a:pt x="655" y="1527"/>
                    </a:cubicBezTo>
                    <a:lnTo>
                      <a:pt x="727" y="1539"/>
                    </a:lnTo>
                    <a:lnTo>
                      <a:pt x="239" y="3337"/>
                    </a:lnTo>
                    <a:cubicBezTo>
                      <a:pt x="751" y="3432"/>
                      <a:pt x="1263" y="3575"/>
                      <a:pt x="1739" y="3741"/>
                    </a:cubicBezTo>
                    <a:lnTo>
                      <a:pt x="2227" y="1943"/>
                    </a:lnTo>
                    <a:lnTo>
                      <a:pt x="2286" y="1967"/>
                    </a:lnTo>
                    <a:cubicBezTo>
                      <a:pt x="2352" y="1984"/>
                      <a:pt x="2417" y="1991"/>
                      <a:pt x="2481" y="1991"/>
                    </a:cubicBezTo>
                    <a:cubicBezTo>
                      <a:pt x="2835" y="1991"/>
                      <a:pt x="3148" y="1753"/>
                      <a:pt x="3239" y="1420"/>
                    </a:cubicBezTo>
                    <a:cubicBezTo>
                      <a:pt x="3346" y="1003"/>
                      <a:pt x="3108" y="574"/>
                      <a:pt x="2691" y="467"/>
                    </a:cubicBezTo>
                    <a:lnTo>
                      <a:pt x="1060" y="27"/>
                    </a:lnTo>
                    <a:cubicBezTo>
                      <a:pt x="993" y="9"/>
                      <a:pt x="925" y="1"/>
                      <a:pt x="859"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grpSp>
        <p:nvGrpSpPr>
          <p:cNvPr id="4546" name="Google Shape;4546;gd6373dda26_0_4919"/>
          <p:cNvGrpSpPr/>
          <p:nvPr/>
        </p:nvGrpSpPr>
        <p:grpSpPr>
          <a:xfrm rot="798339">
            <a:off x="5583226" y="2186391"/>
            <a:ext cx="1025111" cy="1018560"/>
            <a:chOff x="-1975344" y="1371594"/>
            <a:chExt cx="1022648" cy="1016310"/>
          </a:xfrm>
        </p:grpSpPr>
        <p:sp>
          <p:nvSpPr>
            <p:cNvPr id="4547" name="Google Shape;4547;gd6373dda26_0_4919"/>
            <p:cNvSpPr/>
            <p:nvPr/>
          </p:nvSpPr>
          <p:spPr>
            <a:xfrm>
              <a:off x="-1791170" y="1552598"/>
              <a:ext cx="654300" cy="654300"/>
            </a:xfrm>
            <a:prstGeom prst="ellipse">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4548" name="Google Shape;4548;gd6373dda26_0_4919"/>
            <p:cNvGrpSpPr/>
            <p:nvPr/>
          </p:nvGrpSpPr>
          <p:grpSpPr>
            <a:xfrm>
              <a:off x="-1975344" y="1371594"/>
              <a:ext cx="1022648" cy="1016310"/>
              <a:chOff x="1373226" y="2239831"/>
              <a:chExt cx="1022648" cy="1016310"/>
            </a:xfrm>
          </p:grpSpPr>
          <p:sp>
            <p:nvSpPr>
              <p:cNvPr id="4549" name="Google Shape;4549;gd6373dda26_0_4919"/>
              <p:cNvSpPr/>
              <p:nvPr/>
            </p:nvSpPr>
            <p:spPr>
              <a:xfrm>
                <a:off x="1484713" y="2351155"/>
                <a:ext cx="148521" cy="145595"/>
              </a:xfrm>
              <a:custGeom>
                <a:rect b="b" l="l" r="r" t="t"/>
                <a:pathLst>
                  <a:path extrusionOk="0" h="3794" w="3870">
                    <a:moveTo>
                      <a:pt x="2048" y="1"/>
                    </a:moveTo>
                    <a:cubicBezTo>
                      <a:pt x="1849" y="1"/>
                      <a:pt x="1649" y="78"/>
                      <a:pt x="1500" y="233"/>
                    </a:cubicBezTo>
                    <a:lnTo>
                      <a:pt x="310" y="1424"/>
                    </a:lnTo>
                    <a:cubicBezTo>
                      <a:pt x="0" y="1733"/>
                      <a:pt x="0" y="2221"/>
                      <a:pt x="310" y="2519"/>
                    </a:cubicBezTo>
                    <a:cubicBezTo>
                      <a:pt x="459" y="2674"/>
                      <a:pt x="655" y="2751"/>
                      <a:pt x="853" y="2751"/>
                    </a:cubicBezTo>
                    <a:cubicBezTo>
                      <a:pt x="1051" y="2751"/>
                      <a:pt x="1250" y="2674"/>
                      <a:pt x="1405" y="2519"/>
                    </a:cubicBezTo>
                    <a:lnTo>
                      <a:pt x="1453" y="2471"/>
                    </a:lnTo>
                    <a:lnTo>
                      <a:pt x="2774" y="3793"/>
                    </a:lnTo>
                    <a:cubicBezTo>
                      <a:pt x="3108" y="3400"/>
                      <a:pt x="3477" y="3031"/>
                      <a:pt x="3870" y="2698"/>
                    </a:cubicBezTo>
                    <a:lnTo>
                      <a:pt x="2548" y="1376"/>
                    </a:lnTo>
                    <a:lnTo>
                      <a:pt x="2596" y="1328"/>
                    </a:lnTo>
                    <a:cubicBezTo>
                      <a:pt x="2905" y="1019"/>
                      <a:pt x="2905" y="531"/>
                      <a:pt x="2596" y="233"/>
                    </a:cubicBezTo>
                    <a:cubicBezTo>
                      <a:pt x="2447" y="78"/>
                      <a:pt x="2247" y="1"/>
                      <a:pt x="204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50" name="Google Shape;4550;gd6373dda26_0_4919"/>
              <p:cNvSpPr/>
              <p:nvPr/>
            </p:nvSpPr>
            <p:spPr>
              <a:xfrm>
                <a:off x="1373226" y="2561063"/>
                <a:ext cx="146679" cy="122186"/>
              </a:xfrm>
              <a:custGeom>
                <a:rect b="b" l="l" r="r" t="t"/>
                <a:pathLst>
                  <a:path extrusionOk="0" h="3184" w="3822">
                    <a:moveTo>
                      <a:pt x="1292" y="0"/>
                    </a:moveTo>
                    <a:cubicBezTo>
                      <a:pt x="953" y="0"/>
                      <a:pt x="638" y="224"/>
                      <a:pt x="548" y="573"/>
                    </a:cubicBezTo>
                    <a:lnTo>
                      <a:pt x="107" y="2205"/>
                    </a:lnTo>
                    <a:cubicBezTo>
                      <a:pt x="0" y="2621"/>
                      <a:pt x="238" y="3050"/>
                      <a:pt x="655" y="3157"/>
                    </a:cubicBezTo>
                    <a:cubicBezTo>
                      <a:pt x="720" y="3175"/>
                      <a:pt x="787" y="3183"/>
                      <a:pt x="853" y="3183"/>
                    </a:cubicBezTo>
                    <a:cubicBezTo>
                      <a:pt x="1185" y="3183"/>
                      <a:pt x="1508" y="2967"/>
                      <a:pt x="1607" y="2609"/>
                    </a:cubicBezTo>
                    <a:lnTo>
                      <a:pt x="1619" y="2538"/>
                    </a:lnTo>
                    <a:lnTo>
                      <a:pt x="3417" y="3026"/>
                    </a:lnTo>
                    <a:cubicBezTo>
                      <a:pt x="3512" y="2502"/>
                      <a:pt x="3643" y="2002"/>
                      <a:pt x="3822" y="1526"/>
                    </a:cubicBezTo>
                    <a:lnTo>
                      <a:pt x="2024" y="1038"/>
                    </a:lnTo>
                    <a:lnTo>
                      <a:pt x="2048" y="978"/>
                    </a:lnTo>
                    <a:cubicBezTo>
                      <a:pt x="2155" y="561"/>
                      <a:pt x="1905" y="133"/>
                      <a:pt x="1488" y="26"/>
                    </a:cubicBezTo>
                    <a:cubicBezTo>
                      <a:pt x="1423" y="8"/>
                      <a:pt x="1357" y="0"/>
                      <a:pt x="129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51" name="Google Shape;4551;gd6373dda26_0_4919"/>
              <p:cNvSpPr/>
              <p:nvPr/>
            </p:nvSpPr>
            <p:spPr>
              <a:xfrm>
                <a:off x="1373226" y="2812760"/>
                <a:ext cx="146679" cy="122378"/>
              </a:xfrm>
              <a:custGeom>
                <a:rect b="b" l="l" r="r" t="t"/>
                <a:pathLst>
                  <a:path extrusionOk="0" h="3189" w="3822">
                    <a:moveTo>
                      <a:pt x="853" y="1"/>
                    </a:moveTo>
                    <a:cubicBezTo>
                      <a:pt x="787" y="1"/>
                      <a:pt x="720" y="9"/>
                      <a:pt x="655" y="27"/>
                    </a:cubicBezTo>
                    <a:cubicBezTo>
                      <a:pt x="238" y="134"/>
                      <a:pt x="0" y="563"/>
                      <a:pt x="107" y="979"/>
                    </a:cubicBezTo>
                    <a:lnTo>
                      <a:pt x="548" y="2611"/>
                    </a:lnTo>
                    <a:cubicBezTo>
                      <a:pt x="637" y="2957"/>
                      <a:pt x="948" y="3188"/>
                      <a:pt x="1283" y="3188"/>
                    </a:cubicBezTo>
                    <a:cubicBezTo>
                      <a:pt x="1351" y="3188"/>
                      <a:pt x="1420" y="3178"/>
                      <a:pt x="1488" y="3158"/>
                    </a:cubicBezTo>
                    <a:cubicBezTo>
                      <a:pt x="1905" y="3051"/>
                      <a:pt x="2155" y="2623"/>
                      <a:pt x="2048" y="2206"/>
                    </a:cubicBezTo>
                    <a:lnTo>
                      <a:pt x="2024" y="2146"/>
                    </a:lnTo>
                    <a:lnTo>
                      <a:pt x="3822" y="1658"/>
                    </a:lnTo>
                    <a:cubicBezTo>
                      <a:pt x="3643" y="1182"/>
                      <a:pt x="3512" y="682"/>
                      <a:pt x="3417" y="158"/>
                    </a:cubicBezTo>
                    <a:lnTo>
                      <a:pt x="1619" y="646"/>
                    </a:lnTo>
                    <a:lnTo>
                      <a:pt x="1607" y="575"/>
                    </a:lnTo>
                    <a:cubicBezTo>
                      <a:pt x="1508" y="217"/>
                      <a:pt x="1185" y="1"/>
                      <a:pt x="853"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52" name="Google Shape;4552;gd6373dda26_0_4919"/>
              <p:cNvSpPr/>
              <p:nvPr/>
            </p:nvSpPr>
            <p:spPr>
              <a:xfrm>
                <a:off x="1484713" y="2999260"/>
                <a:ext cx="148521" cy="145595"/>
              </a:xfrm>
              <a:custGeom>
                <a:rect b="b" l="l" r="r" t="t"/>
                <a:pathLst>
                  <a:path extrusionOk="0" h="3794" w="3870">
                    <a:moveTo>
                      <a:pt x="2774" y="1"/>
                    </a:moveTo>
                    <a:lnTo>
                      <a:pt x="1453" y="1323"/>
                    </a:lnTo>
                    <a:lnTo>
                      <a:pt x="1405" y="1275"/>
                    </a:lnTo>
                    <a:cubicBezTo>
                      <a:pt x="1250" y="1120"/>
                      <a:pt x="1051" y="1043"/>
                      <a:pt x="853" y="1043"/>
                    </a:cubicBezTo>
                    <a:cubicBezTo>
                      <a:pt x="655" y="1043"/>
                      <a:pt x="459" y="1120"/>
                      <a:pt x="310" y="1275"/>
                    </a:cubicBezTo>
                    <a:cubicBezTo>
                      <a:pt x="0" y="1573"/>
                      <a:pt x="0" y="2073"/>
                      <a:pt x="310" y="2370"/>
                    </a:cubicBezTo>
                    <a:lnTo>
                      <a:pt x="1500" y="3561"/>
                    </a:lnTo>
                    <a:cubicBezTo>
                      <a:pt x="1649" y="3716"/>
                      <a:pt x="1849" y="3793"/>
                      <a:pt x="2048" y="3793"/>
                    </a:cubicBezTo>
                    <a:cubicBezTo>
                      <a:pt x="2247" y="3793"/>
                      <a:pt x="2447" y="3716"/>
                      <a:pt x="2596" y="3561"/>
                    </a:cubicBezTo>
                    <a:cubicBezTo>
                      <a:pt x="2905" y="3263"/>
                      <a:pt x="2905" y="2775"/>
                      <a:pt x="2596" y="2466"/>
                    </a:cubicBezTo>
                    <a:lnTo>
                      <a:pt x="2548" y="2418"/>
                    </a:lnTo>
                    <a:lnTo>
                      <a:pt x="3870" y="1096"/>
                    </a:lnTo>
                    <a:cubicBezTo>
                      <a:pt x="3477" y="763"/>
                      <a:pt x="3108" y="394"/>
                      <a:pt x="2774"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53" name="Google Shape;4553;gd6373dda26_0_4919"/>
              <p:cNvSpPr/>
              <p:nvPr/>
            </p:nvSpPr>
            <p:spPr>
              <a:xfrm>
                <a:off x="1693986" y="3112580"/>
                <a:ext cx="128872" cy="143561"/>
              </a:xfrm>
              <a:custGeom>
                <a:rect b="b" l="l" r="r" t="t"/>
                <a:pathLst>
                  <a:path extrusionOk="0" h="3741" w="3358">
                    <a:moveTo>
                      <a:pt x="1619" y="1"/>
                    </a:moveTo>
                    <a:lnTo>
                      <a:pt x="1131" y="1799"/>
                    </a:lnTo>
                    <a:lnTo>
                      <a:pt x="1072" y="1775"/>
                    </a:lnTo>
                    <a:cubicBezTo>
                      <a:pt x="1005" y="1758"/>
                      <a:pt x="938" y="1751"/>
                      <a:pt x="873" y="1751"/>
                    </a:cubicBezTo>
                    <a:cubicBezTo>
                      <a:pt x="515" y="1751"/>
                      <a:pt x="210" y="1989"/>
                      <a:pt x="119" y="2322"/>
                    </a:cubicBezTo>
                    <a:cubicBezTo>
                      <a:pt x="0" y="2739"/>
                      <a:pt x="250" y="3168"/>
                      <a:pt x="667" y="3275"/>
                    </a:cubicBezTo>
                    <a:lnTo>
                      <a:pt x="2298" y="3715"/>
                    </a:lnTo>
                    <a:cubicBezTo>
                      <a:pt x="2365" y="3733"/>
                      <a:pt x="2433" y="3741"/>
                      <a:pt x="2499" y="3741"/>
                    </a:cubicBezTo>
                    <a:cubicBezTo>
                      <a:pt x="2842" y="3741"/>
                      <a:pt x="3151" y="3517"/>
                      <a:pt x="3251" y="3168"/>
                    </a:cubicBezTo>
                    <a:cubicBezTo>
                      <a:pt x="3358" y="2751"/>
                      <a:pt x="3108" y="2322"/>
                      <a:pt x="2703" y="2215"/>
                    </a:cubicBezTo>
                    <a:lnTo>
                      <a:pt x="2632" y="2203"/>
                    </a:lnTo>
                    <a:lnTo>
                      <a:pt x="3108" y="405"/>
                    </a:lnTo>
                    <a:cubicBezTo>
                      <a:pt x="2596" y="310"/>
                      <a:pt x="2096" y="167"/>
                      <a:pt x="1619"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54" name="Google Shape;4554;gd6373dda26_0_4919"/>
              <p:cNvSpPr/>
              <p:nvPr/>
            </p:nvSpPr>
            <p:spPr>
              <a:xfrm>
                <a:off x="2135827" y="2999260"/>
                <a:ext cx="148559" cy="145595"/>
              </a:xfrm>
              <a:custGeom>
                <a:rect b="b" l="l" r="r" t="t"/>
                <a:pathLst>
                  <a:path extrusionOk="0" h="3794" w="3871">
                    <a:moveTo>
                      <a:pt x="1096" y="1"/>
                    </a:moveTo>
                    <a:cubicBezTo>
                      <a:pt x="763" y="394"/>
                      <a:pt x="393" y="763"/>
                      <a:pt x="1" y="1096"/>
                    </a:cubicBezTo>
                    <a:lnTo>
                      <a:pt x="1322" y="2418"/>
                    </a:lnTo>
                    <a:lnTo>
                      <a:pt x="1275" y="2466"/>
                    </a:lnTo>
                    <a:cubicBezTo>
                      <a:pt x="965" y="2775"/>
                      <a:pt x="965" y="3263"/>
                      <a:pt x="1275" y="3561"/>
                    </a:cubicBezTo>
                    <a:cubicBezTo>
                      <a:pt x="1423" y="3716"/>
                      <a:pt x="1620" y="3793"/>
                      <a:pt x="1818" y="3793"/>
                    </a:cubicBezTo>
                    <a:cubicBezTo>
                      <a:pt x="2016" y="3793"/>
                      <a:pt x="2215" y="3716"/>
                      <a:pt x="2370" y="3561"/>
                    </a:cubicBezTo>
                    <a:lnTo>
                      <a:pt x="3561" y="2370"/>
                    </a:lnTo>
                    <a:cubicBezTo>
                      <a:pt x="3870" y="2073"/>
                      <a:pt x="3870" y="1573"/>
                      <a:pt x="3561" y="1275"/>
                    </a:cubicBezTo>
                    <a:cubicBezTo>
                      <a:pt x="3412" y="1120"/>
                      <a:pt x="3212" y="1043"/>
                      <a:pt x="3013" y="1043"/>
                    </a:cubicBezTo>
                    <a:cubicBezTo>
                      <a:pt x="2813" y="1043"/>
                      <a:pt x="2614" y="1120"/>
                      <a:pt x="2465" y="1275"/>
                    </a:cubicBezTo>
                    <a:lnTo>
                      <a:pt x="2418" y="1323"/>
                    </a:lnTo>
                    <a:lnTo>
                      <a:pt x="1096"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55" name="Google Shape;4555;gd6373dda26_0_4919"/>
              <p:cNvSpPr/>
              <p:nvPr/>
            </p:nvSpPr>
            <p:spPr>
              <a:xfrm>
                <a:off x="2249157" y="2812760"/>
                <a:ext cx="146717" cy="122378"/>
              </a:xfrm>
              <a:custGeom>
                <a:rect b="b" l="l" r="r" t="t"/>
                <a:pathLst>
                  <a:path extrusionOk="0" h="3189" w="3823">
                    <a:moveTo>
                      <a:pt x="2965" y="1"/>
                    </a:moveTo>
                    <a:cubicBezTo>
                      <a:pt x="2629" y="1"/>
                      <a:pt x="2314" y="217"/>
                      <a:pt x="2215" y="575"/>
                    </a:cubicBezTo>
                    <a:lnTo>
                      <a:pt x="2191" y="646"/>
                    </a:lnTo>
                    <a:lnTo>
                      <a:pt x="405" y="158"/>
                    </a:lnTo>
                    <a:cubicBezTo>
                      <a:pt x="310" y="682"/>
                      <a:pt x="167" y="1182"/>
                      <a:pt x="0" y="1658"/>
                    </a:cubicBezTo>
                    <a:lnTo>
                      <a:pt x="1798" y="2146"/>
                    </a:lnTo>
                    <a:lnTo>
                      <a:pt x="1774" y="2206"/>
                    </a:lnTo>
                    <a:cubicBezTo>
                      <a:pt x="1667" y="2623"/>
                      <a:pt x="1917" y="3051"/>
                      <a:pt x="2322" y="3158"/>
                    </a:cubicBezTo>
                    <a:cubicBezTo>
                      <a:pt x="2393" y="3178"/>
                      <a:pt x="2463" y="3188"/>
                      <a:pt x="2533" y="3188"/>
                    </a:cubicBezTo>
                    <a:cubicBezTo>
                      <a:pt x="2875" y="3188"/>
                      <a:pt x="3186" y="2957"/>
                      <a:pt x="3275" y="2611"/>
                    </a:cubicBezTo>
                    <a:lnTo>
                      <a:pt x="3715" y="979"/>
                    </a:lnTo>
                    <a:cubicBezTo>
                      <a:pt x="3822" y="563"/>
                      <a:pt x="3584" y="134"/>
                      <a:pt x="3167" y="27"/>
                    </a:cubicBezTo>
                    <a:cubicBezTo>
                      <a:pt x="3100" y="9"/>
                      <a:pt x="3032" y="1"/>
                      <a:pt x="296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56" name="Google Shape;4556;gd6373dda26_0_4919"/>
              <p:cNvSpPr/>
              <p:nvPr/>
            </p:nvSpPr>
            <p:spPr>
              <a:xfrm>
                <a:off x="2249157" y="2561063"/>
                <a:ext cx="146717" cy="122186"/>
              </a:xfrm>
              <a:custGeom>
                <a:rect b="b" l="l" r="r" t="t"/>
                <a:pathLst>
                  <a:path extrusionOk="0" h="3184" w="3823">
                    <a:moveTo>
                      <a:pt x="2523" y="0"/>
                    </a:moveTo>
                    <a:cubicBezTo>
                      <a:pt x="2457" y="0"/>
                      <a:pt x="2389" y="8"/>
                      <a:pt x="2322" y="26"/>
                    </a:cubicBezTo>
                    <a:cubicBezTo>
                      <a:pt x="1917" y="133"/>
                      <a:pt x="1667" y="561"/>
                      <a:pt x="1774" y="978"/>
                    </a:cubicBezTo>
                    <a:lnTo>
                      <a:pt x="1798" y="1038"/>
                    </a:lnTo>
                    <a:lnTo>
                      <a:pt x="0" y="1526"/>
                    </a:lnTo>
                    <a:cubicBezTo>
                      <a:pt x="167" y="2002"/>
                      <a:pt x="310" y="2502"/>
                      <a:pt x="405" y="3026"/>
                    </a:cubicBezTo>
                    <a:lnTo>
                      <a:pt x="2191" y="2538"/>
                    </a:lnTo>
                    <a:lnTo>
                      <a:pt x="2215" y="2609"/>
                    </a:lnTo>
                    <a:cubicBezTo>
                      <a:pt x="2314" y="2967"/>
                      <a:pt x="2629" y="3183"/>
                      <a:pt x="2965" y="3183"/>
                    </a:cubicBezTo>
                    <a:cubicBezTo>
                      <a:pt x="3032" y="3183"/>
                      <a:pt x="3100" y="3175"/>
                      <a:pt x="3167" y="3157"/>
                    </a:cubicBezTo>
                    <a:cubicBezTo>
                      <a:pt x="3584" y="3050"/>
                      <a:pt x="3822" y="2621"/>
                      <a:pt x="3715" y="2205"/>
                    </a:cubicBezTo>
                    <a:lnTo>
                      <a:pt x="3275" y="573"/>
                    </a:lnTo>
                    <a:cubicBezTo>
                      <a:pt x="3185" y="224"/>
                      <a:pt x="2869" y="0"/>
                      <a:pt x="2523"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57" name="Google Shape;4557;gd6373dda26_0_4919"/>
              <p:cNvSpPr/>
              <p:nvPr/>
            </p:nvSpPr>
            <p:spPr>
              <a:xfrm>
                <a:off x="2135827" y="2351155"/>
                <a:ext cx="148559" cy="145595"/>
              </a:xfrm>
              <a:custGeom>
                <a:rect b="b" l="l" r="r" t="t"/>
                <a:pathLst>
                  <a:path extrusionOk="0" h="3794" w="3871">
                    <a:moveTo>
                      <a:pt x="1818" y="1"/>
                    </a:moveTo>
                    <a:cubicBezTo>
                      <a:pt x="1620" y="1"/>
                      <a:pt x="1423" y="78"/>
                      <a:pt x="1275" y="233"/>
                    </a:cubicBezTo>
                    <a:cubicBezTo>
                      <a:pt x="965" y="531"/>
                      <a:pt x="965" y="1019"/>
                      <a:pt x="1275" y="1328"/>
                    </a:cubicBezTo>
                    <a:lnTo>
                      <a:pt x="1322" y="1376"/>
                    </a:lnTo>
                    <a:lnTo>
                      <a:pt x="1" y="2698"/>
                    </a:lnTo>
                    <a:cubicBezTo>
                      <a:pt x="393" y="3031"/>
                      <a:pt x="763" y="3400"/>
                      <a:pt x="1096" y="3793"/>
                    </a:cubicBezTo>
                    <a:lnTo>
                      <a:pt x="2418" y="2471"/>
                    </a:lnTo>
                    <a:lnTo>
                      <a:pt x="2465" y="2519"/>
                    </a:lnTo>
                    <a:cubicBezTo>
                      <a:pt x="2614" y="2674"/>
                      <a:pt x="2813" y="2751"/>
                      <a:pt x="3013" y="2751"/>
                    </a:cubicBezTo>
                    <a:cubicBezTo>
                      <a:pt x="3212" y="2751"/>
                      <a:pt x="3412" y="2674"/>
                      <a:pt x="3561" y="2519"/>
                    </a:cubicBezTo>
                    <a:cubicBezTo>
                      <a:pt x="3870" y="2221"/>
                      <a:pt x="3870" y="1733"/>
                      <a:pt x="3561" y="1424"/>
                    </a:cubicBezTo>
                    <a:lnTo>
                      <a:pt x="2370" y="233"/>
                    </a:lnTo>
                    <a:cubicBezTo>
                      <a:pt x="2215" y="78"/>
                      <a:pt x="2016" y="1"/>
                      <a:pt x="181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58" name="Google Shape;4558;gd6373dda26_0_4919"/>
              <p:cNvSpPr/>
              <p:nvPr/>
            </p:nvSpPr>
            <p:spPr>
              <a:xfrm>
                <a:off x="1946204" y="2239831"/>
                <a:ext cx="128449" cy="143599"/>
              </a:xfrm>
              <a:custGeom>
                <a:rect b="b" l="l" r="r" t="t"/>
                <a:pathLst>
                  <a:path extrusionOk="0" h="3742" w="3347">
                    <a:moveTo>
                      <a:pt x="859" y="1"/>
                    </a:moveTo>
                    <a:cubicBezTo>
                      <a:pt x="513" y="1"/>
                      <a:pt x="197" y="225"/>
                      <a:pt x="108" y="574"/>
                    </a:cubicBezTo>
                    <a:cubicBezTo>
                      <a:pt x="0" y="991"/>
                      <a:pt x="239" y="1420"/>
                      <a:pt x="655" y="1527"/>
                    </a:cubicBezTo>
                    <a:lnTo>
                      <a:pt x="727" y="1539"/>
                    </a:lnTo>
                    <a:lnTo>
                      <a:pt x="239" y="3337"/>
                    </a:lnTo>
                    <a:cubicBezTo>
                      <a:pt x="751" y="3432"/>
                      <a:pt x="1263" y="3575"/>
                      <a:pt x="1739" y="3741"/>
                    </a:cubicBezTo>
                    <a:lnTo>
                      <a:pt x="2227" y="1943"/>
                    </a:lnTo>
                    <a:lnTo>
                      <a:pt x="2286" y="1967"/>
                    </a:lnTo>
                    <a:cubicBezTo>
                      <a:pt x="2352" y="1984"/>
                      <a:pt x="2417" y="1991"/>
                      <a:pt x="2481" y="1991"/>
                    </a:cubicBezTo>
                    <a:cubicBezTo>
                      <a:pt x="2835" y="1991"/>
                      <a:pt x="3148" y="1753"/>
                      <a:pt x="3239" y="1420"/>
                    </a:cubicBezTo>
                    <a:cubicBezTo>
                      <a:pt x="3346" y="1003"/>
                      <a:pt x="3108" y="574"/>
                      <a:pt x="2691" y="467"/>
                    </a:cubicBezTo>
                    <a:lnTo>
                      <a:pt x="1060" y="27"/>
                    </a:lnTo>
                    <a:cubicBezTo>
                      <a:pt x="993" y="9"/>
                      <a:pt x="925" y="1"/>
                      <a:pt x="859"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grpSp>
        <p:nvGrpSpPr>
          <p:cNvPr id="4559" name="Google Shape;4559;gd6373dda26_0_4919"/>
          <p:cNvGrpSpPr/>
          <p:nvPr/>
        </p:nvGrpSpPr>
        <p:grpSpPr>
          <a:xfrm rot="798339">
            <a:off x="5583324" y="3709301"/>
            <a:ext cx="1025111" cy="1018560"/>
            <a:chOff x="-1975344" y="1371594"/>
            <a:chExt cx="1022648" cy="1016310"/>
          </a:xfrm>
        </p:grpSpPr>
        <p:sp>
          <p:nvSpPr>
            <p:cNvPr id="4560" name="Google Shape;4560;gd6373dda26_0_4919"/>
            <p:cNvSpPr/>
            <p:nvPr/>
          </p:nvSpPr>
          <p:spPr>
            <a:xfrm>
              <a:off x="-1791170" y="1552598"/>
              <a:ext cx="654300" cy="654300"/>
            </a:xfrm>
            <a:prstGeom prst="ellipse">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4561" name="Google Shape;4561;gd6373dda26_0_4919"/>
            <p:cNvGrpSpPr/>
            <p:nvPr/>
          </p:nvGrpSpPr>
          <p:grpSpPr>
            <a:xfrm>
              <a:off x="-1975344" y="1371594"/>
              <a:ext cx="1022648" cy="1016310"/>
              <a:chOff x="1373226" y="2239831"/>
              <a:chExt cx="1022648" cy="1016310"/>
            </a:xfrm>
          </p:grpSpPr>
          <p:sp>
            <p:nvSpPr>
              <p:cNvPr id="4562" name="Google Shape;4562;gd6373dda26_0_4919"/>
              <p:cNvSpPr/>
              <p:nvPr/>
            </p:nvSpPr>
            <p:spPr>
              <a:xfrm>
                <a:off x="1484713" y="2351155"/>
                <a:ext cx="148521" cy="145595"/>
              </a:xfrm>
              <a:custGeom>
                <a:rect b="b" l="l" r="r" t="t"/>
                <a:pathLst>
                  <a:path extrusionOk="0" h="3794" w="3870">
                    <a:moveTo>
                      <a:pt x="2048" y="1"/>
                    </a:moveTo>
                    <a:cubicBezTo>
                      <a:pt x="1849" y="1"/>
                      <a:pt x="1649" y="78"/>
                      <a:pt x="1500" y="233"/>
                    </a:cubicBezTo>
                    <a:lnTo>
                      <a:pt x="310" y="1424"/>
                    </a:lnTo>
                    <a:cubicBezTo>
                      <a:pt x="0" y="1733"/>
                      <a:pt x="0" y="2221"/>
                      <a:pt x="310" y="2519"/>
                    </a:cubicBezTo>
                    <a:cubicBezTo>
                      <a:pt x="459" y="2674"/>
                      <a:pt x="655" y="2751"/>
                      <a:pt x="853" y="2751"/>
                    </a:cubicBezTo>
                    <a:cubicBezTo>
                      <a:pt x="1051" y="2751"/>
                      <a:pt x="1250" y="2674"/>
                      <a:pt x="1405" y="2519"/>
                    </a:cubicBezTo>
                    <a:lnTo>
                      <a:pt x="1453" y="2471"/>
                    </a:lnTo>
                    <a:lnTo>
                      <a:pt x="2774" y="3793"/>
                    </a:lnTo>
                    <a:cubicBezTo>
                      <a:pt x="3108" y="3400"/>
                      <a:pt x="3477" y="3031"/>
                      <a:pt x="3870" y="2698"/>
                    </a:cubicBezTo>
                    <a:lnTo>
                      <a:pt x="2548" y="1376"/>
                    </a:lnTo>
                    <a:lnTo>
                      <a:pt x="2596" y="1328"/>
                    </a:lnTo>
                    <a:cubicBezTo>
                      <a:pt x="2905" y="1019"/>
                      <a:pt x="2905" y="531"/>
                      <a:pt x="2596" y="233"/>
                    </a:cubicBezTo>
                    <a:cubicBezTo>
                      <a:pt x="2447" y="78"/>
                      <a:pt x="2247" y="1"/>
                      <a:pt x="204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63" name="Google Shape;4563;gd6373dda26_0_4919"/>
              <p:cNvSpPr/>
              <p:nvPr/>
            </p:nvSpPr>
            <p:spPr>
              <a:xfrm>
                <a:off x="1373226" y="2561063"/>
                <a:ext cx="146679" cy="122186"/>
              </a:xfrm>
              <a:custGeom>
                <a:rect b="b" l="l" r="r" t="t"/>
                <a:pathLst>
                  <a:path extrusionOk="0" h="3184" w="3822">
                    <a:moveTo>
                      <a:pt x="1292" y="0"/>
                    </a:moveTo>
                    <a:cubicBezTo>
                      <a:pt x="953" y="0"/>
                      <a:pt x="638" y="224"/>
                      <a:pt x="548" y="573"/>
                    </a:cubicBezTo>
                    <a:lnTo>
                      <a:pt x="107" y="2205"/>
                    </a:lnTo>
                    <a:cubicBezTo>
                      <a:pt x="0" y="2621"/>
                      <a:pt x="238" y="3050"/>
                      <a:pt x="655" y="3157"/>
                    </a:cubicBezTo>
                    <a:cubicBezTo>
                      <a:pt x="720" y="3175"/>
                      <a:pt x="787" y="3183"/>
                      <a:pt x="853" y="3183"/>
                    </a:cubicBezTo>
                    <a:cubicBezTo>
                      <a:pt x="1185" y="3183"/>
                      <a:pt x="1508" y="2967"/>
                      <a:pt x="1607" y="2609"/>
                    </a:cubicBezTo>
                    <a:lnTo>
                      <a:pt x="1619" y="2538"/>
                    </a:lnTo>
                    <a:lnTo>
                      <a:pt x="3417" y="3026"/>
                    </a:lnTo>
                    <a:cubicBezTo>
                      <a:pt x="3512" y="2502"/>
                      <a:pt x="3643" y="2002"/>
                      <a:pt x="3822" y="1526"/>
                    </a:cubicBezTo>
                    <a:lnTo>
                      <a:pt x="2024" y="1038"/>
                    </a:lnTo>
                    <a:lnTo>
                      <a:pt x="2048" y="978"/>
                    </a:lnTo>
                    <a:cubicBezTo>
                      <a:pt x="2155" y="561"/>
                      <a:pt x="1905" y="133"/>
                      <a:pt x="1488" y="26"/>
                    </a:cubicBezTo>
                    <a:cubicBezTo>
                      <a:pt x="1423" y="8"/>
                      <a:pt x="1357" y="0"/>
                      <a:pt x="129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64" name="Google Shape;4564;gd6373dda26_0_4919"/>
              <p:cNvSpPr/>
              <p:nvPr/>
            </p:nvSpPr>
            <p:spPr>
              <a:xfrm>
                <a:off x="1373226" y="2812760"/>
                <a:ext cx="146679" cy="122378"/>
              </a:xfrm>
              <a:custGeom>
                <a:rect b="b" l="l" r="r" t="t"/>
                <a:pathLst>
                  <a:path extrusionOk="0" h="3189" w="3822">
                    <a:moveTo>
                      <a:pt x="853" y="1"/>
                    </a:moveTo>
                    <a:cubicBezTo>
                      <a:pt x="787" y="1"/>
                      <a:pt x="720" y="9"/>
                      <a:pt x="655" y="27"/>
                    </a:cubicBezTo>
                    <a:cubicBezTo>
                      <a:pt x="238" y="134"/>
                      <a:pt x="0" y="563"/>
                      <a:pt x="107" y="979"/>
                    </a:cubicBezTo>
                    <a:lnTo>
                      <a:pt x="548" y="2611"/>
                    </a:lnTo>
                    <a:cubicBezTo>
                      <a:pt x="637" y="2957"/>
                      <a:pt x="948" y="3188"/>
                      <a:pt x="1283" y="3188"/>
                    </a:cubicBezTo>
                    <a:cubicBezTo>
                      <a:pt x="1351" y="3188"/>
                      <a:pt x="1420" y="3178"/>
                      <a:pt x="1488" y="3158"/>
                    </a:cubicBezTo>
                    <a:cubicBezTo>
                      <a:pt x="1905" y="3051"/>
                      <a:pt x="2155" y="2623"/>
                      <a:pt x="2048" y="2206"/>
                    </a:cubicBezTo>
                    <a:lnTo>
                      <a:pt x="2024" y="2146"/>
                    </a:lnTo>
                    <a:lnTo>
                      <a:pt x="3822" y="1658"/>
                    </a:lnTo>
                    <a:cubicBezTo>
                      <a:pt x="3643" y="1182"/>
                      <a:pt x="3512" y="682"/>
                      <a:pt x="3417" y="158"/>
                    </a:cubicBezTo>
                    <a:lnTo>
                      <a:pt x="1619" y="646"/>
                    </a:lnTo>
                    <a:lnTo>
                      <a:pt x="1607" y="575"/>
                    </a:lnTo>
                    <a:cubicBezTo>
                      <a:pt x="1508" y="217"/>
                      <a:pt x="1185" y="1"/>
                      <a:pt x="853"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65" name="Google Shape;4565;gd6373dda26_0_4919"/>
              <p:cNvSpPr/>
              <p:nvPr/>
            </p:nvSpPr>
            <p:spPr>
              <a:xfrm>
                <a:off x="1484713" y="2999260"/>
                <a:ext cx="148521" cy="145595"/>
              </a:xfrm>
              <a:custGeom>
                <a:rect b="b" l="l" r="r" t="t"/>
                <a:pathLst>
                  <a:path extrusionOk="0" h="3794" w="3870">
                    <a:moveTo>
                      <a:pt x="2774" y="1"/>
                    </a:moveTo>
                    <a:lnTo>
                      <a:pt x="1453" y="1323"/>
                    </a:lnTo>
                    <a:lnTo>
                      <a:pt x="1405" y="1275"/>
                    </a:lnTo>
                    <a:cubicBezTo>
                      <a:pt x="1250" y="1120"/>
                      <a:pt x="1051" y="1043"/>
                      <a:pt x="853" y="1043"/>
                    </a:cubicBezTo>
                    <a:cubicBezTo>
                      <a:pt x="655" y="1043"/>
                      <a:pt x="459" y="1120"/>
                      <a:pt x="310" y="1275"/>
                    </a:cubicBezTo>
                    <a:cubicBezTo>
                      <a:pt x="0" y="1573"/>
                      <a:pt x="0" y="2073"/>
                      <a:pt x="310" y="2370"/>
                    </a:cubicBezTo>
                    <a:lnTo>
                      <a:pt x="1500" y="3561"/>
                    </a:lnTo>
                    <a:cubicBezTo>
                      <a:pt x="1649" y="3716"/>
                      <a:pt x="1849" y="3793"/>
                      <a:pt x="2048" y="3793"/>
                    </a:cubicBezTo>
                    <a:cubicBezTo>
                      <a:pt x="2247" y="3793"/>
                      <a:pt x="2447" y="3716"/>
                      <a:pt x="2596" y="3561"/>
                    </a:cubicBezTo>
                    <a:cubicBezTo>
                      <a:pt x="2905" y="3263"/>
                      <a:pt x="2905" y="2775"/>
                      <a:pt x="2596" y="2466"/>
                    </a:cubicBezTo>
                    <a:lnTo>
                      <a:pt x="2548" y="2418"/>
                    </a:lnTo>
                    <a:lnTo>
                      <a:pt x="3870" y="1096"/>
                    </a:lnTo>
                    <a:cubicBezTo>
                      <a:pt x="3477" y="763"/>
                      <a:pt x="3108" y="394"/>
                      <a:pt x="2774"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66" name="Google Shape;4566;gd6373dda26_0_4919"/>
              <p:cNvSpPr/>
              <p:nvPr/>
            </p:nvSpPr>
            <p:spPr>
              <a:xfrm>
                <a:off x="1693986" y="3112580"/>
                <a:ext cx="128872" cy="143561"/>
              </a:xfrm>
              <a:custGeom>
                <a:rect b="b" l="l" r="r" t="t"/>
                <a:pathLst>
                  <a:path extrusionOk="0" h="3741" w="3358">
                    <a:moveTo>
                      <a:pt x="1619" y="1"/>
                    </a:moveTo>
                    <a:lnTo>
                      <a:pt x="1131" y="1799"/>
                    </a:lnTo>
                    <a:lnTo>
                      <a:pt x="1072" y="1775"/>
                    </a:lnTo>
                    <a:cubicBezTo>
                      <a:pt x="1005" y="1758"/>
                      <a:pt x="938" y="1751"/>
                      <a:pt x="873" y="1751"/>
                    </a:cubicBezTo>
                    <a:cubicBezTo>
                      <a:pt x="515" y="1751"/>
                      <a:pt x="210" y="1989"/>
                      <a:pt x="119" y="2322"/>
                    </a:cubicBezTo>
                    <a:cubicBezTo>
                      <a:pt x="0" y="2739"/>
                      <a:pt x="250" y="3168"/>
                      <a:pt x="667" y="3275"/>
                    </a:cubicBezTo>
                    <a:lnTo>
                      <a:pt x="2298" y="3715"/>
                    </a:lnTo>
                    <a:cubicBezTo>
                      <a:pt x="2365" y="3733"/>
                      <a:pt x="2433" y="3741"/>
                      <a:pt x="2499" y="3741"/>
                    </a:cubicBezTo>
                    <a:cubicBezTo>
                      <a:pt x="2842" y="3741"/>
                      <a:pt x="3151" y="3517"/>
                      <a:pt x="3251" y="3168"/>
                    </a:cubicBezTo>
                    <a:cubicBezTo>
                      <a:pt x="3358" y="2751"/>
                      <a:pt x="3108" y="2322"/>
                      <a:pt x="2703" y="2215"/>
                    </a:cubicBezTo>
                    <a:lnTo>
                      <a:pt x="2632" y="2203"/>
                    </a:lnTo>
                    <a:lnTo>
                      <a:pt x="3108" y="405"/>
                    </a:lnTo>
                    <a:cubicBezTo>
                      <a:pt x="2596" y="310"/>
                      <a:pt x="2096" y="167"/>
                      <a:pt x="1619"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67" name="Google Shape;4567;gd6373dda26_0_4919"/>
              <p:cNvSpPr/>
              <p:nvPr/>
            </p:nvSpPr>
            <p:spPr>
              <a:xfrm>
                <a:off x="2135827" y="2999260"/>
                <a:ext cx="148559" cy="145595"/>
              </a:xfrm>
              <a:custGeom>
                <a:rect b="b" l="l" r="r" t="t"/>
                <a:pathLst>
                  <a:path extrusionOk="0" h="3794" w="3871">
                    <a:moveTo>
                      <a:pt x="1096" y="1"/>
                    </a:moveTo>
                    <a:cubicBezTo>
                      <a:pt x="763" y="394"/>
                      <a:pt x="393" y="763"/>
                      <a:pt x="1" y="1096"/>
                    </a:cubicBezTo>
                    <a:lnTo>
                      <a:pt x="1322" y="2418"/>
                    </a:lnTo>
                    <a:lnTo>
                      <a:pt x="1275" y="2466"/>
                    </a:lnTo>
                    <a:cubicBezTo>
                      <a:pt x="965" y="2775"/>
                      <a:pt x="965" y="3263"/>
                      <a:pt x="1275" y="3561"/>
                    </a:cubicBezTo>
                    <a:cubicBezTo>
                      <a:pt x="1423" y="3716"/>
                      <a:pt x="1620" y="3793"/>
                      <a:pt x="1818" y="3793"/>
                    </a:cubicBezTo>
                    <a:cubicBezTo>
                      <a:pt x="2016" y="3793"/>
                      <a:pt x="2215" y="3716"/>
                      <a:pt x="2370" y="3561"/>
                    </a:cubicBezTo>
                    <a:lnTo>
                      <a:pt x="3561" y="2370"/>
                    </a:lnTo>
                    <a:cubicBezTo>
                      <a:pt x="3870" y="2073"/>
                      <a:pt x="3870" y="1573"/>
                      <a:pt x="3561" y="1275"/>
                    </a:cubicBezTo>
                    <a:cubicBezTo>
                      <a:pt x="3412" y="1120"/>
                      <a:pt x="3212" y="1043"/>
                      <a:pt x="3013" y="1043"/>
                    </a:cubicBezTo>
                    <a:cubicBezTo>
                      <a:pt x="2813" y="1043"/>
                      <a:pt x="2614" y="1120"/>
                      <a:pt x="2465" y="1275"/>
                    </a:cubicBezTo>
                    <a:lnTo>
                      <a:pt x="2418" y="1323"/>
                    </a:lnTo>
                    <a:lnTo>
                      <a:pt x="1096"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68" name="Google Shape;4568;gd6373dda26_0_4919"/>
              <p:cNvSpPr/>
              <p:nvPr/>
            </p:nvSpPr>
            <p:spPr>
              <a:xfrm>
                <a:off x="2249157" y="2812760"/>
                <a:ext cx="146717" cy="122378"/>
              </a:xfrm>
              <a:custGeom>
                <a:rect b="b" l="l" r="r" t="t"/>
                <a:pathLst>
                  <a:path extrusionOk="0" h="3189" w="3823">
                    <a:moveTo>
                      <a:pt x="2965" y="1"/>
                    </a:moveTo>
                    <a:cubicBezTo>
                      <a:pt x="2629" y="1"/>
                      <a:pt x="2314" y="217"/>
                      <a:pt x="2215" y="575"/>
                    </a:cubicBezTo>
                    <a:lnTo>
                      <a:pt x="2191" y="646"/>
                    </a:lnTo>
                    <a:lnTo>
                      <a:pt x="405" y="158"/>
                    </a:lnTo>
                    <a:cubicBezTo>
                      <a:pt x="310" y="682"/>
                      <a:pt x="167" y="1182"/>
                      <a:pt x="0" y="1658"/>
                    </a:cubicBezTo>
                    <a:lnTo>
                      <a:pt x="1798" y="2146"/>
                    </a:lnTo>
                    <a:lnTo>
                      <a:pt x="1774" y="2206"/>
                    </a:lnTo>
                    <a:cubicBezTo>
                      <a:pt x="1667" y="2623"/>
                      <a:pt x="1917" y="3051"/>
                      <a:pt x="2322" y="3158"/>
                    </a:cubicBezTo>
                    <a:cubicBezTo>
                      <a:pt x="2393" y="3178"/>
                      <a:pt x="2463" y="3188"/>
                      <a:pt x="2533" y="3188"/>
                    </a:cubicBezTo>
                    <a:cubicBezTo>
                      <a:pt x="2875" y="3188"/>
                      <a:pt x="3186" y="2957"/>
                      <a:pt x="3275" y="2611"/>
                    </a:cubicBezTo>
                    <a:lnTo>
                      <a:pt x="3715" y="979"/>
                    </a:lnTo>
                    <a:cubicBezTo>
                      <a:pt x="3822" y="563"/>
                      <a:pt x="3584" y="134"/>
                      <a:pt x="3167" y="27"/>
                    </a:cubicBezTo>
                    <a:cubicBezTo>
                      <a:pt x="3100" y="9"/>
                      <a:pt x="3032" y="1"/>
                      <a:pt x="296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69" name="Google Shape;4569;gd6373dda26_0_4919"/>
              <p:cNvSpPr/>
              <p:nvPr/>
            </p:nvSpPr>
            <p:spPr>
              <a:xfrm>
                <a:off x="2249157" y="2561063"/>
                <a:ext cx="146717" cy="122186"/>
              </a:xfrm>
              <a:custGeom>
                <a:rect b="b" l="l" r="r" t="t"/>
                <a:pathLst>
                  <a:path extrusionOk="0" h="3184" w="3823">
                    <a:moveTo>
                      <a:pt x="2523" y="0"/>
                    </a:moveTo>
                    <a:cubicBezTo>
                      <a:pt x="2457" y="0"/>
                      <a:pt x="2389" y="8"/>
                      <a:pt x="2322" y="26"/>
                    </a:cubicBezTo>
                    <a:cubicBezTo>
                      <a:pt x="1917" y="133"/>
                      <a:pt x="1667" y="561"/>
                      <a:pt x="1774" y="978"/>
                    </a:cubicBezTo>
                    <a:lnTo>
                      <a:pt x="1798" y="1038"/>
                    </a:lnTo>
                    <a:lnTo>
                      <a:pt x="0" y="1526"/>
                    </a:lnTo>
                    <a:cubicBezTo>
                      <a:pt x="167" y="2002"/>
                      <a:pt x="310" y="2502"/>
                      <a:pt x="405" y="3026"/>
                    </a:cubicBezTo>
                    <a:lnTo>
                      <a:pt x="2191" y="2538"/>
                    </a:lnTo>
                    <a:lnTo>
                      <a:pt x="2215" y="2609"/>
                    </a:lnTo>
                    <a:cubicBezTo>
                      <a:pt x="2314" y="2967"/>
                      <a:pt x="2629" y="3183"/>
                      <a:pt x="2965" y="3183"/>
                    </a:cubicBezTo>
                    <a:cubicBezTo>
                      <a:pt x="3032" y="3183"/>
                      <a:pt x="3100" y="3175"/>
                      <a:pt x="3167" y="3157"/>
                    </a:cubicBezTo>
                    <a:cubicBezTo>
                      <a:pt x="3584" y="3050"/>
                      <a:pt x="3822" y="2621"/>
                      <a:pt x="3715" y="2205"/>
                    </a:cubicBezTo>
                    <a:lnTo>
                      <a:pt x="3275" y="573"/>
                    </a:lnTo>
                    <a:cubicBezTo>
                      <a:pt x="3185" y="224"/>
                      <a:pt x="2869" y="0"/>
                      <a:pt x="2523"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70" name="Google Shape;4570;gd6373dda26_0_4919"/>
              <p:cNvSpPr/>
              <p:nvPr/>
            </p:nvSpPr>
            <p:spPr>
              <a:xfrm>
                <a:off x="2135827" y="2351155"/>
                <a:ext cx="148559" cy="145595"/>
              </a:xfrm>
              <a:custGeom>
                <a:rect b="b" l="l" r="r" t="t"/>
                <a:pathLst>
                  <a:path extrusionOk="0" h="3794" w="3871">
                    <a:moveTo>
                      <a:pt x="1818" y="1"/>
                    </a:moveTo>
                    <a:cubicBezTo>
                      <a:pt x="1620" y="1"/>
                      <a:pt x="1423" y="78"/>
                      <a:pt x="1275" y="233"/>
                    </a:cubicBezTo>
                    <a:cubicBezTo>
                      <a:pt x="965" y="531"/>
                      <a:pt x="965" y="1019"/>
                      <a:pt x="1275" y="1328"/>
                    </a:cubicBezTo>
                    <a:lnTo>
                      <a:pt x="1322" y="1376"/>
                    </a:lnTo>
                    <a:lnTo>
                      <a:pt x="1" y="2698"/>
                    </a:lnTo>
                    <a:cubicBezTo>
                      <a:pt x="393" y="3031"/>
                      <a:pt x="763" y="3400"/>
                      <a:pt x="1096" y="3793"/>
                    </a:cubicBezTo>
                    <a:lnTo>
                      <a:pt x="2418" y="2471"/>
                    </a:lnTo>
                    <a:lnTo>
                      <a:pt x="2465" y="2519"/>
                    </a:lnTo>
                    <a:cubicBezTo>
                      <a:pt x="2614" y="2674"/>
                      <a:pt x="2813" y="2751"/>
                      <a:pt x="3013" y="2751"/>
                    </a:cubicBezTo>
                    <a:cubicBezTo>
                      <a:pt x="3212" y="2751"/>
                      <a:pt x="3412" y="2674"/>
                      <a:pt x="3561" y="2519"/>
                    </a:cubicBezTo>
                    <a:cubicBezTo>
                      <a:pt x="3870" y="2221"/>
                      <a:pt x="3870" y="1733"/>
                      <a:pt x="3561" y="1424"/>
                    </a:cubicBezTo>
                    <a:lnTo>
                      <a:pt x="2370" y="233"/>
                    </a:lnTo>
                    <a:cubicBezTo>
                      <a:pt x="2215" y="78"/>
                      <a:pt x="2016" y="1"/>
                      <a:pt x="181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71" name="Google Shape;4571;gd6373dda26_0_4919"/>
              <p:cNvSpPr/>
              <p:nvPr/>
            </p:nvSpPr>
            <p:spPr>
              <a:xfrm>
                <a:off x="1946204" y="2239831"/>
                <a:ext cx="128449" cy="143599"/>
              </a:xfrm>
              <a:custGeom>
                <a:rect b="b" l="l" r="r" t="t"/>
                <a:pathLst>
                  <a:path extrusionOk="0" h="3742" w="3347">
                    <a:moveTo>
                      <a:pt x="859" y="1"/>
                    </a:moveTo>
                    <a:cubicBezTo>
                      <a:pt x="513" y="1"/>
                      <a:pt x="197" y="225"/>
                      <a:pt x="108" y="574"/>
                    </a:cubicBezTo>
                    <a:cubicBezTo>
                      <a:pt x="0" y="991"/>
                      <a:pt x="239" y="1420"/>
                      <a:pt x="655" y="1527"/>
                    </a:cubicBezTo>
                    <a:lnTo>
                      <a:pt x="727" y="1539"/>
                    </a:lnTo>
                    <a:lnTo>
                      <a:pt x="239" y="3337"/>
                    </a:lnTo>
                    <a:cubicBezTo>
                      <a:pt x="751" y="3432"/>
                      <a:pt x="1263" y="3575"/>
                      <a:pt x="1739" y="3741"/>
                    </a:cubicBezTo>
                    <a:lnTo>
                      <a:pt x="2227" y="1943"/>
                    </a:lnTo>
                    <a:lnTo>
                      <a:pt x="2286" y="1967"/>
                    </a:lnTo>
                    <a:cubicBezTo>
                      <a:pt x="2352" y="1984"/>
                      <a:pt x="2417" y="1991"/>
                      <a:pt x="2481" y="1991"/>
                    </a:cubicBezTo>
                    <a:cubicBezTo>
                      <a:pt x="2835" y="1991"/>
                      <a:pt x="3148" y="1753"/>
                      <a:pt x="3239" y="1420"/>
                    </a:cubicBezTo>
                    <a:cubicBezTo>
                      <a:pt x="3346" y="1003"/>
                      <a:pt x="3108" y="574"/>
                      <a:pt x="2691" y="467"/>
                    </a:cubicBezTo>
                    <a:lnTo>
                      <a:pt x="1060" y="27"/>
                    </a:lnTo>
                    <a:cubicBezTo>
                      <a:pt x="993" y="9"/>
                      <a:pt x="925" y="1"/>
                      <a:pt x="859"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grpSp>
        <p:nvGrpSpPr>
          <p:cNvPr id="4572" name="Google Shape;4572;gd6373dda26_0_4919"/>
          <p:cNvGrpSpPr/>
          <p:nvPr/>
        </p:nvGrpSpPr>
        <p:grpSpPr>
          <a:xfrm rot="798339">
            <a:off x="5583324" y="5232209"/>
            <a:ext cx="1025111" cy="1018560"/>
            <a:chOff x="-1975344" y="1371594"/>
            <a:chExt cx="1022648" cy="1016310"/>
          </a:xfrm>
        </p:grpSpPr>
        <p:sp>
          <p:nvSpPr>
            <p:cNvPr id="4573" name="Google Shape;4573;gd6373dda26_0_4919"/>
            <p:cNvSpPr/>
            <p:nvPr/>
          </p:nvSpPr>
          <p:spPr>
            <a:xfrm>
              <a:off x="-1791170" y="1552598"/>
              <a:ext cx="654300" cy="654300"/>
            </a:xfrm>
            <a:prstGeom prst="ellipse">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4574" name="Google Shape;4574;gd6373dda26_0_4919"/>
            <p:cNvGrpSpPr/>
            <p:nvPr/>
          </p:nvGrpSpPr>
          <p:grpSpPr>
            <a:xfrm>
              <a:off x="-1975344" y="1371594"/>
              <a:ext cx="1022648" cy="1016310"/>
              <a:chOff x="1373226" y="2239831"/>
              <a:chExt cx="1022648" cy="1016310"/>
            </a:xfrm>
          </p:grpSpPr>
          <p:sp>
            <p:nvSpPr>
              <p:cNvPr id="4575" name="Google Shape;4575;gd6373dda26_0_4919"/>
              <p:cNvSpPr/>
              <p:nvPr/>
            </p:nvSpPr>
            <p:spPr>
              <a:xfrm>
                <a:off x="1484713" y="2351155"/>
                <a:ext cx="148521" cy="145595"/>
              </a:xfrm>
              <a:custGeom>
                <a:rect b="b" l="l" r="r" t="t"/>
                <a:pathLst>
                  <a:path extrusionOk="0" h="3794" w="3870">
                    <a:moveTo>
                      <a:pt x="2048" y="1"/>
                    </a:moveTo>
                    <a:cubicBezTo>
                      <a:pt x="1849" y="1"/>
                      <a:pt x="1649" y="78"/>
                      <a:pt x="1500" y="233"/>
                    </a:cubicBezTo>
                    <a:lnTo>
                      <a:pt x="310" y="1424"/>
                    </a:lnTo>
                    <a:cubicBezTo>
                      <a:pt x="0" y="1733"/>
                      <a:pt x="0" y="2221"/>
                      <a:pt x="310" y="2519"/>
                    </a:cubicBezTo>
                    <a:cubicBezTo>
                      <a:pt x="459" y="2674"/>
                      <a:pt x="655" y="2751"/>
                      <a:pt x="853" y="2751"/>
                    </a:cubicBezTo>
                    <a:cubicBezTo>
                      <a:pt x="1051" y="2751"/>
                      <a:pt x="1250" y="2674"/>
                      <a:pt x="1405" y="2519"/>
                    </a:cubicBezTo>
                    <a:lnTo>
                      <a:pt x="1453" y="2471"/>
                    </a:lnTo>
                    <a:lnTo>
                      <a:pt x="2774" y="3793"/>
                    </a:lnTo>
                    <a:cubicBezTo>
                      <a:pt x="3108" y="3400"/>
                      <a:pt x="3477" y="3031"/>
                      <a:pt x="3870" y="2698"/>
                    </a:cubicBezTo>
                    <a:lnTo>
                      <a:pt x="2548" y="1376"/>
                    </a:lnTo>
                    <a:lnTo>
                      <a:pt x="2596" y="1328"/>
                    </a:lnTo>
                    <a:cubicBezTo>
                      <a:pt x="2905" y="1019"/>
                      <a:pt x="2905" y="531"/>
                      <a:pt x="2596" y="233"/>
                    </a:cubicBezTo>
                    <a:cubicBezTo>
                      <a:pt x="2447" y="78"/>
                      <a:pt x="2247" y="1"/>
                      <a:pt x="204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76" name="Google Shape;4576;gd6373dda26_0_4919"/>
              <p:cNvSpPr/>
              <p:nvPr/>
            </p:nvSpPr>
            <p:spPr>
              <a:xfrm>
                <a:off x="1373226" y="2561063"/>
                <a:ext cx="146679" cy="122186"/>
              </a:xfrm>
              <a:custGeom>
                <a:rect b="b" l="l" r="r" t="t"/>
                <a:pathLst>
                  <a:path extrusionOk="0" h="3184" w="3822">
                    <a:moveTo>
                      <a:pt x="1292" y="0"/>
                    </a:moveTo>
                    <a:cubicBezTo>
                      <a:pt x="953" y="0"/>
                      <a:pt x="638" y="224"/>
                      <a:pt x="548" y="573"/>
                    </a:cubicBezTo>
                    <a:lnTo>
                      <a:pt x="107" y="2205"/>
                    </a:lnTo>
                    <a:cubicBezTo>
                      <a:pt x="0" y="2621"/>
                      <a:pt x="238" y="3050"/>
                      <a:pt x="655" y="3157"/>
                    </a:cubicBezTo>
                    <a:cubicBezTo>
                      <a:pt x="720" y="3175"/>
                      <a:pt x="787" y="3183"/>
                      <a:pt x="853" y="3183"/>
                    </a:cubicBezTo>
                    <a:cubicBezTo>
                      <a:pt x="1185" y="3183"/>
                      <a:pt x="1508" y="2967"/>
                      <a:pt x="1607" y="2609"/>
                    </a:cubicBezTo>
                    <a:lnTo>
                      <a:pt x="1619" y="2538"/>
                    </a:lnTo>
                    <a:lnTo>
                      <a:pt x="3417" y="3026"/>
                    </a:lnTo>
                    <a:cubicBezTo>
                      <a:pt x="3512" y="2502"/>
                      <a:pt x="3643" y="2002"/>
                      <a:pt x="3822" y="1526"/>
                    </a:cubicBezTo>
                    <a:lnTo>
                      <a:pt x="2024" y="1038"/>
                    </a:lnTo>
                    <a:lnTo>
                      <a:pt x="2048" y="978"/>
                    </a:lnTo>
                    <a:cubicBezTo>
                      <a:pt x="2155" y="561"/>
                      <a:pt x="1905" y="133"/>
                      <a:pt x="1488" y="26"/>
                    </a:cubicBezTo>
                    <a:cubicBezTo>
                      <a:pt x="1423" y="8"/>
                      <a:pt x="1357" y="0"/>
                      <a:pt x="129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77" name="Google Shape;4577;gd6373dda26_0_4919"/>
              <p:cNvSpPr/>
              <p:nvPr/>
            </p:nvSpPr>
            <p:spPr>
              <a:xfrm>
                <a:off x="1373226" y="2812760"/>
                <a:ext cx="146679" cy="122378"/>
              </a:xfrm>
              <a:custGeom>
                <a:rect b="b" l="l" r="r" t="t"/>
                <a:pathLst>
                  <a:path extrusionOk="0" h="3189" w="3822">
                    <a:moveTo>
                      <a:pt x="853" y="1"/>
                    </a:moveTo>
                    <a:cubicBezTo>
                      <a:pt x="787" y="1"/>
                      <a:pt x="720" y="9"/>
                      <a:pt x="655" y="27"/>
                    </a:cubicBezTo>
                    <a:cubicBezTo>
                      <a:pt x="238" y="134"/>
                      <a:pt x="0" y="563"/>
                      <a:pt x="107" y="979"/>
                    </a:cubicBezTo>
                    <a:lnTo>
                      <a:pt x="548" y="2611"/>
                    </a:lnTo>
                    <a:cubicBezTo>
                      <a:pt x="637" y="2957"/>
                      <a:pt x="948" y="3188"/>
                      <a:pt x="1283" y="3188"/>
                    </a:cubicBezTo>
                    <a:cubicBezTo>
                      <a:pt x="1351" y="3188"/>
                      <a:pt x="1420" y="3178"/>
                      <a:pt x="1488" y="3158"/>
                    </a:cubicBezTo>
                    <a:cubicBezTo>
                      <a:pt x="1905" y="3051"/>
                      <a:pt x="2155" y="2623"/>
                      <a:pt x="2048" y="2206"/>
                    </a:cubicBezTo>
                    <a:lnTo>
                      <a:pt x="2024" y="2146"/>
                    </a:lnTo>
                    <a:lnTo>
                      <a:pt x="3822" y="1658"/>
                    </a:lnTo>
                    <a:cubicBezTo>
                      <a:pt x="3643" y="1182"/>
                      <a:pt x="3512" y="682"/>
                      <a:pt x="3417" y="158"/>
                    </a:cubicBezTo>
                    <a:lnTo>
                      <a:pt x="1619" y="646"/>
                    </a:lnTo>
                    <a:lnTo>
                      <a:pt x="1607" y="575"/>
                    </a:lnTo>
                    <a:cubicBezTo>
                      <a:pt x="1508" y="217"/>
                      <a:pt x="1185" y="1"/>
                      <a:pt x="853"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78" name="Google Shape;4578;gd6373dda26_0_4919"/>
              <p:cNvSpPr/>
              <p:nvPr/>
            </p:nvSpPr>
            <p:spPr>
              <a:xfrm>
                <a:off x="1484713" y="2999260"/>
                <a:ext cx="148521" cy="145595"/>
              </a:xfrm>
              <a:custGeom>
                <a:rect b="b" l="l" r="r" t="t"/>
                <a:pathLst>
                  <a:path extrusionOk="0" h="3794" w="3870">
                    <a:moveTo>
                      <a:pt x="2774" y="1"/>
                    </a:moveTo>
                    <a:lnTo>
                      <a:pt x="1453" y="1323"/>
                    </a:lnTo>
                    <a:lnTo>
                      <a:pt x="1405" y="1275"/>
                    </a:lnTo>
                    <a:cubicBezTo>
                      <a:pt x="1250" y="1120"/>
                      <a:pt x="1051" y="1043"/>
                      <a:pt x="853" y="1043"/>
                    </a:cubicBezTo>
                    <a:cubicBezTo>
                      <a:pt x="655" y="1043"/>
                      <a:pt x="459" y="1120"/>
                      <a:pt x="310" y="1275"/>
                    </a:cubicBezTo>
                    <a:cubicBezTo>
                      <a:pt x="0" y="1573"/>
                      <a:pt x="0" y="2073"/>
                      <a:pt x="310" y="2370"/>
                    </a:cubicBezTo>
                    <a:lnTo>
                      <a:pt x="1500" y="3561"/>
                    </a:lnTo>
                    <a:cubicBezTo>
                      <a:pt x="1649" y="3716"/>
                      <a:pt x="1849" y="3793"/>
                      <a:pt x="2048" y="3793"/>
                    </a:cubicBezTo>
                    <a:cubicBezTo>
                      <a:pt x="2247" y="3793"/>
                      <a:pt x="2447" y="3716"/>
                      <a:pt x="2596" y="3561"/>
                    </a:cubicBezTo>
                    <a:cubicBezTo>
                      <a:pt x="2905" y="3263"/>
                      <a:pt x="2905" y="2775"/>
                      <a:pt x="2596" y="2466"/>
                    </a:cubicBezTo>
                    <a:lnTo>
                      <a:pt x="2548" y="2418"/>
                    </a:lnTo>
                    <a:lnTo>
                      <a:pt x="3870" y="1096"/>
                    </a:lnTo>
                    <a:cubicBezTo>
                      <a:pt x="3477" y="763"/>
                      <a:pt x="3108" y="394"/>
                      <a:pt x="2774"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79" name="Google Shape;4579;gd6373dda26_0_4919"/>
              <p:cNvSpPr/>
              <p:nvPr/>
            </p:nvSpPr>
            <p:spPr>
              <a:xfrm>
                <a:off x="1693986" y="3112580"/>
                <a:ext cx="128872" cy="143561"/>
              </a:xfrm>
              <a:custGeom>
                <a:rect b="b" l="l" r="r" t="t"/>
                <a:pathLst>
                  <a:path extrusionOk="0" h="3741" w="3358">
                    <a:moveTo>
                      <a:pt x="1619" y="1"/>
                    </a:moveTo>
                    <a:lnTo>
                      <a:pt x="1131" y="1799"/>
                    </a:lnTo>
                    <a:lnTo>
                      <a:pt x="1072" y="1775"/>
                    </a:lnTo>
                    <a:cubicBezTo>
                      <a:pt x="1005" y="1758"/>
                      <a:pt x="938" y="1751"/>
                      <a:pt x="873" y="1751"/>
                    </a:cubicBezTo>
                    <a:cubicBezTo>
                      <a:pt x="515" y="1751"/>
                      <a:pt x="210" y="1989"/>
                      <a:pt x="119" y="2322"/>
                    </a:cubicBezTo>
                    <a:cubicBezTo>
                      <a:pt x="0" y="2739"/>
                      <a:pt x="250" y="3168"/>
                      <a:pt x="667" y="3275"/>
                    </a:cubicBezTo>
                    <a:lnTo>
                      <a:pt x="2298" y="3715"/>
                    </a:lnTo>
                    <a:cubicBezTo>
                      <a:pt x="2365" y="3733"/>
                      <a:pt x="2433" y="3741"/>
                      <a:pt x="2499" y="3741"/>
                    </a:cubicBezTo>
                    <a:cubicBezTo>
                      <a:pt x="2842" y="3741"/>
                      <a:pt x="3151" y="3517"/>
                      <a:pt x="3251" y="3168"/>
                    </a:cubicBezTo>
                    <a:cubicBezTo>
                      <a:pt x="3358" y="2751"/>
                      <a:pt x="3108" y="2322"/>
                      <a:pt x="2703" y="2215"/>
                    </a:cubicBezTo>
                    <a:lnTo>
                      <a:pt x="2632" y="2203"/>
                    </a:lnTo>
                    <a:lnTo>
                      <a:pt x="3108" y="405"/>
                    </a:lnTo>
                    <a:cubicBezTo>
                      <a:pt x="2596" y="310"/>
                      <a:pt x="2096" y="167"/>
                      <a:pt x="1619"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80" name="Google Shape;4580;gd6373dda26_0_4919"/>
              <p:cNvSpPr/>
              <p:nvPr/>
            </p:nvSpPr>
            <p:spPr>
              <a:xfrm>
                <a:off x="2135827" y="2999260"/>
                <a:ext cx="148559" cy="145595"/>
              </a:xfrm>
              <a:custGeom>
                <a:rect b="b" l="l" r="r" t="t"/>
                <a:pathLst>
                  <a:path extrusionOk="0" h="3794" w="3871">
                    <a:moveTo>
                      <a:pt x="1096" y="1"/>
                    </a:moveTo>
                    <a:cubicBezTo>
                      <a:pt x="763" y="394"/>
                      <a:pt x="393" y="763"/>
                      <a:pt x="1" y="1096"/>
                    </a:cubicBezTo>
                    <a:lnTo>
                      <a:pt x="1322" y="2418"/>
                    </a:lnTo>
                    <a:lnTo>
                      <a:pt x="1275" y="2466"/>
                    </a:lnTo>
                    <a:cubicBezTo>
                      <a:pt x="965" y="2775"/>
                      <a:pt x="965" y="3263"/>
                      <a:pt x="1275" y="3561"/>
                    </a:cubicBezTo>
                    <a:cubicBezTo>
                      <a:pt x="1423" y="3716"/>
                      <a:pt x="1620" y="3793"/>
                      <a:pt x="1818" y="3793"/>
                    </a:cubicBezTo>
                    <a:cubicBezTo>
                      <a:pt x="2016" y="3793"/>
                      <a:pt x="2215" y="3716"/>
                      <a:pt x="2370" y="3561"/>
                    </a:cubicBezTo>
                    <a:lnTo>
                      <a:pt x="3561" y="2370"/>
                    </a:lnTo>
                    <a:cubicBezTo>
                      <a:pt x="3870" y="2073"/>
                      <a:pt x="3870" y="1573"/>
                      <a:pt x="3561" y="1275"/>
                    </a:cubicBezTo>
                    <a:cubicBezTo>
                      <a:pt x="3412" y="1120"/>
                      <a:pt x="3212" y="1043"/>
                      <a:pt x="3013" y="1043"/>
                    </a:cubicBezTo>
                    <a:cubicBezTo>
                      <a:pt x="2813" y="1043"/>
                      <a:pt x="2614" y="1120"/>
                      <a:pt x="2465" y="1275"/>
                    </a:cubicBezTo>
                    <a:lnTo>
                      <a:pt x="2418" y="1323"/>
                    </a:lnTo>
                    <a:lnTo>
                      <a:pt x="1096"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81" name="Google Shape;4581;gd6373dda26_0_4919"/>
              <p:cNvSpPr/>
              <p:nvPr/>
            </p:nvSpPr>
            <p:spPr>
              <a:xfrm>
                <a:off x="2249157" y="2812760"/>
                <a:ext cx="146717" cy="122378"/>
              </a:xfrm>
              <a:custGeom>
                <a:rect b="b" l="l" r="r" t="t"/>
                <a:pathLst>
                  <a:path extrusionOk="0" h="3189" w="3823">
                    <a:moveTo>
                      <a:pt x="2965" y="1"/>
                    </a:moveTo>
                    <a:cubicBezTo>
                      <a:pt x="2629" y="1"/>
                      <a:pt x="2314" y="217"/>
                      <a:pt x="2215" y="575"/>
                    </a:cubicBezTo>
                    <a:lnTo>
                      <a:pt x="2191" y="646"/>
                    </a:lnTo>
                    <a:lnTo>
                      <a:pt x="405" y="158"/>
                    </a:lnTo>
                    <a:cubicBezTo>
                      <a:pt x="310" y="682"/>
                      <a:pt x="167" y="1182"/>
                      <a:pt x="0" y="1658"/>
                    </a:cubicBezTo>
                    <a:lnTo>
                      <a:pt x="1798" y="2146"/>
                    </a:lnTo>
                    <a:lnTo>
                      <a:pt x="1774" y="2206"/>
                    </a:lnTo>
                    <a:cubicBezTo>
                      <a:pt x="1667" y="2623"/>
                      <a:pt x="1917" y="3051"/>
                      <a:pt x="2322" y="3158"/>
                    </a:cubicBezTo>
                    <a:cubicBezTo>
                      <a:pt x="2393" y="3178"/>
                      <a:pt x="2463" y="3188"/>
                      <a:pt x="2533" y="3188"/>
                    </a:cubicBezTo>
                    <a:cubicBezTo>
                      <a:pt x="2875" y="3188"/>
                      <a:pt x="3186" y="2957"/>
                      <a:pt x="3275" y="2611"/>
                    </a:cubicBezTo>
                    <a:lnTo>
                      <a:pt x="3715" y="979"/>
                    </a:lnTo>
                    <a:cubicBezTo>
                      <a:pt x="3822" y="563"/>
                      <a:pt x="3584" y="134"/>
                      <a:pt x="3167" y="27"/>
                    </a:cubicBezTo>
                    <a:cubicBezTo>
                      <a:pt x="3100" y="9"/>
                      <a:pt x="3032" y="1"/>
                      <a:pt x="296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82" name="Google Shape;4582;gd6373dda26_0_4919"/>
              <p:cNvSpPr/>
              <p:nvPr/>
            </p:nvSpPr>
            <p:spPr>
              <a:xfrm>
                <a:off x="2249157" y="2561063"/>
                <a:ext cx="146717" cy="122186"/>
              </a:xfrm>
              <a:custGeom>
                <a:rect b="b" l="l" r="r" t="t"/>
                <a:pathLst>
                  <a:path extrusionOk="0" h="3184" w="3823">
                    <a:moveTo>
                      <a:pt x="2523" y="0"/>
                    </a:moveTo>
                    <a:cubicBezTo>
                      <a:pt x="2457" y="0"/>
                      <a:pt x="2389" y="8"/>
                      <a:pt x="2322" y="26"/>
                    </a:cubicBezTo>
                    <a:cubicBezTo>
                      <a:pt x="1917" y="133"/>
                      <a:pt x="1667" y="561"/>
                      <a:pt x="1774" y="978"/>
                    </a:cubicBezTo>
                    <a:lnTo>
                      <a:pt x="1798" y="1038"/>
                    </a:lnTo>
                    <a:lnTo>
                      <a:pt x="0" y="1526"/>
                    </a:lnTo>
                    <a:cubicBezTo>
                      <a:pt x="167" y="2002"/>
                      <a:pt x="310" y="2502"/>
                      <a:pt x="405" y="3026"/>
                    </a:cubicBezTo>
                    <a:lnTo>
                      <a:pt x="2191" y="2538"/>
                    </a:lnTo>
                    <a:lnTo>
                      <a:pt x="2215" y="2609"/>
                    </a:lnTo>
                    <a:cubicBezTo>
                      <a:pt x="2314" y="2967"/>
                      <a:pt x="2629" y="3183"/>
                      <a:pt x="2965" y="3183"/>
                    </a:cubicBezTo>
                    <a:cubicBezTo>
                      <a:pt x="3032" y="3183"/>
                      <a:pt x="3100" y="3175"/>
                      <a:pt x="3167" y="3157"/>
                    </a:cubicBezTo>
                    <a:cubicBezTo>
                      <a:pt x="3584" y="3050"/>
                      <a:pt x="3822" y="2621"/>
                      <a:pt x="3715" y="2205"/>
                    </a:cubicBezTo>
                    <a:lnTo>
                      <a:pt x="3275" y="573"/>
                    </a:lnTo>
                    <a:cubicBezTo>
                      <a:pt x="3185" y="224"/>
                      <a:pt x="2869" y="0"/>
                      <a:pt x="2523"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83" name="Google Shape;4583;gd6373dda26_0_4919"/>
              <p:cNvSpPr/>
              <p:nvPr/>
            </p:nvSpPr>
            <p:spPr>
              <a:xfrm>
                <a:off x="2135827" y="2351155"/>
                <a:ext cx="148559" cy="145595"/>
              </a:xfrm>
              <a:custGeom>
                <a:rect b="b" l="l" r="r" t="t"/>
                <a:pathLst>
                  <a:path extrusionOk="0" h="3794" w="3871">
                    <a:moveTo>
                      <a:pt x="1818" y="1"/>
                    </a:moveTo>
                    <a:cubicBezTo>
                      <a:pt x="1620" y="1"/>
                      <a:pt x="1423" y="78"/>
                      <a:pt x="1275" y="233"/>
                    </a:cubicBezTo>
                    <a:cubicBezTo>
                      <a:pt x="965" y="531"/>
                      <a:pt x="965" y="1019"/>
                      <a:pt x="1275" y="1328"/>
                    </a:cubicBezTo>
                    <a:lnTo>
                      <a:pt x="1322" y="1376"/>
                    </a:lnTo>
                    <a:lnTo>
                      <a:pt x="1" y="2698"/>
                    </a:lnTo>
                    <a:cubicBezTo>
                      <a:pt x="393" y="3031"/>
                      <a:pt x="763" y="3400"/>
                      <a:pt x="1096" y="3793"/>
                    </a:cubicBezTo>
                    <a:lnTo>
                      <a:pt x="2418" y="2471"/>
                    </a:lnTo>
                    <a:lnTo>
                      <a:pt x="2465" y="2519"/>
                    </a:lnTo>
                    <a:cubicBezTo>
                      <a:pt x="2614" y="2674"/>
                      <a:pt x="2813" y="2751"/>
                      <a:pt x="3013" y="2751"/>
                    </a:cubicBezTo>
                    <a:cubicBezTo>
                      <a:pt x="3212" y="2751"/>
                      <a:pt x="3412" y="2674"/>
                      <a:pt x="3561" y="2519"/>
                    </a:cubicBezTo>
                    <a:cubicBezTo>
                      <a:pt x="3870" y="2221"/>
                      <a:pt x="3870" y="1733"/>
                      <a:pt x="3561" y="1424"/>
                    </a:cubicBezTo>
                    <a:lnTo>
                      <a:pt x="2370" y="233"/>
                    </a:lnTo>
                    <a:cubicBezTo>
                      <a:pt x="2215" y="78"/>
                      <a:pt x="2016" y="1"/>
                      <a:pt x="181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84" name="Google Shape;4584;gd6373dda26_0_4919"/>
              <p:cNvSpPr/>
              <p:nvPr/>
            </p:nvSpPr>
            <p:spPr>
              <a:xfrm>
                <a:off x="1946204" y="2239831"/>
                <a:ext cx="128449" cy="143599"/>
              </a:xfrm>
              <a:custGeom>
                <a:rect b="b" l="l" r="r" t="t"/>
                <a:pathLst>
                  <a:path extrusionOk="0" h="3742" w="3347">
                    <a:moveTo>
                      <a:pt x="859" y="1"/>
                    </a:moveTo>
                    <a:cubicBezTo>
                      <a:pt x="513" y="1"/>
                      <a:pt x="197" y="225"/>
                      <a:pt x="108" y="574"/>
                    </a:cubicBezTo>
                    <a:cubicBezTo>
                      <a:pt x="0" y="991"/>
                      <a:pt x="239" y="1420"/>
                      <a:pt x="655" y="1527"/>
                    </a:cubicBezTo>
                    <a:lnTo>
                      <a:pt x="727" y="1539"/>
                    </a:lnTo>
                    <a:lnTo>
                      <a:pt x="239" y="3337"/>
                    </a:lnTo>
                    <a:cubicBezTo>
                      <a:pt x="751" y="3432"/>
                      <a:pt x="1263" y="3575"/>
                      <a:pt x="1739" y="3741"/>
                    </a:cubicBezTo>
                    <a:lnTo>
                      <a:pt x="2227" y="1943"/>
                    </a:lnTo>
                    <a:lnTo>
                      <a:pt x="2286" y="1967"/>
                    </a:lnTo>
                    <a:cubicBezTo>
                      <a:pt x="2352" y="1984"/>
                      <a:pt x="2417" y="1991"/>
                      <a:pt x="2481" y="1991"/>
                    </a:cubicBezTo>
                    <a:cubicBezTo>
                      <a:pt x="2835" y="1991"/>
                      <a:pt x="3148" y="1753"/>
                      <a:pt x="3239" y="1420"/>
                    </a:cubicBezTo>
                    <a:cubicBezTo>
                      <a:pt x="3346" y="1003"/>
                      <a:pt x="3108" y="574"/>
                      <a:pt x="2691" y="467"/>
                    </a:cubicBezTo>
                    <a:lnTo>
                      <a:pt x="1060" y="27"/>
                    </a:lnTo>
                    <a:cubicBezTo>
                      <a:pt x="993" y="9"/>
                      <a:pt x="925" y="1"/>
                      <a:pt x="859"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sp>
        <p:nvSpPr>
          <p:cNvPr id="4585" name="Google Shape;4585;gd6373dda26_0_4919"/>
          <p:cNvSpPr txBox="1"/>
          <p:nvPr>
            <p:ph idx="4294967295" type="subTitle"/>
          </p:nvPr>
        </p:nvSpPr>
        <p:spPr>
          <a:xfrm>
            <a:off x="6828700" y="1097425"/>
            <a:ext cx="3000000" cy="334500"/>
          </a:xfrm>
          <a:prstGeom prst="rect">
            <a:avLst/>
          </a:prstGeom>
          <a:noFill/>
          <a:ln>
            <a:noFill/>
          </a:ln>
        </p:spPr>
        <p:txBody>
          <a:bodyPr anchorCtr="0" anchor="ctr" bIns="0" lIns="121900" spcFirstLastPara="1" rIns="121900" wrap="square" tIns="121900">
            <a:noAutofit/>
          </a:bodyPr>
          <a:lstStyle/>
          <a:p>
            <a:pPr indent="0" lvl="0" marL="0" marR="0" rtl="0" algn="l">
              <a:lnSpc>
                <a:spcPct val="115000"/>
              </a:lnSpc>
              <a:spcBef>
                <a:spcPts val="0"/>
              </a:spcBef>
              <a:spcAft>
                <a:spcPts val="2100"/>
              </a:spcAft>
              <a:buClr>
                <a:schemeClr val="dk1"/>
              </a:buClr>
              <a:buSzPts val="2400"/>
              <a:buFont typeface="Signika"/>
              <a:buNone/>
            </a:pPr>
            <a:r>
              <a:rPr b="1" lang="en-US" sz="2800">
                <a:latin typeface="Passion One"/>
                <a:ea typeface="Passion One"/>
                <a:cs typeface="Passion One"/>
                <a:sym typeface="Passion One"/>
              </a:rPr>
              <a:t>Expand Inventory</a:t>
            </a:r>
            <a:endParaRPr b="1" i="0" sz="2800" u="none" cap="none" strike="noStrike">
              <a:solidFill>
                <a:schemeClr val="dk1"/>
              </a:solidFill>
              <a:latin typeface="Passion One"/>
              <a:ea typeface="Passion One"/>
              <a:cs typeface="Passion One"/>
              <a:sym typeface="Passion One"/>
            </a:endParaRPr>
          </a:p>
        </p:txBody>
      </p:sp>
      <p:sp>
        <p:nvSpPr>
          <p:cNvPr id="4586" name="Google Shape;4586;gd6373dda26_0_4919"/>
          <p:cNvSpPr txBox="1"/>
          <p:nvPr/>
        </p:nvSpPr>
        <p:spPr>
          <a:xfrm>
            <a:off x="6828700" y="1906875"/>
            <a:ext cx="2436300" cy="512100"/>
          </a:xfrm>
          <a:prstGeom prst="rect">
            <a:avLst/>
          </a:prstGeom>
          <a:noFill/>
          <a:ln>
            <a:noFill/>
          </a:ln>
        </p:spPr>
        <p:txBody>
          <a:bodyPr anchorCtr="0" anchor="t" bIns="0" lIns="121900" spcFirstLastPara="1" rIns="121900" wrap="square" tIns="0">
            <a:noAutofit/>
          </a:bodyPr>
          <a:lstStyle/>
          <a:p>
            <a:pPr indent="0" lvl="0" marL="0" marR="0" rtl="0" algn="l">
              <a:lnSpc>
                <a:spcPct val="100000"/>
              </a:lnSpc>
              <a:spcBef>
                <a:spcPts val="0"/>
              </a:spcBef>
              <a:spcAft>
                <a:spcPts val="0"/>
              </a:spcAft>
              <a:buClr>
                <a:srgbClr val="000000"/>
              </a:buClr>
              <a:buSzPts val="1900"/>
              <a:buFont typeface="Arial"/>
              <a:buNone/>
            </a:pPr>
            <a:r>
              <a:rPr lang="en-US" sz="1900">
                <a:solidFill>
                  <a:schemeClr val="dk1"/>
                </a:solidFill>
                <a:latin typeface="Signika"/>
                <a:ea typeface="Signika"/>
                <a:cs typeface="Signika"/>
                <a:sym typeface="Signika"/>
              </a:rPr>
              <a:t>Include station and service app features</a:t>
            </a:r>
            <a:endParaRPr b="0" i="0" sz="1900" u="none" cap="none" strike="noStrike">
              <a:solidFill>
                <a:schemeClr val="dk1"/>
              </a:solidFill>
              <a:latin typeface="Signika"/>
              <a:ea typeface="Signika"/>
              <a:cs typeface="Signika"/>
              <a:sym typeface="Signika"/>
            </a:endParaRPr>
          </a:p>
        </p:txBody>
      </p:sp>
      <p:sp>
        <p:nvSpPr>
          <p:cNvPr id="4587" name="Google Shape;4587;gd6373dda26_0_4919"/>
          <p:cNvSpPr txBox="1"/>
          <p:nvPr>
            <p:ph idx="4294967295" type="subTitle"/>
          </p:nvPr>
        </p:nvSpPr>
        <p:spPr>
          <a:xfrm>
            <a:off x="2204950" y="2810675"/>
            <a:ext cx="3158100" cy="334500"/>
          </a:xfrm>
          <a:prstGeom prst="rect">
            <a:avLst/>
          </a:prstGeom>
          <a:noFill/>
          <a:ln>
            <a:noFill/>
          </a:ln>
        </p:spPr>
        <p:txBody>
          <a:bodyPr anchorCtr="0" anchor="ctr" bIns="0" lIns="121900" spcFirstLastPara="1" rIns="121900" wrap="square" tIns="121900">
            <a:noAutofit/>
          </a:bodyPr>
          <a:lstStyle/>
          <a:p>
            <a:pPr indent="0" lvl="0" marL="0" marR="0" rtl="0" algn="r">
              <a:lnSpc>
                <a:spcPct val="115000"/>
              </a:lnSpc>
              <a:spcBef>
                <a:spcPts val="0"/>
              </a:spcBef>
              <a:spcAft>
                <a:spcPts val="2100"/>
              </a:spcAft>
              <a:buClr>
                <a:schemeClr val="dk1"/>
              </a:buClr>
              <a:buSzPts val="2400"/>
              <a:buFont typeface="Signika"/>
              <a:buNone/>
            </a:pPr>
            <a:r>
              <a:rPr b="1" lang="en-US" sz="2800">
                <a:latin typeface="Passion One"/>
                <a:ea typeface="Passion One"/>
                <a:cs typeface="Passion One"/>
                <a:sym typeface="Passion One"/>
              </a:rPr>
              <a:t>Expert Input</a:t>
            </a:r>
            <a:endParaRPr b="1" i="0" sz="2800" u="none" cap="none" strike="noStrike">
              <a:solidFill>
                <a:schemeClr val="dk1"/>
              </a:solidFill>
              <a:latin typeface="Passion One"/>
              <a:ea typeface="Passion One"/>
              <a:cs typeface="Passion One"/>
              <a:sym typeface="Passion One"/>
            </a:endParaRPr>
          </a:p>
        </p:txBody>
      </p:sp>
      <p:sp>
        <p:nvSpPr>
          <p:cNvPr id="4588" name="Google Shape;4588;gd6373dda26_0_4919"/>
          <p:cNvSpPr txBox="1"/>
          <p:nvPr/>
        </p:nvSpPr>
        <p:spPr>
          <a:xfrm>
            <a:off x="2926750" y="3309225"/>
            <a:ext cx="2436300" cy="512100"/>
          </a:xfrm>
          <a:prstGeom prst="rect">
            <a:avLst/>
          </a:prstGeom>
          <a:noFill/>
          <a:ln>
            <a:noFill/>
          </a:ln>
        </p:spPr>
        <p:txBody>
          <a:bodyPr anchorCtr="0" anchor="t" bIns="0" lIns="121900" spcFirstLastPara="1" rIns="121900" wrap="square" tIns="0">
            <a:noAutofit/>
          </a:bodyPr>
          <a:lstStyle/>
          <a:p>
            <a:pPr indent="0" lvl="0" marL="0" marR="0" rtl="0" algn="r">
              <a:lnSpc>
                <a:spcPct val="100000"/>
              </a:lnSpc>
              <a:spcBef>
                <a:spcPts val="0"/>
              </a:spcBef>
              <a:spcAft>
                <a:spcPts val="0"/>
              </a:spcAft>
              <a:buClr>
                <a:srgbClr val="000000"/>
              </a:buClr>
              <a:buSzPts val="1900"/>
              <a:buFont typeface="Arial"/>
              <a:buNone/>
            </a:pPr>
            <a:r>
              <a:rPr lang="en-US" sz="1900">
                <a:solidFill>
                  <a:schemeClr val="dk1"/>
                </a:solidFill>
                <a:latin typeface="Signika"/>
                <a:ea typeface="Signika"/>
                <a:cs typeface="Signika"/>
                <a:sym typeface="Signika"/>
              </a:rPr>
              <a:t>Interview experts outside of UC Davis affiliates</a:t>
            </a:r>
            <a:endParaRPr b="0" i="0" sz="1900" u="none" cap="none" strike="noStrike">
              <a:solidFill>
                <a:schemeClr val="dk1"/>
              </a:solidFill>
              <a:latin typeface="Signika"/>
              <a:ea typeface="Signika"/>
              <a:cs typeface="Signika"/>
              <a:sym typeface="Signika"/>
            </a:endParaRPr>
          </a:p>
        </p:txBody>
      </p:sp>
      <p:sp>
        <p:nvSpPr>
          <p:cNvPr id="4589" name="Google Shape;4589;gd6373dda26_0_4919"/>
          <p:cNvSpPr txBox="1"/>
          <p:nvPr>
            <p:ph idx="4294967295" type="subTitle"/>
          </p:nvPr>
        </p:nvSpPr>
        <p:spPr>
          <a:xfrm>
            <a:off x="7174925" y="4051338"/>
            <a:ext cx="3000000" cy="334500"/>
          </a:xfrm>
          <a:prstGeom prst="rect">
            <a:avLst/>
          </a:prstGeom>
          <a:noFill/>
          <a:ln>
            <a:noFill/>
          </a:ln>
        </p:spPr>
        <p:txBody>
          <a:bodyPr anchorCtr="0" anchor="ctr" bIns="0" lIns="121900" spcFirstLastPara="1" rIns="121900" wrap="square" tIns="121900">
            <a:noAutofit/>
          </a:bodyPr>
          <a:lstStyle/>
          <a:p>
            <a:pPr indent="0" lvl="0" marL="0" marR="0" rtl="0" algn="l">
              <a:lnSpc>
                <a:spcPct val="115000"/>
              </a:lnSpc>
              <a:spcBef>
                <a:spcPts val="0"/>
              </a:spcBef>
              <a:spcAft>
                <a:spcPts val="2100"/>
              </a:spcAft>
              <a:buClr>
                <a:schemeClr val="dk1"/>
              </a:buClr>
              <a:buSzPts val="2400"/>
              <a:buFont typeface="Signika"/>
              <a:buNone/>
            </a:pPr>
            <a:r>
              <a:rPr b="1" lang="en-US" sz="2800">
                <a:latin typeface="Passion One"/>
                <a:ea typeface="Passion One"/>
                <a:cs typeface="Passion One"/>
                <a:sym typeface="Passion One"/>
              </a:rPr>
              <a:t>Layperson Input</a:t>
            </a:r>
            <a:endParaRPr b="1" i="0" sz="2800" u="none" cap="none" strike="noStrike">
              <a:solidFill>
                <a:schemeClr val="dk1"/>
              </a:solidFill>
              <a:latin typeface="Passion One"/>
              <a:ea typeface="Passion One"/>
              <a:cs typeface="Passion One"/>
              <a:sym typeface="Passion One"/>
            </a:endParaRPr>
          </a:p>
        </p:txBody>
      </p:sp>
      <p:sp>
        <p:nvSpPr>
          <p:cNvPr id="4590" name="Google Shape;4590;gd6373dda26_0_4919"/>
          <p:cNvSpPr txBox="1"/>
          <p:nvPr/>
        </p:nvSpPr>
        <p:spPr>
          <a:xfrm>
            <a:off x="6828700" y="4832150"/>
            <a:ext cx="2436300" cy="512100"/>
          </a:xfrm>
          <a:prstGeom prst="rect">
            <a:avLst/>
          </a:prstGeom>
          <a:noFill/>
          <a:ln>
            <a:noFill/>
          </a:ln>
        </p:spPr>
        <p:txBody>
          <a:bodyPr anchorCtr="0" anchor="t" bIns="0" lIns="121900" spcFirstLastPara="1" rIns="121900" wrap="square" tIns="0">
            <a:noAutofit/>
          </a:bodyPr>
          <a:lstStyle/>
          <a:p>
            <a:pPr indent="0" lvl="0" marL="0" marR="0" rtl="0" algn="l">
              <a:lnSpc>
                <a:spcPct val="100000"/>
              </a:lnSpc>
              <a:spcBef>
                <a:spcPts val="0"/>
              </a:spcBef>
              <a:spcAft>
                <a:spcPts val="0"/>
              </a:spcAft>
              <a:buClr>
                <a:srgbClr val="000000"/>
              </a:buClr>
              <a:buSzPts val="1900"/>
              <a:buFont typeface="Arial"/>
              <a:buNone/>
            </a:pPr>
            <a:r>
              <a:rPr lang="en-US" sz="1900">
                <a:solidFill>
                  <a:schemeClr val="dk1"/>
                </a:solidFill>
                <a:latin typeface="Signika"/>
                <a:ea typeface="Signika"/>
                <a:cs typeface="Signika"/>
                <a:sym typeface="Signika"/>
              </a:rPr>
              <a:t>Interview a large, representative sample of public transportation users</a:t>
            </a:r>
            <a:endParaRPr b="0" i="0" sz="1900" u="none" cap="none" strike="noStrike">
              <a:solidFill>
                <a:schemeClr val="dk1"/>
              </a:solidFill>
              <a:latin typeface="Signika"/>
              <a:ea typeface="Signika"/>
              <a:cs typeface="Signika"/>
              <a:sym typeface="Signika"/>
            </a:endParaRPr>
          </a:p>
        </p:txBody>
      </p:sp>
      <p:grpSp>
        <p:nvGrpSpPr>
          <p:cNvPr id="4591" name="Google Shape;4591;gd6373dda26_0_4919"/>
          <p:cNvGrpSpPr/>
          <p:nvPr/>
        </p:nvGrpSpPr>
        <p:grpSpPr>
          <a:xfrm flipH="1" rot="10800000">
            <a:off x="11530348" y="4622762"/>
            <a:ext cx="661965" cy="1571853"/>
            <a:chOff x="8620867" y="3217042"/>
            <a:chExt cx="561796" cy="1334228"/>
          </a:xfrm>
        </p:grpSpPr>
        <p:sp>
          <p:nvSpPr>
            <p:cNvPr id="4592" name="Google Shape;4592;gd6373dda26_0_4919"/>
            <p:cNvSpPr/>
            <p:nvPr/>
          </p:nvSpPr>
          <p:spPr>
            <a:xfrm>
              <a:off x="8767374" y="3363325"/>
              <a:ext cx="194906" cy="190718"/>
            </a:xfrm>
            <a:custGeom>
              <a:rect b="b" l="l" r="r" t="t"/>
              <a:pathLst>
                <a:path extrusionOk="0" h="5966" w="6097">
                  <a:moveTo>
                    <a:pt x="3232" y="1"/>
                  </a:moveTo>
                  <a:cubicBezTo>
                    <a:pt x="2918" y="1"/>
                    <a:pt x="2602" y="120"/>
                    <a:pt x="2358" y="358"/>
                  </a:cubicBezTo>
                  <a:lnTo>
                    <a:pt x="477" y="2239"/>
                  </a:lnTo>
                  <a:cubicBezTo>
                    <a:pt x="1" y="2715"/>
                    <a:pt x="1" y="3489"/>
                    <a:pt x="477" y="3965"/>
                  </a:cubicBezTo>
                  <a:cubicBezTo>
                    <a:pt x="715" y="4204"/>
                    <a:pt x="1028" y="4323"/>
                    <a:pt x="1340" y="4323"/>
                  </a:cubicBezTo>
                  <a:cubicBezTo>
                    <a:pt x="1653" y="4323"/>
                    <a:pt x="1965" y="4204"/>
                    <a:pt x="2204" y="3965"/>
                  </a:cubicBezTo>
                  <a:lnTo>
                    <a:pt x="2287" y="3894"/>
                  </a:lnTo>
                  <a:lnTo>
                    <a:pt x="4359" y="5966"/>
                  </a:lnTo>
                  <a:cubicBezTo>
                    <a:pt x="4894" y="5347"/>
                    <a:pt x="5478" y="4775"/>
                    <a:pt x="6097" y="4239"/>
                  </a:cubicBezTo>
                  <a:lnTo>
                    <a:pt x="4013" y="2168"/>
                  </a:lnTo>
                  <a:lnTo>
                    <a:pt x="4097" y="2084"/>
                  </a:lnTo>
                  <a:cubicBezTo>
                    <a:pt x="4573" y="1608"/>
                    <a:pt x="4573" y="834"/>
                    <a:pt x="4097" y="358"/>
                  </a:cubicBezTo>
                  <a:cubicBezTo>
                    <a:pt x="3859" y="120"/>
                    <a:pt x="3546" y="1"/>
                    <a:pt x="3232"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93" name="Google Shape;4593;gd6373dda26_0_4919"/>
            <p:cNvSpPr/>
            <p:nvPr/>
          </p:nvSpPr>
          <p:spPr>
            <a:xfrm>
              <a:off x="8620867" y="3638661"/>
              <a:ext cx="192604" cy="160285"/>
            </a:xfrm>
            <a:custGeom>
              <a:rect b="b" l="l" r="r" t="t"/>
              <a:pathLst>
                <a:path extrusionOk="0" h="5014" w="6025">
                  <a:moveTo>
                    <a:pt x="2037" y="0"/>
                  </a:moveTo>
                  <a:cubicBezTo>
                    <a:pt x="1497" y="0"/>
                    <a:pt x="1007" y="363"/>
                    <a:pt x="857" y="901"/>
                  </a:cubicBezTo>
                  <a:lnTo>
                    <a:pt x="167" y="3472"/>
                  </a:lnTo>
                  <a:cubicBezTo>
                    <a:pt x="0" y="4127"/>
                    <a:pt x="381" y="4806"/>
                    <a:pt x="1036" y="4973"/>
                  </a:cubicBezTo>
                  <a:cubicBezTo>
                    <a:pt x="1140" y="5000"/>
                    <a:pt x="1245" y="5013"/>
                    <a:pt x="1350" y="5013"/>
                  </a:cubicBezTo>
                  <a:cubicBezTo>
                    <a:pt x="1880" y="5013"/>
                    <a:pt x="2387" y="4672"/>
                    <a:pt x="2536" y="4115"/>
                  </a:cubicBezTo>
                  <a:lnTo>
                    <a:pt x="2560" y="4008"/>
                  </a:lnTo>
                  <a:lnTo>
                    <a:pt x="5394" y="4758"/>
                  </a:lnTo>
                  <a:cubicBezTo>
                    <a:pt x="5536" y="3949"/>
                    <a:pt x="5751" y="3163"/>
                    <a:pt x="6025" y="2401"/>
                  </a:cubicBezTo>
                  <a:lnTo>
                    <a:pt x="3191" y="1639"/>
                  </a:lnTo>
                  <a:lnTo>
                    <a:pt x="3227" y="1532"/>
                  </a:lnTo>
                  <a:cubicBezTo>
                    <a:pt x="3393" y="889"/>
                    <a:pt x="3012" y="210"/>
                    <a:pt x="2357" y="43"/>
                  </a:cubicBezTo>
                  <a:cubicBezTo>
                    <a:pt x="2250" y="14"/>
                    <a:pt x="2143" y="0"/>
                    <a:pt x="203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94" name="Google Shape;4594;gd6373dda26_0_4919"/>
            <p:cNvSpPr/>
            <p:nvPr/>
          </p:nvSpPr>
          <p:spPr>
            <a:xfrm>
              <a:off x="8620867" y="3969109"/>
              <a:ext cx="192604" cy="160669"/>
            </a:xfrm>
            <a:custGeom>
              <a:rect b="b" l="l" r="r" t="t"/>
              <a:pathLst>
                <a:path extrusionOk="0" h="5026" w="6025">
                  <a:moveTo>
                    <a:pt x="1349" y="0"/>
                  </a:moveTo>
                  <a:cubicBezTo>
                    <a:pt x="1245" y="0"/>
                    <a:pt x="1140" y="14"/>
                    <a:pt x="1036" y="41"/>
                  </a:cubicBezTo>
                  <a:cubicBezTo>
                    <a:pt x="381" y="220"/>
                    <a:pt x="0" y="886"/>
                    <a:pt x="167" y="1541"/>
                  </a:cubicBezTo>
                  <a:lnTo>
                    <a:pt x="857" y="4113"/>
                  </a:lnTo>
                  <a:cubicBezTo>
                    <a:pt x="1007" y="4661"/>
                    <a:pt x="1498" y="5025"/>
                    <a:pt x="2038" y="5025"/>
                  </a:cubicBezTo>
                  <a:cubicBezTo>
                    <a:pt x="2143" y="5025"/>
                    <a:pt x="2250" y="5011"/>
                    <a:pt x="2357" y="4982"/>
                  </a:cubicBezTo>
                  <a:cubicBezTo>
                    <a:pt x="3012" y="4804"/>
                    <a:pt x="3393" y="4137"/>
                    <a:pt x="3227" y="3482"/>
                  </a:cubicBezTo>
                  <a:lnTo>
                    <a:pt x="3191" y="3375"/>
                  </a:lnTo>
                  <a:lnTo>
                    <a:pt x="6025" y="2625"/>
                  </a:lnTo>
                  <a:cubicBezTo>
                    <a:pt x="5751" y="1863"/>
                    <a:pt x="5548" y="1065"/>
                    <a:pt x="5394" y="255"/>
                  </a:cubicBezTo>
                  <a:lnTo>
                    <a:pt x="2560" y="1017"/>
                  </a:lnTo>
                  <a:lnTo>
                    <a:pt x="2536" y="910"/>
                  </a:lnTo>
                  <a:cubicBezTo>
                    <a:pt x="2387" y="343"/>
                    <a:pt x="1880" y="0"/>
                    <a:pt x="134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95" name="Google Shape;4595;gd6373dda26_0_4919"/>
            <p:cNvSpPr/>
            <p:nvPr/>
          </p:nvSpPr>
          <p:spPr>
            <a:xfrm>
              <a:off x="8767374" y="4214012"/>
              <a:ext cx="194906" cy="191070"/>
            </a:xfrm>
            <a:custGeom>
              <a:rect b="b" l="l" r="r" t="t"/>
              <a:pathLst>
                <a:path extrusionOk="0" h="5977" w="6097">
                  <a:moveTo>
                    <a:pt x="4359" y="0"/>
                  </a:moveTo>
                  <a:lnTo>
                    <a:pt x="2287" y="2084"/>
                  </a:lnTo>
                  <a:lnTo>
                    <a:pt x="2204" y="2000"/>
                  </a:lnTo>
                  <a:cubicBezTo>
                    <a:pt x="1965" y="1762"/>
                    <a:pt x="1653" y="1643"/>
                    <a:pt x="1340" y="1643"/>
                  </a:cubicBezTo>
                  <a:cubicBezTo>
                    <a:pt x="1028" y="1643"/>
                    <a:pt x="715" y="1762"/>
                    <a:pt x="477" y="2000"/>
                  </a:cubicBezTo>
                  <a:cubicBezTo>
                    <a:pt x="1" y="2477"/>
                    <a:pt x="1" y="3262"/>
                    <a:pt x="477" y="3739"/>
                  </a:cubicBezTo>
                  <a:lnTo>
                    <a:pt x="2358" y="5620"/>
                  </a:lnTo>
                  <a:cubicBezTo>
                    <a:pt x="2597" y="5858"/>
                    <a:pt x="2912" y="5977"/>
                    <a:pt x="3228" y="5977"/>
                  </a:cubicBezTo>
                  <a:cubicBezTo>
                    <a:pt x="3543" y="5977"/>
                    <a:pt x="3859" y="5858"/>
                    <a:pt x="4097" y="5620"/>
                  </a:cubicBezTo>
                  <a:cubicBezTo>
                    <a:pt x="4573" y="5144"/>
                    <a:pt x="4573" y="4370"/>
                    <a:pt x="4097" y="3893"/>
                  </a:cubicBezTo>
                  <a:lnTo>
                    <a:pt x="4013" y="3810"/>
                  </a:lnTo>
                  <a:lnTo>
                    <a:pt x="6097" y="1738"/>
                  </a:lnTo>
                  <a:cubicBezTo>
                    <a:pt x="5478" y="1203"/>
                    <a:pt x="4894" y="619"/>
                    <a:pt x="435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96" name="Google Shape;4596;gd6373dda26_0_4919"/>
            <p:cNvSpPr/>
            <p:nvPr/>
          </p:nvSpPr>
          <p:spPr>
            <a:xfrm>
              <a:off x="9174640" y="4443891"/>
              <a:ext cx="8024" cy="31999"/>
            </a:xfrm>
            <a:custGeom>
              <a:rect b="b" l="l" r="r" t="t"/>
              <a:pathLst>
                <a:path extrusionOk="0" h="1001" w="251">
                  <a:moveTo>
                    <a:pt x="251" y="0"/>
                  </a:moveTo>
                  <a:lnTo>
                    <a:pt x="1" y="929"/>
                  </a:lnTo>
                  <a:lnTo>
                    <a:pt x="108" y="953"/>
                  </a:lnTo>
                  <a:cubicBezTo>
                    <a:pt x="155" y="965"/>
                    <a:pt x="203" y="989"/>
                    <a:pt x="251" y="1001"/>
                  </a:cubicBezTo>
                  <a:lnTo>
                    <a:pt x="251"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97" name="Google Shape;4597;gd6373dda26_0_4919"/>
            <p:cNvSpPr/>
            <p:nvPr/>
          </p:nvSpPr>
          <p:spPr>
            <a:xfrm>
              <a:off x="9174640" y="3292165"/>
              <a:ext cx="8024" cy="32383"/>
            </a:xfrm>
            <a:custGeom>
              <a:rect b="b" l="l" r="r" t="t"/>
              <a:pathLst>
                <a:path extrusionOk="0" h="1013" w="251">
                  <a:moveTo>
                    <a:pt x="251" y="0"/>
                  </a:moveTo>
                  <a:cubicBezTo>
                    <a:pt x="203" y="24"/>
                    <a:pt x="155" y="36"/>
                    <a:pt x="108" y="48"/>
                  </a:cubicBezTo>
                  <a:lnTo>
                    <a:pt x="1" y="84"/>
                  </a:lnTo>
                  <a:lnTo>
                    <a:pt x="251" y="1012"/>
                  </a:lnTo>
                  <a:lnTo>
                    <a:pt x="251"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98" name="Google Shape;4598;gd6373dda26_0_4919"/>
            <p:cNvSpPr/>
            <p:nvPr/>
          </p:nvSpPr>
          <p:spPr>
            <a:xfrm>
              <a:off x="9042199" y="3217042"/>
              <a:ext cx="130939" cy="188576"/>
            </a:xfrm>
            <a:custGeom>
              <a:rect b="b" l="l" r="r" t="t"/>
              <a:pathLst>
                <a:path extrusionOk="0" h="5899" w="4096">
                  <a:moveTo>
                    <a:pt x="3899" y="1"/>
                  </a:moveTo>
                  <a:cubicBezTo>
                    <a:pt x="3805" y="1"/>
                    <a:pt x="3710" y="12"/>
                    <a:pt x="3620" y="40"/>
                  </a:cubicBezTo>
                  <a:lnTo>
                    <a:pt x="1048" y="731"/>
                  </a:lnTo>
                  <a:cubicBezTo>
                    <a:pt x="393" y="910"/>
                    <a:pt x="0" y="1576"/>
                    <a:pt x="179" y="2231"/>
                  </a:cubicBezTo>
                  <a:cubicBezTo>
                    <a:pt x="318" y="2749"/>
                    <a:pt x="800" y="3134"/>
                    <a:pt x="1351" y="3134"/>
                  </a:cubicBezTo>
                  <a:cubicBezTo>
                    <a:pt x="1458" y="3134"/>
                    <a:pt x="1568" y="3119"/>
                    <a:pt x="1679" y="3088"/>
                  </a:cubicBezTo>
                  <a:lnTo>
                    <a:pt x="1786" y="3065"/>
                  </a:lnTo>
                  <a:lnTo>
                    <a:pt x="2536" y="5898"/>
                  </a:lnTo>
                  <a:cubicBezTo>
                    <a:pt x="3048" y="5720"/>
                    <a:pt x="3572" y="5565"/>
                    <a:pt x="4096" y="5434"/>
                  </a:cubicBezTo>
                  <a:lnTo>
                    <a:pt x="4096" y="17"/>
                  </a:lnTo>
                  <a:cubicBezTo>
                    <a:pt x="4032" y="7"/>
                    <a:pt x="3966" y="1"/>
                    <a:pt x="3899"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99" name="Google Shape;4599;gd6373dda26_0_4919"/>
            <p:cNvSpPr/>
            <p:nvPr/>
          </p:nvSpPr>
          <p:spPr>
            <a:xfrm>
              <a:off x="9042199" y="4362821"/>
              <a:ext cx="130939" cy="188448"/>
            </a:xfrm>
            <a:custGeom>
              <a:rect b="b" l="l" r="r" t="t"/>
              <a:pathLst>
                <a:path extrusionOk="0" h="5895" w="4096">
                  <a:moveTo>
                    <a:pt x="2536" y="0"/>
                  </a:moveTo>
                  <a:lnTo>
                    <a:pt x="1786" y="2834"/>
                  </a:lnTo>
                  <a:lnTo>
                    <a:pt x="1679" y="2798"/>
                  </a:lnTo>
                  <a:cubicBezTo>
                    <a:pt x="1572" y="2770"/>
                    <a:pt x="1465" y="2757"/>
                    <a:pt x="1361" y="2757"/>
                  </a:cubicBezTo>
                  <a:cubicBezTo>
                    <a:pt x="806" y="2757"/>
                    <a:pt x="319" y="3136"/>
                    <a:pt x="179" y="3667"/>
                  </a:cubicBezTo>
                  <a:cubicBezTo>
                    <a:pt x="0" y="4322"/>
                    <a:pt x="393" y="4989"/>
                    <a:pt x="1048" y="5168"/>
                  </a:cubicBezTo>
                  <a:lnTo>
                    <a:pt x="3620" y="5858"/>
                  </a:lnTo>
                  <a:cubicBezTo>
                    <a:pt x="3720" y="5881"/>
                    <a:pt x="3825" y="5894"/>
                    <a:pt x="3928" y="5894"/>
                  </a:cubicBezTo>
                  <a:cubicBezTo>
                    <a:pt x="3985" y="5894"/>
                    <a:pt x="4041" y="5890"/>
                    <a:pt x="4096" y="5882"/>
                  </a:cubicBezTo>
                  <a:lnTo>
                    <a:pt x="4096" y="453"/>
                  </a:lnTo>
                  <a:cubicBezTo>
                    <a:pt x="3572" y="334"/>
                    <a:pt x="3048" y="179"/>
                    <a:pt x="253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00" name="Google Shape;4600;gd6373dda26_0_4919"/>
            <p:cNvSpPr/>
            <p:nvPr/>
          </p:nvSpPr>
          <p:spPr>
            <a:xfrm>
              <a:off x="8862925" y="3471791"/>
              <a:ext cx="310213" cy="824825"/>
            </a:xfrm>
            <a:custGeom>
              <a:rect b="b" l="l" r="r" t="t"/>
              <a:pathLst>
                <a:path extrusionOk="0" h="25802" w="9704">
                  <a:moveTo>
                    <a:pt x="6942" y="5192"/>
                  </a:moveTo>
                  <a:cubicBezTo>
                    <a:pt x="7620" y="5192"/>
                    <a:pt x="8168" y="5740"/>
                    <a:pt x="8168" y="6418"/>
                  </a:cubicBezTo>
                  <a:cubicBezTo>
                    <a:pt x="8168" y="7097"/>
                    <a:pt x="7620" y="7645"/>
                    <a:pt x="6942" y="7645"/>
                  </a:cubicBezTo>
                  <a:cubicBezTo>
                    <a:pt x="6263" y="7645"/>
                    <a:pt x="5715" y="7097"/>
                    <a:pt x="5715" y="6418"/>
                  </a:cubicBezTo>
                  <a:cubicBezTo>
                    <a:pt x="5715" y="5740"/>
                    <a:pt x="6263" y="5192"/>
                    <a:pt x="6942" y="5192"/>
                  </a:cubicBezTo>
                  <a:close/>
                  <a:moveTo>
                    <a:pt x="4263" y="11681"/>
                  </a:moveTo>
                  <a:cubicBezTo>
                    <a:pt x="4930" y="11681"/>
                    <a:pt x="5477" y="12229"/>
                    <a:pt x="5477" y="12895"/>
                  </a:cubicBezTo>
                  <a:cubicBezTo>
                    <a:pt x="5477" y="13574"/>
                    <a:pt x="4930" y="14122"/>
                    <a:pt x="4263" y="14122"/>
                  </a:cubicBezTo>
                  <a:cubicBezTo>
                    <a:pt x="3584" y="14122"/>
                    <a:pt x="3037" y="13574"/>
                    <a:pt x="3037" y="12895"/>
                  </a:cubicBezTo>
                  <a:cubicBezTo>
                    <a:pt x="3037" y="12229"/>
                    <a:pt x="3584" y="11681"/>
                    <a:pt x="4263" y="11681"/>
                  </a:cubicBezTo>
                  <a:close/>
                  <a:moveTo>
                    <a:pt x="6942" y="18158"/>
                  </a:moveTo>
                  <a:cubicBezTo>
                    <a:pt x="7620" y="18158"/>
                    <a:pt x="8168" y="18706"/>
                    <a:pt x="8168" y="19384"/>
                  </a:cubicBezTo>
                  <a:cubicBezTo>
                    <a:pt x="8168" y="20063"/>
                    <a:pt x="7620" y="20611"/>
                    <a:pt x="6942" y="20611"/>
                  </a:cubicBezTo>
                  <a:cubicBezTo>
                    <a:pt x="6263" y="20611"/>
                    <a:pt x="5715" y="20063"/>
                    <a:pt x="5715" y="19384"/>
                  </a:cubicBezTo>
                  <a:cubicBezTo>
                    <a:pt x="5715" y="18706"/>
                    <a:pt x="6263" y="18158"/>
                    <a:pt x="6942" y="18158"/>
                  </a:cubicBezTo>
                  <a:close/>
                  <a:moveTo>
                    <a:pt x="9704" y="1"/>
                  </a:moveTo>
                  <a:cubicBezTo>
                    <a:pt x="4108" y="1620"/>
                    <a:pt x="0" y="6787"/>
                    <a:pt x="0" y="12895"/>
                  </a:cubicBezTo>
                  <a:cubicBezTo>
                    <a:pt x="0" y="19015"/>
                    <a:pt x="4108" y="24182"/>
                    <a:pt x="9704" y="25802"/>
                  </a:cubicBezTo>
                  <a:lnTo>
                    <a:pt x="9704"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4601" name="Google Shape;4601;gd6373dda26_0_4919"/>
          <p:cNvSpPr/>
          <p:nvPr/>
        </p:nvSpPr>
        <p:spPr>
          <a:xfrm>
            <a:off x="3014200" y="2792450"/>
            <a:ext cx="247200" cy="445200"/>
          </a:xfrm>
          <a:prstGeom prst="up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2" name="Google Shape;4602;gd6373dda26_0_4919"/>
          <p:cNvSpPr/>
          <p:nvPr/>
        </p:nvSpPr>
        <p:spPr>
          <a:xfrm>
            <a:off x="6927725" y="3996000"/>
            <a:ext cx="247200" cy="445200"/>
          </a:xfrm>
          <a:prstGeom prst="up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6" name="Shape 4606"/>
        <p:cNvGrpSpPr/>
        <p:nvPr/>
      </p:nvGrpSpPr>
      <p:grpSpPr>
        <a:xfrm>
          <a:off x="0" y="0"/>
          <a:ext cx="0" cy="0"/>
          <a:chOff x="0" y="0"/>
          <a:chExt cx="0" cy="0"/>
        </a:xfrm>
      </p:grpSpPr>
      <p:sp>
        <p:nvSpPr>
          <p:cNvPr id="4607" name="Google Shape;4607;gd778a894d7_0_2175"/>
          <p:cNvSpPr txBox="1"/>
          <p:nvPr>
            <p:ph idx="1" type="subTitle"/>
          </p:nvPr>
        </p:nvSpPr>
        <p:spPr>
          <a:xfrm>
            <a:off x="6221050" y="4623647"/>
            <a:ext cx="4320300" cy="1429800"/>
          </a:xfrm>
          <a:prstGeom prst="rect">
            <a:avLst/>
          </a:prstGeom>
          <a:noFill/>
          <a:ln>
            <a:noFill/>
          </a:ln>
        </p:spPr>
        <p:txBody>
          <a:bodyPr anchorCtr="0" anchor="ctr" bIns="0" lIns="121900" spcFirstLastPara="1" rIns="121900" wrap="square" tIns="0">
            <a:noAutofit/>
          </a:bodyPr>
          <a:lstStyle/>
          <a:p>
            <a:pPr indent="0" lvl="0" marL="0" rtl="0" algn="ctr">
              <a:lnSpc>
                <a:spcPct val="100000"/>
              </a:lnSpc>
              <a:spcBef>
                <a:spcPts val="0"/>
              </a:spcBef>
              <a:spcAft>
                <a:spcPts val="0"/>
              </a:spcAft>
              <a:buSzPts val="2700"/>
              <a:buNone/>
            </a:pPr>
            <a:r>
              <a:rPr lang="en-US">
                <a:latin typeface="Signika"/>
                <a:ea typeface="Signika"/>
                <a:cs typeface="Signika"/>
                <a:sym typeface="Signika"/>
              </a:rPr>
              <a:t>Ashley N. DePew</a:t>
            </a:r>
            <a:endParaRPr>
              <a:latin typeface="Signika"/>
              <a:ea typeface="Signika"/>
              <a:cs typeface="Signika"/>
              <a:sym typeface="Signika"/>
            </a:endParaRPr>
          </a:p>
          <a:p>
            <a:pPr indent="0" lvl="0" marL="0" rtl="0" algn="ctr">
              <a:lnSpc>
                <a:spcPct val="100000"/>
              </a:lnSpc>
              <a:spcBef>
                <a:spcPts val="0"/>
              </a:spcBef>
              <a:spcAft>
                <a:spcPts val="0"/>
              </a:spcAft>
              <a:buSzPts val="2700"/>
              <a:buNone/>
            </a:pPr>
            <a:r>
              <a:rPr b="0" lang="en-US" sz="2000">
                <a:latin typeface="Signika"/>
                <a:ea typeface="Signika"/>
                <a:cs typeface="Signika"/>
                <a:sym typeface="Signika"/>
              </a:rPr>
              <a:t>Graduate Research Fellow</a:t>
            </a:r>
            <a:endParaRPr b="0" sz="2000">
              <a:latin typeface="Signika"/>
              <a:ea typeface="Signika"/>
              <a:cs typeface="Signika"/>
              <a:sym typeface="Signika"/>
            </a:endParaRPr>
          </a:p>
          <a:p>
            <a:pPr indent="0" lvl="0" marL="0" rtl="0" algn="ctr">
              <a:lnSpc>
                <a:spcPct val="100000"/>
              </a:lnSpc>
              <a:spcBef>
                <a:spcPts val="0"/>
              </a:spcBef>
              <a:spcAft>
                <a:spcPts val="0"/>
              </a:spcAft>
              <a:buSzPts val="2700"/>
              <a:buNone/>
            </a:pPr>
            <a:r>
              <a:rPr b="0" lang="en-US" sz="2000">
                <a:latin typeface="Signika"/>
                <a:ea typeface="Signika"/>
                <a:cs typeface="Signika"/>
                <a:sym typeface="Signika"/>
              </a:rPr>
              <a:t>Energy Graduate Group</a:t>
            </a:r>
            <a:endParaRPr b="0" sz="2000">
              <a:latin typeface="Signika"/>
              <a:ea typeface="Signika"/>
              <a:cs typeface="Signika"/>
              <a:sym typeface="Signika"/>
            </a:endParaRPr>
          </a:p>
          <a:p>
            <a:pPr indent="0" lvl="0" marL="0" rtl="0" algn="ctr">
              <a:lnSpc>
                <a:spcPct val="100000"/>
              </a:lnSpc>
              <a:spcBef>
                <a:spcPts val="0"/>
              </a:spcBef>
              <a:spcAft>
                <a:spcPts val="0"/>
              </a:spcAft>
              <a:buSzPts val="2700"/>
              <a:buNone/>
            </a:pPr>
            <a:r>
              <a:rPr b="0" lang="en-US" sz="2000">
                <a:latin typeface="Signika"/>
                <a:ea typeface="Signika"/>
                <a:cs typeface="Signika"/>
                <a:sym typeface="Signika"/>
              </a:rPr>
              <a:t>University of California, Davis</a:t>
            </a:r>
            <a:endParaRPr b="0" sz="2000">
              <a:latin typeface="Signika"/>
              <a:ea typeface="Signika"/>
              <a:cs typeface="Signika"/>
              <a:sym typeface="Signika"/>
            </a:endParaRPr>
          </a:p>
          <a:p>
            <a:pPr indent="0" lvl="0" marL="0" rtl="0" algn="ctr">
              <a:lnSpc>
                <a:spcPct val="100000"/>
              </a:lnSpc>
              <a:spcBef>
                <a:spcPts val="0"/>
              </a:spcBef>
              <a:spcAft>
                <a:spcPts val="0"/>
              </a:spcAft>
              <a:buSzPts val="2700"/>
              <a:buNone/>
            </a:pPr>
            <a:r>
              <a:t/>
            </a:r>
            <a:endParaRPr b="0" sz="2000">
              <a:latin typeface="Signika"/>
              <a:ea typeface="Signika"/>
              <a:cs typeface="Signika"/>
              <a:sym typeface="Signika"/>
            </a:endParaRPr>
          </a:p>
        </p:txBody>
      </p:sp>
      <p:sp>
        <p:nvSpPr>
          <p:cNvPr id="4608" name="Google Shape;4608;gd778a894d7_0_2175"/>
          <p:cNvSpPr txBox="1"/>
          <p:nvPr>
            <p:ph idx="2" type="subTitle"/>
          </p:nvPr>
        </p:nvSpPr>
        <p:spPr>
          <a:xfrm>
            <a:off x="1411463" y="4248950"/>
            <a:ext cx="4618500" cy="2179200"/>
          </a:xfrm>
          <a:prstGeom prst="rect">
            <a:avLst/>
          </a:prstGeom>
          <a:noFill/>
          <a:ln>
            <a:noFill/>
          </a:ln>
        </p:spPr>
        <p:txBody>
          <a:bodyPr anchorCtr="0" anchor="ctr" bIns="0" lIns="121900" spcFirstLastPara="1" rIns="121900" wrap="square" tIns="0">
            <a:noAutofit/>
          </a:bodyPr>
          <a:lstStyle/>
          <a:p>
            <a:pPr indent="0" lvl="0" marL="0" rtl="0" algn="ctr">
              <a:lnSpc>
                <a:spcPct val="100000"/>
              </a:lnSpc>
              <a:spcBef>
                <a:spcPts val="0"/>
              </a:spcBef>
              <a:spcAft>
                <a:spcPts val="0"/>
              </a:spcAft>
              <a:buSzPts val="2700"/>
              <a:buNone/>
            </a:pPr>
            <a:r>
              <a:rPr lang="en-US">
                <a:latin typeface="Signika"/>
                <a:ea typeface="Signika"/>
                <a:cs typeface="Signika"/>
                <a:sym typeface="Signika"/>
              </a:rPr>
              <a:t>PI: </a:t>
            </a:r>
            <a:r>
              <a:rPr lang="en-US">
                <a:latin typeface="Signika"/>
                <a:ea typeface="Signika"/>
                <a:cs typeface="Signika"/>
                <a:sym typeface="Signika"/>
              </a:rPr>
              <a:t>Angela Sanguinetti, PhD</a:t>
            </a:r>
            <a:endParaRPr>
              <a:latin typeface="Signika"/>
              <a:ea typeface="Signika"/>
              <a:cs typeface="Signika"/>
              <a:sym typeface="Signika"/>
            </a:endParaRPr>
          </a:p>
          <a:p>
            <a:pPr indent="0" lvl="0" marL="0" rtl="0" algn="ctr">
              <a:lnSpc>
                <a:spcPct val="100000"/>
              </a:lnSpc>
              <a:spcBef>
                <a:spcPts val="0"/>
              </a:spcBef>
              <a:spcAft>
                <a:spcPts val="0"/>
              </a:spcAft>
              <a:buSzPts val="2700"/>
              <a:buNone/>
            </a:pPr>
            <a:r>
              <a:rPr b="0" lang="en-US" sz="2000">
                <a:latin typeface="Signika"/>
                <a:ea typeface="Signika"/>
                <a:cs typeface="Signika"/>
                <a:sym typeface="Signika"/>
              </a:rPr>
              <a:t>Research Environmental Scientist</a:t>
            </a:r>
            <a:endParaRPr b="0" sz="2000">
              <a:latin typeface="Signika"/>
              <a:ea typeface="Signika"/>
              <a:cs typeface="Signika"/>
              <a:sym typeface="Signika"/>
            </a:endParaRPr>
          </a:p>
          <a:p>
            <a:pPr indent="0" lvl="0" marL="0" rtl="0" algn="ctr">
              <a:lnSpc>
                <a:spcPct val="100000"/>
              </a:lnSpc>
              <a:spcBef>
                <a:spcPts val="0"/>
              </a:spcBef>
              <a:spcAft>
                <a:spcPts val="0"/>
              </a:spcAft>
              <a:buSzPts val="2700"/>
              <a:buNone/>
            </a:pPr>
            <a:r>
              <a:rPr b="0" lang="en-US" sz="2000">
                <a:latin typeface="Signika"/>
                <a:ea typeface="Signika"/>
                <a:cs typeface="Signika"/>
                <a:sym typeface="Signika"/>
              </a:rPr>
              <a:t>Institute of Transportation Studies</a:t>
            </a:r>
            <a:endParaRPr b="0" sz="2000">
              <a:latin typeface="Signika"/>
              <a:ea typeface="Signika"/>
              <a:cs typeface="Signika"/>
              <a:sym typeface="Signika"/>
            </a:endParaRPr>
          </a:p>
          <a:p>
            <a:pPr indent="0" lvl="0" marL="0" rtl="0" algn="ctr">
              <a:lnSpc>
                <a:spcPct val="100000"/>
              </a:lnSpc>
              <a:spcBef>
                <a:spcPts val="0"/>
              </a:spcBef>
              <a:spcAft>
                <a:spcPts val="0"/>
              </a:spcAft>
              <a:buSzPts val="2700"/>
              <a:buNone/>
            </a:pPr>
            <a:r>
              <a:rPr b="0" lang="en-US" sz="2000">
                <a:latin typeface="Signika"/>
                <a:ea typeface="Signika"/>
                <a:cs typeface="Signika"/>
                <a:sym typeface="Signika"/>
              </a:rPr>
              <a:t>University of California, Davis</a:t>
            </a:r>
            <a:endParaRPr b="0" sz="2000">
              <a:latin typeface="Signika"/>
              <a:ea typeface="Signika"/>
              <a:cs typeface="Signika"/>
              <a:sym typeface="Signika"/>
            </a:endParaRPr>
          </a:p>
          <a:p>
            <a:pPr indent="0" lvl="0" marL="0" rtl="0" algn="ctr">
              <a:lnSpc>
                <a:spcPct val="100000"/>
              </a:lnSpc>
              <a:spcBef>
                <a:spcPts val="0"/>
              </a:spcBef>
              <a:spcAft>
                <a:spcPts val="0"/>
              </a:spcAft>
              <a:buSzPts val="2700"/>
              <a:buNone/>
            </a:pPr>
            <a:r>
              <a:t/>
            </a:r>
            <a:endParaRPr b="0" sz="2000">
              <a:latin typeface="Signika"/>
              <a:ea typeface="Signika"/>
              <a:cs typeface="Signika"/>
              <a:sym typeface="Signika"/>
            </a:endParaRPr>
          </a:p>
        </p:txBody>
      </p:sp>
      <p:sp>
        <p:nvSpPr>
          <p:cNvPr id="4609" name="Google Shape;4609;gd778a894d7_0_2175"/>
          <p:cNvSpPr txBox="1"/>
          <p:nvPr>
            <p:ph type="title"/>
          </p:nvPr>
        </p:nvSpPr>
        <p:spPr>
          <a:xfrm>
            <a:off x="990783" y="250583"/>
            <a:ext cx="10879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a:t>Our Team</a:t>
            </a:r>
            <a:endParaRPr/>
          </a:p>
        </p:txBody>
      </p:sp>
      <p:pic>
        <p:nvPicPr>
          <p:cNvPr id="4610" name="Google Shape;4610;gd778a894d7_0_2175"/>
          <p:cNvPicPr preferRelativeResize="0"/>
          <p:nvPr/>
        </p:nvPicPr>
        <p:blipFill>
          <a:blip r:embed="rId3">
            <a:alphaModFix/>
          </a:blip>
          <a:stretch>
            <a:fillRect/>
          </a:stretch>
        </p:blipFill>
        <p:spPr>
          <a:xfrm>
            <a:off x="2495225" y="1607225"/>
            <a:ext cx="2041425" cy="2579025"/>
          </a:xfrm>
          <a:prstGeom prst="rect">
            <a:avLst/>
          </a:prstGeom>
          <a:noFill/>
          <a:ln>
            <a:noFill/>
          </a:ln>
        </p:spPr>
      </p:pic>
      <p:pic>
        <p:nvPicPr>
          <p:cNvPr id="4611" name="Google Shape;4611;gd778a894d7_0_2175"/>
          <p:cNvPicPr preferRelativeResize="0"/>
          <p:nvPr/>
        </p:nvPicPr>
        <p:blipFill rotWithShape="1">
          <a:blip r:embed="rId4">
            <a:alphaModFix/>
          </a:blip>
          <a:srcRect b="0" l="0" r="0" t="5249"/>
          <a:stretch/>
        </p:blipFill>
        <p:spPr>
          <a:xfrm>
            <a:off x="7360488" y="1607188"/>
            <a:ext cx="2041425" cy="257908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6" name="Shape 4616"/>
        <p:cNvGrpSpPr/>
        <p:nvPr/>
      </p:nvGrpSpPr>
      <p:grpSpPr>
        <a:xfrm>
          <a:off x="0" y="0"/>
          <a:ext cx="0" cy="0"/>
          <a:chOff x="0" y="0"/>
          <a:chExt cx="0" cy="0"/>
        </a:xfrm>
      </p:grpSpPr>
      <p:sp>
        <p:nvSpPr>
          <p:cNvPr id="4617" name="Google Shape;4617;gd6373dda26_0_794"/>
          <p:cNvSpPr txBox="1"/>
          <p:nvPr>
            <p:ph type="title"/>
          </p:nvPr>
        </p:nvSpPr>
        <p:spPr>
          <a:xfrm>
            <a:off x="656408" y="503633"/>
            <a:ext cx="10879200" cy="6453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a:t>Our Team</a:t>
            </a:r>
            <a:endParaRPr/>
          </a:p>
        </p:txBody>
      </p:sp>
      <p:sp>
        <p:nvSpPr>
          <p:cNvPr id="4618" name="Google Shape;4618;gd6373dda26_0_794"/>
          <p:cNvSpPr txBox="1"/>
          <p:nvPr/>
        </p:nvSpPr>
        <p:spPr>
          <a:xfrm>
            <a:off x="-7150" y="1934925"/>
            <a:ext cx="3365700" cy="1462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2400">
                <a:latin typeface="Signika"/>
                <a:ea typeface="Signika"/>
                <a:cs typeface="Signika"/>
                <a:sym typeface="Signika"/>
              </a:rPr>
              <a:t>Co-PI: Beth Ferguson</a:t>
            </a:r>
            <a:endParaRPr b="1" sz="2400">
              <a:latin typeface="Signika"/>
              <a:ea typeface="Signika"/>
              <a:cs typeface="Signika"/>
              <a:sym typeface="Signika"/>
            </a:endParaRPr>
          </a:p>
          <a:p>
            <a:pPr indent="0" lvl="0" marL="0" rtl="0" algn="r">
              <a:spcBef>
                <a:spcPts val="0"/>
              </a:spcBef>
              <a:spcAft>
                <a:spcPts val="0"/>
              </a:spcAft>
              <a:buNone/>
            </a:pPr>
            <a:r>
              <a:rPr lang="en-US" sz="2000">
                <a:latin typeface="Signika"/>
                <a:ea typeface="Signika"/>
                <a:cs typeface="Signika"/>
                <a:sym typeface="Signika"/>
              </a:rPr>
              <a:t>Assistant Professor</a:t>
            </a:r>
            <a:endParaRPr sz="2000">
              <a:latin typeface="Signika"/>
              <a:ea typeface="Signika"/>
              <a:cs typeface="Signika"/>
              <a:sym typeface="Signika"/>
            </a:endParaRPr>
          </a:p>
          <a:p>
            <a:pPr indent="0" lvl="0" marL="0" rtl="0" algn="r">
              <a:spcBef>
                <a:spcPts val="0"/>
              </a:spcBef>
              <a:spcAft>
                <a:spcPts val="0"/>
              </a:spcAft>
              <a:buNone/>
            </a:pPr>
            <a:r>
              <a:rPr lang="en-US" sz="2000">
                <a:latin typeface="Signika"/>
                <a:ea typeface="Signika"/>
                <a:cs typeface="Signika"/>
                <a:sym typeface="Signika"/>
              </a:rPr>
              <a:t>Department of Design</a:t>
            </a:r>
            <a:endParaRPr sz="2000">
              <a:latin typeface="Signika"/>
              <a:ea typeface="Signika"/>
              <a:cs typeface="Signika"/>
              <a:sym typeface="Signika"/>
            </a:endParaRPr>
          </a:p>
          <a:p>
            <a:pPr indent="0" lvl="0" marL="0" rtl="0" algn="r">
              <a:spcBef>
                <a:spcPts val="0"/>
              </a:spcBef>
              <a:spcAft>
                <a:spcPts val="0"/>
              </a:spcAft>
              <a:buNone/>
            </a:pPr>
            <a:r>
              <a:rPr lang="en-US" sz="1900">
                <a:latin typeface="Signika"/>
                <a:ea typeface="Signika"/>
                <a:cs typeface="Signika"/>
                <a:sym typeface="Signika"/>
              </a:rPr>
              <a:t>University of California, Davis</a:t>
            </a:r>
            <a:endParaRPr sz="1900">
              <a:latin typeface="Signika"/>
              <a:ea typeface="Signika"/>
              <a:cs typeface="Signika"/>
              <a:sym typeface="Signika"/>
            </a:endParaRPr>
          </a:p>
        </p:txBody>
      </p:sp>
      <p:sp>
        <p:nvSpPr>
          <p:cNvPr id="4619" name="Google Shape;4619;gd6373dda26_0_794"/>
          <p:cNvSpPr txBox="1"/>
          <p:nvPr/>
        </p:nvSpPr>
        <p:spPr>
          <a:xfrm>
            <a:off x="-89500" y="4659575"/>
            <a:ext cx="3530400" cy="1154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2400">
                <a:latin typeface="Signika"/>
                <a:ea typeface="Signika"/>
                <a:cs typeface="Signika"/>
                <a:sym typeface="Signika"/>
              </a:rPr>
              <a:t>Cindy Ross</a:t>
            </a:r>
            <a:endParaRPr b="1" sz="2400">
              <a:latin typeface="Signika"/>
              <a:ea typeface="Signika"/>
              <a:cs typeface="Signika"/>
              <a:sym typeface="Signika"/>
            </a:endParaRPr>
          </a:p>
          <a:p>
            <a:pPr indent="0" lvl="0" marL="0" rtl="0" algn="r">
              <a:spcBef>
                <a:spcPts val="0"/>
              </a:spcBef>
              <a:spcAft>
                <a:spcPts val="0"/>
              </a:spcAft>
              <a:buNone/>
            </a:pPr>
            <a:r>
              <a:rPr lang="en-US" sz="2000">
                <a:latin typeface="Signika"/>
                <a:ea typeface="Signika"/>
                <a:cs typeface="Signika"/>
                <a:sym typeface="Signika"/>
              </a:rPr>
              <a:t>Undergraduate Researcher</a:t>
            </a:r>
            <a:endParaRPr sz="2000">
              <a:latin typeface="Signika"/>
              <a:ea typeface="Signika"/>
              <a:cs typeface="Signika"/>
              <a:sym typeface="Signika"/>
            </a:endParaRPr>
          </a:p>
          <a:p>
            <a:pPr indent="0" lvl="0" marL="0" rtl="0" algn="r">
              <a:spcBef>
                <a:spcPts val="0"/>
              </a:spcBef>
              <a:spcAft>
                <a:spcPts val="0"/>
              </a:spcAft>
              <a:buNone/>
            </a:pPr>
            <a:r>
              <a:rPr lang="en-US" sz="1900">
                <a:latin typeface="Signika"/>
                <a:ea typeface="Signika"/>
                <a:cs typeface="Signika"/>
                <a:sym typeface="Signika"/>
              </a:rPr>
              <a:t>University of California, Davis</a:t>
            </a:r>
            <a:endParaRPr sz="1900">
              <a:latin typeface="Signika"/>
              <a:ea typeface="Signika"/>
              <a:cs typeface="Signika"/>
              <a:sym typeface="Signika"/>
            </a:endParaRPr>
          </a:p>
        </p:txBody>
      </p:sp>
      <p:sp>
        <p:nvSpPr>
          <p:cNvPr id="4620" name="Google Shape;4620;gd6373dda26_0_794"/>
          <p:cNvSpPr txBox="1"/>
          <p:nvPr/>
        </p:nvSpPr>
        <p:spPr>
          <a:xfrm>
            <a:off x="8714425" y="2088825"/>
            <a:ext cx="33657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latin typeface="Signika"/>
                <a:ea typeface="Signika"/>
                <a:cs typeface="Signika"/>
                <a:sym typeface="Signika"/>
              </a:rPr>
              <a:t>Ethan Louis Khoe</a:t>
            </a:r>
            <a:endParaRPr b="1" sz="2400">
              <a:latin typeface="Signika"/>
              <a:ea typeface="Signika"/>
              <a:cs typeface="Signika"/>
              <a:sym typeface="Signika"/>
            </a:endParaRPr>
          </a:p>
          <a:p>
            <a:pPr indent="0" lvl="0" marL="0" rtl="0" algn="l">
              <a:spcBef>
                <a:spcPts val="0"/>
              </a:spcBef>
              <a:spcAft>
                <a:spcPts val="0"/>
              </a:spcAft>
              <a:buNone/>
            </a:pPr>
            <a:r>
              <a:rPr lang="en-US" sz="2000">
                <a:latin typeface="Signika"/>
                <a:ea typeface="Signika"/>
                <a:cs typeface="Signika"/>
                <a:sym typeface="Signika"/>
              </a:rPr>
              <a:t>Undergraduate Researcher</a:t>
            </a:r>
            <a:endParaRPr sz="2000">
              <a:latin typeface="Signika"/>
              <a:ea typeface="Signika"/>
              <a:cs typeface="Signika"/>
              <a:sym typeface="Signika"/>
            </a:endParaRPr>
          </a:p>
          <a:p>
            <a:pPr indent="0" lvl="0" marL="0" rtl="0" algn="l">
              <a:spcBef>
                <a:spcPts val="0"/>
              </a:spcBef>
              <a:spcAft>
                <a:spcPts val="0"/>
              </a:spcAft>
              <a:buNone/>
            </a:pPr>
            <a:r>
              <a:rPr lang="en-US" sz="1900">
                <a:latin typeface="Signika"/>
                <a:ea typeface="Signika"/>
                <a:cs typeface="Signika"/>
                <a:sym typeface="Signika"/>
              </a:rPr>
              <a:t>University of California, Davis</a:t>
            </a:r>
            <a:endParaRPr sz="1900">
              <a:latin typeface="Signika"/>
              <a:ea typeface="Signika"/>
              <a:cs typeface="Signika"/>
              <a:sym typeface="Signika"/>
            </a:endParaRPr>
          </a:p>
        </p:txBody>
      </p:sp>
      <p:sp>
        <p:nvSpPr>
          <p:cNvPr id="4621" name="Google Shape;4621;gd6373dda26_0_794"/>
          <p:cNvSpPr txBox="1"/>
          <p:nvPr/>
        </p:nvSpPr>
        <p:spPr>
          <a:xfrm>
            <a:off x="8714413" y="4659575"/>
            <a:ext cx="33657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latin typeface="Signika"/>
                <a:ea typeface="Signika"/>
                <a:cs typeface="Signika"/>
                <a:sym typeface="Signika"/>
              </a:rPr>
              <a:t>Kate Hirschfelt</a:t>
            </a:r>
            <a:endParaRPr b="1" sz="2400">
              <a:latin typeface="Signika"/>
              <a:ea typeface="Signika"/>
              <a:cs typeface="Signika"/>
              <a:sym typeface="Signika"/>
            </a:endParaRPr>
          </a:p>
          <a:p>
            <a:pPr indent="0" lvl="0" marL="0" rtl="0" algn="l">
              <a:spcBef>
                <a:spcPts val="0"/>
              </a:spcBef>
              <a:spcAft>
                <a:spcPts val="0"/>
              </a:spcAft>
              <a:buNone/>
            </a:pPr>
            <a:r>
              <a:rPr lang="en-US" sz="2000">
                <a:latin typeface="Signika"/>
                <a:ea typeface="Signika"/>
                <a:cs typeface="Signika"/>
                <a:sym typeface="Signika"/>
              </a:rPr>
              <a:t>Undergraduate Researcher</a:t>
            </a:r>
            <a:endParaRPr sz="2000">
              <a:latin typeface="Signika"/>
              <a:ea typeface="Signika"/>
              <a:cs typeface="Signika"/>
              <a:sym typeface="Signika"/>
            </a:endParaRPr>
          </a:p>
          <a:p>
            <a:pPr indent="0" lvl="0" marL="0" rtl="0" algn="l">
              <a:spcBef>
                <a:spcPts val="0"/>
              </a:spcBef>
              <a:spcAft>
                <a:spcPts val="0"/>
              </a:spcAft>
              <a:buNone/>
            </a:pPr>
            <a:r>
              <a:rPr lang="en-US" sz="1900">
                <a:latin typeface="Signika"/>
                <a:ea typeface="Signika"/>
                <a:cs typeface="Signika"/>
                <a:sym typeface="Signika"/>
              </a:rPr>
              <a:t>University of California, Davis</a:t>
            </a:r>
            <a:endParaRPr sz="1900">
              <a:latin typeface="Signika"/>
              <a:ea typeface="Signika"/>
              <a:cs typeface="Signika"/>
              <a:sym typeface="Signika"/>
            </a:endParaRPr>
          </a:p>
        </p:txBody>
      </p:sp>
      <p:pic>
        <p:nvPicPr>
          <p:cNvPr id="4622" name="Google Shape;4622;gd6373dda26_0_794"/>
          <p:cNvPicPr preferRelativeResize="0"/>
          <p:nvPr/>
        </p:nvPicPr>
        <p:blipFill>
          <a:blip r:embed="rId3">
            <a:alphaModFix/>
          </a:blip>
          <a:stretch>
            <a:fillRect/>
          </a:stretch>
        </p:blipFill>
        <p:spPr>
          <a:xfrm>
            <a:off x="3364700" y="3932238"/>
            <a:ext cx="2693399" cy="2609063"/>
          </a:xfrm>
          <a:prstGeom prst="rect">
            <a:avLst/>
          </a:prstGeom>
          <a:noFill/>
          <a:ln>
            <a:noFill/>
          </a:ln>
        </p:spPr>
      </p:pic>
      <p:pic>
        <p:nvPicPr>
          <p:cNvPr id="4623" name="Google Shape;4623;gd6373dda26_0_794"/>
          <p:cNvPicPr preferRelativeResize="0"/>
          <p:nvPr/>
        </p:nvPicPr>
        <p:blipFill rotWithShape="1">
          <a:blip r:embed="rId4">
            <a:alphaModFix/>
          </a:blip>
          <a:srcRect b="0" l="0" r="0" t="0"/>
          <a:stretch/>
        </p:blipFill>
        <p:spPr>
          <a:xfrm>
            <a:off x="6058099" y="1361500"/>
            <a:ext cx="2652364" cy="2609052"/>
          </a:xfrm>
          <a:prstGeom prst="rect">
            <a:avLst/>
          </a:prstGeom>
          <a:noFill/>
          <a:ln>
            <a:noFill/>
          </a:ln>
        </p:spPr>
      </p:pic>
      <p:pic>
        <p:nvPicPr>
          <p:cNvPr id="4624" name="Google Shape;4624;gd6373dda26_0_794"/>
          <p:cNvPicPr preferRelativeResize="0"/>
          <p:nvPr/>
        </p:nvPicPr>
        <p:blipFill>
          <a:blip r:embed="rId5">
            <a:alphaModFix/>
          </a:blip>
          <a:stretch>
            <a:fillRect/>
          </a:stretch>
        </p:blipFill>
        <p:spPr>
          <a:xfrm>
            <a:off x="6058099" y="3888138"/>
            <a:ext cx="2745175" cy="2609052"/>
          </a:xfrm>
          <a:prstGeom prst="rect">
            <a:avLst/>
          </a:prstGeom>
          <a:noFill/>
          <a:ln>
            <a:noFill/>
          </a:ln>
        </p:spPr>
      </p:pic>
      <p:pic>
        <p:nvPicPr>
          <p:cNvPr id="4625" name="Google Shape;4625;gd6373dda26_0_794"/>
          <p:cNvPicPr preferRelativeResize="0"/>
          <p:nvPr/>
        </p:nvPicPr>
        <p:blipFill>
          <a:blip r:embed="rId6">
            <a:alphaModFix/>
          </a:blip>
          <a:stretch>
            <a:fillRect/>
          </a:stretch>
        </p:blipFill>
        <p:spPr>
          <a:xfrm>
            <a:off x="3364700" y="1399819"/>
            <a:ext cx="2693399" cy="253241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29" name="Shape 4629"/>
        <p:cNvGrpSpPr/>
        <p:nvPr/>
      </p:nvGrpSpPr>
      <p:grpSpPr>
        <a:xfrm>
          <a:off x="0" y="0"/>
          <a:ext cx="0" cy="0"/>
          <a:chOff x="0" y="0"/>
          <a:chExt cx="0" cy="0"/>
        </a:xfrm>
      </p:grpSpPr>
      <p:sp>
        <p:nvSpPr>
          <p:cNvPr id="4630" name="Google Shape;4630;gd778a894d7_0_2372"/>
          <p:cNvSpPr txBox="1"/>
          <p:nvPr>
            <p:ph idx="1" type="subTitle"/>
          </p:nvPr>
        </p:nvSpPr>
        <p:spPr>
          <a:xfrm>
            <a:off x="1304175" y="2482251"/>
            <a:ext cx="6014700" cy="2561400"/>
          </a:xfrm>
          <a:prstGeom prst="rect">
            <a:avLst/>
          </a:prstGeom>
          <a:noFill/>
          <a:ln>
            <a:noFill/>
          </a:ln>
        </p:spPr>
        <p:txBody>
          <a:bodyPr anchorCtr="0" anchor="t" bIns="121900" lIns="121900" spcFirstLastPara="1" rIns="121900" wrap="square" tIns="0">
            <a:noAutofit/>
          </a:bodyPr>
          <a:lstStyle/>
          <a:p>
            <a:pPr indent="0" lvl="0" marL="0" rtl="0" algn="l">
              <a:lnSpc>
                <a:spcPct val="100000"/>
              </a:lnSpc>
              <a:spcBef>
                <a:spcPts val="0"/>
              </a:spcBef>
              <a:spcAft>
                <a:spcPts val="0"/>
              </a:spcAft>
              <a:buSzPts val="4000"/>
              <a:buNone/>
            </a:pPr>
            <a:r>
              <a:rPr lang="en-US">
                <a:solidFill>
                  <a:schemeClr val="lt2"/>
                </a:solidFill>
              </a:rPr>
              <a:t>Do you have any questions?</a:t>
            </a:r>
            <a:endParaRPr>
              <a:solidFill>
                <a:schemeClr val="lt2"/>
              </a:solidFill>
            </a:endParaRPr>
          </a:p>
          <a:p>
            <a:pPr indent="0" lvl="0" marL="0" rtl="0" algn="l">
              <a:lnSpc>
                <a:spcPct val="100000"/>
              </a:lnSpc>
              <a:spcBef>
                <a:spcPts val="0"/>
              </a:spcBef>
              <a:spcAft>
                <a:spcPts val="0"/>
              </a:spcAft>
              <a:buSzPts val="4000"/>
              <a:buNone/>
            </a:pPr>
            <a:r>
              <a:t/>
            </a:r>
            <a:endParaRPr>
              <a:solidFill>
                <a:schemeClr val="lt2"/>
              </a:solidFill>
            </a:endParaRPr>
          </a:p>
          <a:p>
            <a:pPr indent="0" lvl="0" marL="0" rtl="0" algn="l">
              <a:spcBef>
                <a:spcPts val="0"/>
              </a:spcBef>
              <a:spcAft>
                <a:spcPts val="0"/>
              </a:spcAft>
              <a:buSzPts val="4000"/>
              <a:buNone/>
            </a:pPr>
            <a:r>
              <a:rPr b="1" lang="en-US">
                <a:solidFill>
                  <a:schemeClr val="lt2"/>
                </a:solidFill>
              </a:rPr>
              <a:t>Ashley N. DePew</a:t>
            </a:r>
            <a:endParaRPr/>
          </a:p>
          <a:p>
            <a:pPr indent="0" lvl="0" marL="0" rtl="0" algn="l">
              <a:lnSpc>
                <a:spcPct val="100000"/>
              </a:lnSpc>
              <a:spcBef>
                <a:spcPts val="0"/>
              </a:spcBef>
              <a:spcAft>
                <a:spcPts val="0"/>
              </a:spcAft>
              <a:buSzPts val="4000"/>
              <a:buNone/>
            </a:pPr>
            <a:r>
              <a:rPr b="1" lang="en-US" u="sng">
                <a:solidFill>
                  <a:schemeClr val="hlink"/>
                </a:solidFill>
                <a:hlinkClick r:id="rId3"/>
              </a:rPr>
              <a:t>andepew@ucdavis.edu</a:t>
            </a:r>
            <a:endParaRPr b="1">
              <a:solidFill>
                <a:schemeClr val="lt2"/>
              </a:solidFill>
            </a:endParaRPr>
          </a:p>
          <a:p>
            <a:pPr indent="0" lvl="0" marL="0" rtl="0" algn="l">
              <a:lnSpc>
                <a:spcPct val="100000"/>
              </a:lnSpc>
              <a:spcBef>
                <a:spcPts val="0"/>
              </a:spcBef>
              <a:spcAft>
                <a:spcPts val="0"/>
              </a:spcAft>
              <a:buSzPts val="4000"/>
              <a:buNone/>
            </a:pPr>
            <a:r>
              <a:rPr b="1" lang="en-US" u="sng">
                <a:solidFill>
                  <a:schemeClr val="hlink"/>
                </a:solidFill>
                <a:highlight>
                  <a:srgbClr val="FFFFFF"/>
                </a:highlight>
                <a:hlinkClick r:id="rId4"/>
              </a:rPr>
              <a:t>www.linkedin.com/in/ashley-depew-a6088517a</a:t>
            </a:r>
            <a:endParaRPr b="1">
              <a:solidFill>
                <a:srgbClr val="000000"/>
              </a:solidFill>
              <a:highlight>
                <a:srgbClr val="FFFFFF"/>
              </a:highlight>
            </a:endParaRPr>
          </a:p>
          <a:p>
            <a:pPr indent="0" lvl="0" marL="0" rtl="0" algn="l">
              <a:lnSpc>
                <a:spcPct val="100000"/>
              </a:lnSpc>
              <a:spcBef>
                <a:spcPts val="0"/>
              </a:spcBef>
              <a:spcAft>
                <a:spcPts val="0"/>
              </a:spcAft>
              <a:buSzPts val="4000"/>
              <a:buNone/>
            </a:pPr>
            <a:r>
              <a:t/>
            </a:r>
            <a:endParaRPr b="1">
              <a:solidFill>
                <a:schemeClr val="lt2"/>
              </a:solidFill>
            </a:endParaRPr>
          </a:p>
          <a:p>
            <a:pPr indent="0" lvl="0" marL="0" rtl="0" algn="l">
              <a:lnSpc>
                <a:spcPct val="100000"/>
              </a:lnSpc>
              <a:spcBef>
                <a:spcPts val="0"/>
              </a:spcBef>
              <a:spcAft>
                <a:spcPts val="0"/>
              </a:spcAft>
              <a:buSzPts val="4000"/>
              <a:buNone/>
            </a:pPr>
            <a:r>
              <a:rPr b="1" lang="en-US">
                <a:solidFill>
                  <a:schemeClr val="lt2"/>
                </a:solidFill>
              </a:rPr>
              <a:t>PI: Angela Sanguinetti, PhD</a:t>
            </a:r>
            <a:endParaRPr b="1">
              <a:solidFill>
                <a:schemeClr val="lt2"/>
              </a:solidFill>
            </a:endParaRPr>
          </a:p>
          <a:p>
            <a:pPr indent="0" lvl="0" marL="0" rtl="0" algn="l">
              <a:spcBef>
                <a:spcPts val="0"/>
              </a:spcBef>
              <a:spcAft>
                <a:spcPts val="0"/>
              </a:spcAft>
              <a:buSzPts val="4000"/>
              <a:buNone/>
            </a:pPr>
            <a:r>
              <a:rPr b="1" lang="en-US" u="sng">
                <a:solidFill>
                  <a:schemeClr val="dk1"/>
                </a:solidFill>
                <a:hlinkClick r:id="rId5">
                  <a:extLst>
                    <a:ext uri="{A12FA001-AC4F-418D-AE19-62706E023703}">
                      <ahyp:hlinkClr val="tx"/>
                    </a:ext>
                  </a:extLst>
                </a:hlinkClick>
              </a:rPr>
              <a:t>asanguinetti@ucdavis.edu</a:t>
            </a:r>
            <a:endParaRPr b="1">
              <a:solidFill>
                <a:schemeClr val="lt2"/>
              </a:solidFill>
            </a:endParaRPr>
          </a:p>
          <a:p>
            <a:pPr indent="0" lvl="0" marL="0" rtl="0" algn="l">
              <a:spcBef>
                <a:spcPts val="0"/>
              </a:spcBef>
              <a:spcAft>
                <a:spcPts val="0"/>
              </a:spcAft>
              <a:buSzPts val="4000"/>
              <a:buNone/>
            </a:pPr>
            <a:r>
              <a:rPr b="1" lang="en-US" sz="1700">
                <a:solidFill>
                  <a:schemeClr val="dk1"/>
                </a:solidFill>
              </a:rPr>
              <a:t>https://www.researchgate.net/profile/Angela-Sanguinetti</a:t>
            </a:r>
            <a:endParaRPr b="1" sz="1700">
              <a:solidFill>
                <a:schemeClr val="dk1"/>
              </a:solidFill>
            </a:endParaRPr>
          </a:p>
          <a:p>
            <a:pPr indent="0" lvl="0" marL="0" rtl="0" algn="l">
              <a:lnSpc>
                <a:spcPct val="100000"/>
              </a:lnSpc>
              <a:spcBef>
                <a:spcPts val="0"/>
              </a:spcBef>
              <a:spcAft>
                <a:spcPts val="0"/>
              </a:spcAft>
              <a:buSzPts val="4000"/>
              <a:buNone/>
            </a:pPr>
            <a:r>
              <a:t/>
            </a:r>
            <a:endParaRPr/>
          </a:p>
          <a:p>
            <a:pPr indent="0" lvl="0" marL="0" rtl="0" algn="l">
              <a:lnSpc>
                <a:spcPct val="100000"/>
              </a:lnSpc>
              <a:spcBef>
                <a:spcPts val="0"/>
              </a:spcBef>
              <a:spcAft>
                <a:spcPts val="0"/>
              </a:spcAft>
              <a:buSzPts val="4000"/>
              <a:buNone/>
            </a:pPr>
            <a:r>
              <a:t/>
            </a:r>
            <a:endParaRPr/>
          </a:p>
          <a:p>
            <a:pPr indent="0" lvl="0" marL="0" rtl="0" algn="l">
              <a:lnSpc>
                <a:spcPct val="100000"/>
              </a:lnSpc>
              <a:spcBef>
                <a:spcPts val="0"/>
              </a:spcBef>
              <a:spcAft>
                <a:spcPts val="0"/>
              </a:spcAft>
              <a:buSzPts val="4000"/>
              <a:buNone/>
            </a:pPr>
            <a:r>
              <a:t/>
            </a:r>
            <a:endParaRPr/>
          </a:p>
          <a:p>
            <a:pPr indent="0" lvl="0" marL="0" rtl="0" algn="l">
              <a:lnSpc>
                <a:spcPct val="100000"/>
              </a:lnSpc>
              <a:spcBef>
                <a:spcPts val="0"/>
              </a:spcBef>
              <a:spcAft>
                <a:spcPts val="0"/>
              </a:spcAft>
              <a:buSzPts val="4000"/>
              <a:buNone/>
            </a:pPr>
            <a:r>
              <a:t/>
            </a:r>
            <a:endParaRPr/>
          </a:p>
          <a:p>
            <a:pPr indent="0" lvl="0" marL="0" rtl="0" algn="l">
              <a:lnSpc>
                <a:spcPct val="100000"/>
              </a:lnSpc>
              <a:spcBef>
                <a:spcPts val="0"/>
              </a:spcBef>
              <a:spcAft>
                <a:spcPts val="0"/>
              </a:spcAft>
              <a:buSzPts val="4000"/>
              <a:buNone/>
            </a:pPr>
            <a:r>
              <a:t/>
            </a:r>
            <a:endParaRPr/>
          </a:p>
          <a:p>
            <a:pPr indent="0" lvl="0" marL="0" rtl="0" algn="l">
              <a:lnSpc>
                <a:spcPct val="100000"/>
              </a:lnSpc>
              <a:spcBef>
                <a:spcPts val="0"/>
              </a:spcBef>
              <a:spcAft>
                <a:spcPts val="0"/>
              </a:spcAft>
              <a:buSzPts val="4000"/>
              <a:buNone/>
            </a:pPr>
            <a:r>
              <a:t/>
            </a:r>
            <a:endParaRPr/>
          </a:p>
        </p:txBody>
      </p:sp>
      <p:sp>
        <p:nvSpPr>
          <p:cNvPr id="4631" name="Google Shape;4631;gd778a894d7_0_2372"/>
          <p:cNvSpPr txBox="1"/>
          <p:nvPr>
            <p:ph type="title"/>
          </p:nvPr>
        </p:nvSpPr>
        <p:spPr>
          <a:xfrm>
            <a:off x="1304175" y="1584236"/>
            <a:ext cx="6014700" cy="7992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5300"/>
              <a:buNone/>
            </a:pPr>
            <a:r>
              <a:rPr lang="en-US">
                <a:solidFill>
                  <a:srgbClr val="C2990E"/>
                </a:solidFill>
              </a:rPr>
              <a:t>THANK YOU!</a:t>
            </a:r>
            <a:endParaRPr>
              <a:solidFill>
                <a:srgbClr val="C2990E"/>
              </a:solidFill>
            </a:endParaRPr>
          </a:p>
        </p:txBody>
      </p:sp>
      <p:sp>
        <p:nvSpPr>
          <p:cNvPr id="4632" name="Google Shape;4632;gd778a894d7_0_2372"/>
          <p:cNvSpPr txBox="1"/>
          <p:nvPr>
            <p:ph idx="2" type="subTitle"/>
          </p:nvPr>
        </p:nvSpPr>
        <p:spPr>
          <a:xfrm>
            <a:off x="6300290" y="6565286"/>
            <a:ext cx="6824100" cy="1777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1900"/>
              <a:buNone/>
            </a:pPr>
            <a:r>
              <a:rPr lang="en-US" sz="800"/>
              <a:t>CREDITS: This presentation template was created by </a:t>
            </a:r>
            <a:r>
              <a:rPr b="1" lang="en-US" sz="800">
                <a:solidFill>
                  <a:schemeClr val="hlink"/>
                </a:solidFill>
                <a:uFill>
                  <a:noFill/>
                </a:uFill>
                <a:hlinkClick r:id="rId6"/>
              </a:rPr>
              <a:t>Slidesgo</a:t>
            </a:r>
            <a:r>
              <a:rPr lang="en-US" sz="800"/>
              <a:t>, including icons by </a:t>
            </a:r>
            <a:r>
              <a:rPr b="1" lang="en-US" sz="800">
                <a:solidFill>
                  <a:schemeClr val="hlink"/>
                </a:solidFill>
                <a:uFill>
                  <a:noFill/>
                </a:uFill>
                <a:hlinkClick r:id="rId7"/>
              </a:rPr>
              <a:t>Flaticon</a:t>
            </a:r>
            <a:r>
              <a:rPr lang="en-US" sz="800"/>
              <a:t>, and infographics &amp; images by </a:t>
            </a:r>
            <a:r>
              <a:rPr b="1" lang="en-US" sz="800">
                <a:solidFill>
                  <a:schemeClr val="hlink"/>
                </a:solidFill>
                <a:uFill>
                  <a:noFill/>
                </a:uFill>
                <a:hlinkClick r:id="rId8"/>
              </a:rPr>
              <a:t>Freepik</a:t>
            </a:r>
            <a:r>
              <a:rPr b="1" lang="en-US" sz="800">
                <a:solidFill>
                  <a:schemeClr val="hlink"/>
                </a:solidFill>
                <a:uFill>
                  <a:noFill/>
                </a:uFill>
                <a:hlinkClick r:id="rId9"/>
              </a:rPr>
              <a:t>.</a:t>
            </a:r>
            <a:endParaRPr b="1" sz="800"/>
          </a:p>
          <a:p>
            <a:pPr indent="0" lvl="0" marL="0" rtl="0" algn="l">
              <a:lnSpc>
                <a:spcPct val="100000"/>
              </a:lnSpc>
              <a:spcBef>
                <a:spcPts val="0"/>
              </a:spcBef>
              <a:spcAft>
                <a:spcPts val="0"/>
              </a:spcAft>
              <a:buSzPts val="1900"/>
              <a:buNone/>
            </a:pPr>
            <a:r>
              <a:t/>
            </a:r>
            <a:endParaRPr sz="800"/>
          </a:p>
        </p:txBody>
      </p:sp>
      <p:sp>
        <p:nvSpPr>
          <p:cNvPr id="4633" name="Google Shape;4633;gd778a894d7_0_2372"/>
          <p:cNvSpPr txBox="1"/>
          <p:nvPr>
            <p:ph idx="3" type="subTitle"/>
          </p:nvPr>
        </p:nvSpPr>
        <p:spPr>
          <a:xfrm>
            <a:off x="1304178" y="7582388"/>
            <a:ext cx="6014700" cy="666900"/>
          </a:xfrm>
          <a:prstGeom prst="rect">
            <a:avLst/>
          </a:prstGeom>
          <a:noFill/>
          <a:ln>
            <a:noFill/>
          </a:ln>
        </p:spPr>
        <p:txBody>
          <a:bodyPr anchorCtr="0" anchor="t" bIns="121900" lIns="121900" spcFirstLastPara="1" rIns="121900" wrap="square" tIns="0">
            <a:noAutofit/>
          </a:bodyPr>
          <a:lstStyle/>
          <a:p>
            <a:pPr indent="0" lvl="0" marL="0" rtl="0" algn="l">
              <a:lnSpc>
                <a:spcPct val="100000"/>
              </a:lnSpc>
              <a:spcBef>
                <a:spcPts val="0"/>
              </a:spcBef>
              <a:spcAft>
                <a:spcPts val="0"/>
              </a:spcAft>
              <a:buSzPts val="1600"/>
              <a:buNone/>
            </a:pPr>
            <a:r>
              <a:rPr lang="en-US"/>
              <a:t>Please, keep this slide for attribution.</a:t>
            </a:r>
            <a:endParaRPr/>
          </a:p>
        </p:txBody>
      </p:sp>
      <p:grpSp>
        <p:nvGrpSpPr>
          <p:cNvPr id="4634" name="Google Shape;4634;gd778a894d7_0_2372"/>
          <p:cNvGrpSpPr/>
          <p:nvPr/>
        </p:nvGrpSpPr>
        <p:grpSpPr>
          <a:xfrm>
            <a:off x="4952784" y="-7885"/>
            <a:ext cx="1296394" cy="3563036"/>
            <a:chOff x="4085840" y="1404347"/>
            <a:chExt cx="972320" cy="2672344"/>
          </a:xfrm>
        </p:grpSpPr>
        <p:sp>
          <p:nvSpPr>
            <p:cNvPr id="4635" name="Google Shape;4635;gd778a894d7_0_2372"/>
            <p:cNvSpPr/>
            <p:nvPr/>
          </p:nvSpPr>
          <p:spPr>
            <a:xfrm>
              <a:off x="4103344" y="3337139"/>
              <a:ext cx="937696" cy="722016"/>
            </a:xfrm>
            <a:custGeom>
              <a:rect b="b" l="l" r="r" t="t"/>
              <a:pathLst>
                <a:path extrusionOk="0" h="22563" w="29303">
                  <a:moveTo>
                    <a:pt x="16741" y="3275"/>
                  </a:moveTo>
                  <a:cubicBezTo>
                    <a:pt x="16848" y="3275"/>
                    <a:pt x="16943" y="3334"/>
                    <a:pt x="16991" y="3418"/>
                  </a:cubicBezTo>
                  <a:lnTo>
                    <a:pt x="25980" y="18836"/>
                  </a:lnTo>
                  <a:cubicBezTo>
                    <a:pt x="26004" y="18884"/>
                    <a:pt x="26016" y="18943"/>
                    <a:pt x="26016" y="18991"/>
                  </a:cubicBezTo>
                  <a:cubicBezTo>
                    <a:pt x="26016" y="19158"/>
                    <a:pt x="25885" y="19289"/>
                    <a:pt x="25730" y="19289"/>
                  </a:cubicBezTo>
                  <a:lnTo>
                    <a:pt x="3573" y="19289"/>
                  </a:lnTo>
                  <a:cubicBezTo>
                    <a:pt x="3406" y="19289"/>
                    <a:pt x="3275" y="19158"/>
                    <a:pt x="3275" y="18991"/>
                  </a:cubicBezTo>
                  <a:cubicBezTo>
                    <a:pt x="3275" y="18943"/>
                    <a:pt x="3287" y="18896"/>
                    <a:pt x="3311" y="18848"/>
                  </a:cubicBezTo>
                  <a:lnTo>
                    <a:pt x="12300" y="3418"/>
                  </a:lnTo>
                  <a:cubicBezTo>
                    <a:pt x="12348" y="3334"/>
                    <a:pt x="12443" y="3275"/>
                    <a:pt x="12550" y="3275"/>
                  </a:cubicBezTo>
                  <a:close/>
                  <a:moveTo>
                    <a:pt x="12550" y="1"/>
                  </a:moveTo>
                  <a:cubicBezTo>
                    <a:pt x="11288" y="1"/>
                    <a:pt x="10109" y="679"/>
                    <a:pt x="9466" y="1775"/>
                  </a:cubicBezTo>
                  <a:lnTo>
                    <a:pt x="489" y="17193"/>
                  </a:lnTo>
                  <a:cubicBezTo>
                    <a:pt x="167" y="17741"/>
                    <a:pt x="1" y="18360"/>
                    <a:pt x="1" y="18991"/>
                  </a:cubicBezTo>
                  <a:cubicBezTo>
                    <a:pt x="1" y="20967"/>
                    <a:pt x="1596" y="22563"/>
                    <a:pt x="3573" y="22563"/>
                  </a:cubicBezTo>
                  <a:lnTo>
                    <a:pt x="25730" y="22563"/>
                  </a:lnTo>
                  <a:cubicBezTo>
                    <a:pt x="27695" y="22563"/>
                    <a:pt x="29302" y="20967"/>
                    <a:pt x="29302" y="18991"/>
                  </a:cubicBezTo>
                  <a:cubicBezTo>
                    <a:pt x="29302" y="18360"/>
                    <a:pt x="29123" y="17741"/>
                    <a:pt x="28814" y="17193"/>
                  </a:cubicBezTo>
                  <a:lnTo>
                    <a:pt x="19825" y="1775"/>
                  </a:lnTo>
                  <a:cubicBezTo>
                    <a:pt x="19194" y="679"/>
                    <a:pt x="18003" y="1"/>
                    <a:pt x="16741"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6" name="Google Shape;4636;gd778a894d7_0_2372"/>
            <p:cNvSpPr/>
            <p:nvPr/>
          </p:nvSpPr>
          <p:spPr>
            <a:xfrm>
              <a:off x="4085840" y="3319603"/>
              <a:ext cx="972320" cy="757088"/>
            </a:xfrm>
            <a:custGeom>
              <a:rect b="b" l="l" r="r" t="t"/>
              <a:pathLst>
                <a:path extrusionOk="0" h="23659" w="30385">
                  <a:moveTo>
                    <a:pt x="17145" y="4371"/>
                  </a:moveTo>
                  <a:lnTo>
                    <a:pt x="25837" y="19289"/>
                  </a:lnTo>
                  <a:lnTo>
                    <a:pt x="4548" y="19289"/>
                  </a:lnTo>
                  <a:lnTo>
                    <a:pt x="13240" y="4371"/>
                  </a:lnTo>
                  <a:close/>
                  <a:moveTo>
                    <a:pt x="13097" y="3275"/>
                  </a:moveTo>
                  <a:cubicBezTo>
                    <a:pt x="12799" y="3275"/>
                    <a:pt x="12514" y="3442"/>
                    <a:pt x="12371" y="3692"/>
                  </a:cubicBezTo>
                  <a:lnTo>
                    <a:pt x="3381" y="19134"/>
                  </a:lnTo>
                  <a:cubicBezTo>
                    <a:pt x="3310" y="19265"/>
                    <a:pt x="3274" y="19396"/>
                    <a:pt x="3274" y="19539"/>
                  </a:cubicBezTo>
                  <a:cubicBezTo>
                    <a:pt x="3274" y="20003"/>
                    <a:pt x="3655" y="20384"/>
                    <a:pt x="4120" y="20384"/>
                  </a:cubicBezTo>
                  <a:lnTo>
                    <a:pt x="26277" y="20384"/>
                  </a:lnTo>
                  <a:cubicBezTo>
                    <a:pt x="26742" y="20384"/>
                    <a:pt x="27111" y="20003"/>
                    <a:pt x="27111" y="19539"/>
                  </a:cubicBezTo>
                  <a:cubicBezTo>
                    <a:pt x="27111" y="19396"/>
                    <a:pt x="27075" y="19253"/>
                    <a:pt x="27003" y="19110"/>
                  </a:cubicBezTo>
                  <a:lnTo>
                    <a:pt x="18014" y="3692"/>
                  </a:lnTo>
                  <a:cubicBezTo>
                    <a:pt x="17859" y="3442"/>
                    <a:pt x="17586" y="3275"/>
                    <a:pt x="17288" y="3275"/>
                  </a:cubicBezTo>
                  <a:close/>
                  <a:moveTo>
                    <a:pt x="17288" y="1096"/>
                  </a:moveTo>
                  <a:cubicBezTo>
                    <a:pt x="18360" y="1096"/>
                    <a:pt x="19360" y="1668"/>
                    <a:pt x="19895" y="2596"/>
                  </a:cubicBezTo>
                  <a:lnTo>
                    <a:pt x="28885" y="18015"/>
                  </a:lnTo>
                  <a:cubicBezTo>
                    <a:pt x="29158" y="18479"/>
                    <a:pt x="29301" y="19003"/>
                    <a:pt x="29301" y="19539"/>
                  </a:cubicBezTo>
                  <a:cubicBezTo>
                    <a:pt x="29301" y="21206"/>
                    <a:pt x="27944" y="22563"/>
                    <a:pt x="26277" y="22563"/>
                  </a:cubicBezTo>
                  <a:lnTo>
                    <a:pt x="4120" y="22563"/>
                  </a:lnTo>
                  <a:cubicBezTo>
                    <a:pt x="2441" y="22563"/>
                    <a:pt x="1084" y="21206"/>
                    <a:pt x="1084" y="19539"/>
                  </a:cubicBezTo>
                  <a:cubicBezTo>
                    <a:pt x="1084" y="19003"/>
                    <a:pt x="1226" y="18479"/>
                    <a:pt x="1500" y="18015"/>
                  </a:cubicBezTo>
                  <a:lnTo>
                    <a:pt x="10489" y="2596"/>
                  </a:lnTo>
                  <a:cubicBezTo>
                    <a:pt x="11025" y="1668"/>
                    <a:pt x="12025" y="1096"/>
                    <a:pt x="13097" y="1096"/>
                  </a:cubicBezTo>
                  <a:close/>
                  <a:moveTo>
                    <a:pt x="13097" y="1"/>
                  </a:moveTo>
                  <a:cubicBezTo>
                    <a:pt x="11644" y="1"/>
                    <a:pt x="10275" y="787"/>
                    <a:pt x="9549" y="2049"/>
                  </a:cubicBezTo>
                  <a:lnTo>
                    <a:pt x="560" y="17467"/>
                  </a:lnTo>
                  <a:cubicBezTo>
                    <a:pt x="191" y="18086"/>
                    <a:pt x="0" y="18813"/>
                    <a:pt x="0" y="19539"/>
                  </a:cubicBezTo>
                  <a:cubicBezTo>
                    <a:pt x="0" y="21813"/>
                    <a:pt x="1846" y="23659"/>
                    <a:pt x="4120" y="23659"/>
                  </a:cubicBezTo>
                  <a:lnTo>
                    <a:pt x="26277" y="23659"/>
                  </a:lnTo>
                  <a:cubicBezTo>
                    <a:pt x="28539" y="23659"/>
                    <a:pt x="30385" y="21813"/>
                    <a:pt x="30385" y="19539"/>
                  </a:cubicBezTo>
                  <a:cubicBezTo>
                    <a:pt x="30385" y="18813"/>
                    <a:pt x="30194" y="18098"/>
                    <a:pt x="29825" y="17467"/>
                  </a:cubicBezTo>
                  <a:lnTo>
                    <a:pt x="20848" y="2049"/>
                  </a:lnTo>
                  <a:cubicBezTo>
                    <a:pt x="20110" y="787"/>
                    <a:pt x="18741" y="1"/>
                    <a:pt x="17288"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7" name="Google Shape;4637;gd778a894d7_0_2372"/>
            <p:cNvSpPr/>
            <p:nvPr/>
          </p:nvSpPr>
          <p:spPr>
            <a:xfrm>
              <a:off x="4519790" y="2879573"/>
              <a:ext cx="104800" cy="617248"/>
            </a:xfrm>
            <a:custGeom>
              <a:rect b="b" l="l" r="r" t="t"/>
              <a:pathLst>
                <a:path extrusionOk="0" h="19289" w="3275">
                  <a:moveTo>
                    <a:pt x="1631" y="0"/>
                  </a:moveTo>
                  <a:cubicBezTo>
                    <a:pt x="727" y="0"/>
                    <a:pt x="0" y="738"/>
                    <a:pt x="0" y="1643"/>
                  </a:cubicBezTo>
                  <a:lnTo>
                    <a:pt x="0" y="17657"/>
                  </a:lnTo>
                  <a:cubicBezTo>
                    <a:pt x="0" y="18562"/>
                    <a:pt x="727" y="19288"/>
                    <a:pt x="1631" y="19288"/>
                  </a:cubicBezTo>
                  <a:cubicBezTo>
                    <a:pt x="2536" y="19288"/>
                    <a:pt x="3275" y="18562"/>
                    <a:pt x="3275" y="17657"/>
                  </a:cubicBezTo>
                  <a:lnTo>
                    <a:pt x="3275" y="1643"/>
                  </a:lnTo>
                  <a:cubicBezTo>
                    <a:pt x="3275" y="738"/>
                    <a:pt x="2536" y="0"/>
                    <a:pt x="1631"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8" name="Google Shape;4638;gd778a894d7_0_2372"/>
            <p:cNvSpPr/>
            <p:nvPr/>
          </p:nvSpPr>
          <p:spPr>
            <a:xfrm>
              <a:off x="4502254" y="2862037"/>
              <a:ext cx="139872" cy="652320"/>
            </a:xfrm>
            <a:custGeom>
              <a:rect b="b" l="l" r="r" t="t"/>
              <a:pathLst>
                <a:path extrusionOk="0" h="20385" w="4371">
                  <a:moveTo>
                    <a:pt x="2179" y="1096"/>
                  </a:moveTo>
                  <a:cubicBezTo>
                    <a:pt x="2787" y="1096"/>
                    <a:pt x="3275" y="1584"/>
                    <a:pt x="3275" y="2191"/>
                  </a:cubicBezTo>
                  <a:lnTo>
                    <a:pt x="3275" y="18205"/>
                  </a:lnTo>
                  <a:cubicBezTo>
                    <a:pt x="3275" y="18800"/>
                    <a:pt x="2787" y="19289"/>
                    <a:pt x="2179" y="19289"/>
                  </a:cubicBezTo>
                  <a:cubicBezTo>
                    <a:pt x="1584" y="19289"/>
                    <a:pt x="1084" y="18800"/>
                    <a:pt x="1084" y="18205"/>
                  </a:cubicBezTo>
                  <a:lnTo>
                    <a:pt x="1084" y="2191"/>
                  </a:lnTo>
                  <a:cubicBezTo>
                    <a:pt x="1084" y="1584"/>
                    <a:pt x="1584" y="1096"/>
                    <a:pt x="2179" y="1096"/>
                  </a:cubicBezTo>
                  <a:close/>
                  <a:moveTo>
                    <a:pt x="2179" y="1"/>
                  </a:moveTo>
                  <a:cubicBezTo>
                    <a:pt x="977" y="1"/>
                    <a:pt x="1" y="989"/>
                    <a:pt x="1" y="2191"/>
                  </a:cubicBezTo>
                  <a:lnTo>
                    <a:pt x="1" y="18205"/>
                  </a:lnTo>
                  <a:cubicBezTo>
                    <a:pt x="1" y="19408"/>
                    <a:pt x="977" y="20384"/>
                    <a:pt x="2179" y="20384"/>
                  </a:cubicBezTo>
                  <a:cubicBezTo>
                    <a:pt x="3382" y="20384"/>
                    <a:pt x="4370" y="19408"/>
                    <a:pt x="4370" y="18205"/>
                  </a:cubicBezTo>
                  <a:lnTo>
                    <a:pt x="4370" y="2191"/>
                  </a:lnTo>
                  <a:cubicBezTo>
                    <a:pt x="4370" y="989"/>
                    <a:pt x="3382" y="1"/>
                    <a:pt x="2179"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9" name="Google Shape;4639;gd778a894d7_0_2372"/>
            <p:cNvSpPr/>
            <p:nvPr/>
          </p:nvSpPr>
          <p:spPr>
            <a:xfrm>
              <a:off x="4554446" y="1404347"/>
              <a:ext cx="35104" cy="1950368"/>
            </a:xfrm>
            <a:custGeom>
              <a:rect b="b" l="l" r="r" t="t"/>
              <a:pathLst>
                <a:path extrusionOk="0" h="60949" w="1097">
                  <a:moveTo>
                    <a:pt x="1" y="0"/>
                  </a:moveTo>
                  <a:lnTo>
                    <a:pt x="1" y="16824"/>
                  </a:lnTo>
                  <a:lnTo>
                    <a:pt x="1" y="20848"/>
                  </a:lnTo>
                  <a:lnTo>
                    <a:pt x="1" y="22717"/>
                  </a:lnTo>
                  <a:lnTo>
                    <a:pt x="1" y="37672"/>
                  </a:lnTo>
                  <a:lnTo>
                    <a:pt x="1" y="39553"/>
                  </a:lnTo>
                  <a:lnTo>
                    <a:pt x="1" y="43565"/>
                  </a:lnTo>
                  <a:lnTo>
                    <a:pt x="1" y="60401"/>
                  </a:lnTo>
                  <a:cubicBezTo>
                    <a:pt x="1" y="60698"/>
                    <a:pt x="251" y="60948"/>
                    <a:pt x="548" y="60948"/>
                  </a:cubicBezTo>
                  <a:cubicBezTo>
                    <a:pt x="846" y="60948"/>
                    <a:pt x="1096" y="60698"/>
                    <a:pt x="1096" y="60401"/>
                  </a:cubicBezTo>
                  <a:lnTo>
                    <a:pt x="1096" y="43565"/>
                  </a:lnTo>
                  <a:lnTo>
                    <a:pt x="1096" y="39553"/>
                  </a:lnTo>
                  <a:lnTo>
                    <a:pt x="1096" y="37672"/>
                  </a:lnTo>
                  <a:lnTo>
                    <a:pt x="1096" y="22717"/>
                  </a:lnTo>
                  <a:lnTo>
                    <a:pt x="1096" y="20848"/>
                  </a:lnTo>
                  <a:lnTo>
                    <a:pt x="1096" y="16824"/>
                  </a:lnTo>
                  <a:lnTo>
                    <a:pt x="1096"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40" name="Google Shape;4640;gd778a894d7_0_2372"/>
          <p:cNvGrpSpPr/>
          <p:nvPr/>
        </p:nvGrpSpPr>
        <p:grpSpPr>
          <a:xfrm>
            <a:off x="7506764" y="2780350"/>
            <a:ext cx="4830793" cy="4700501"/>
            <a:chOff x="1306850" y="520450"/>
            <a:chExt cx="4922850" cy="4790075"/>
          </a:xfrm>
        </p:grpSpPr>
        <p:sp>
          <p:nvSpPr>
            <p:cNvPr id="4641" name="Google Shape;4641;gd778a894d7_0_2372"/>
            <p:cNvSpPr/>
            <p:nvPr/>
          </p:nvSpPr>
          <p:spPr>
            <a:xfrm>
              <a:off x="2513525" y="1995725"/>
              <a:ext cx="3716175" cy="3314800"/>
            </a:xfrm>
            <a:custGeom>
              <a:rect b="b" l="l" r="r" t="t"/>
              <a:pathLst>
                <a:path extrusionOk="0" h="132592" w="148647">
                  <a:moveTo>
                    <a:pt x="95250" y="25262"/>
                  </a:moveTo>
                  <a:cubicBezTo>
                    <a:pt x="99372" y="25262"/>
                    <a:pt x="103145" y="28042"/>
                    <a:pt x="104226" y="32212"/>
                  </a:cubicBezTo>
                  <a:cubicBezTo>
                    <a:pt x="105488" y="37177"/>
                    <a:pt x="102517" y="42224"/>
                    <a:pt x="97552" y="43506"/>
                  </a:cubicBezTo>
                  <a:cubicBezTo>
                    <a:pt x="96774" y="43707"/>
                    <a:pt x="95993" y="43804"/>
                    <a:pt x="95225" y="43804"/>
                  </a:cubicBezTo>
                  <a:cubicBezTo>
                    <a:pt x="91107" y="43804"/>
                    <a:pt x="87339" y="41036"/>
                    <a:pt x="86258" y="36852"/>
                  </a:cubicBezTo>
                  <a:cubicBezTo>
                    <a:pt x="84997" y="31907"/>
                    <a:pt x="87968" y="26840"/>
                    <a:pt x="92933" y="25558"/>
                  </a:cubicBezTo>
                  <a:cubicBezTo>
                    <a:pt x="93707" y="25357"/>
                    <a:pt x="94485" y="25262"/>
                    <a:pt x="95250" y="25262"/>
                  </a:cubicBezTo>
                  <a:close/>
                  <a:moveTo>
                    <a:pt x="52758" y="57269"/>
                  </a:moveTo>
                  <a:cubicBezTo>
                    <a:pt x="56884" y="57269"/>
                    <a:pt x="60638" y="60037"/>
                    <a:pt x="61718" y="64221"/>
                  </a:cubicBezTo>
                  <a:cubicBezTo>
                    <a:pt x="63000" y="69165"/>
                    <a:pt x="60029" y="74232"/>
                    <a:pt x="55064" y="75514"/>
                  </a:cubicBezTo>
                  <a:cubicBezTo>
                    <a:pt x="54286" y="75715"/>
                    <a:pt x="53506" y="75811"/>
                    <a:pt x="52739" y="75811"/>
                  </a:cubicBezTo>
                  <a:cubicBezTo>
                    <a:pt x="48610" y="75811"/>
                    <a:pt x="44852" y="73030"/>
                    <a:pt x="43770" y="68860"/>
                  </a:cubicBezTo>
                  <a:cubicBezTo>
                    <a:pt x="42488" y="63895"/>
                    <a:pt x="45480" y="58828"/>
                    <a:pt x="50424" y="57567"/>
                  </a:cubicBezTo>
                  <a:cubicBezTo>
                    <a:pt x="51205" y="57365"/>
                    <a:pt x="51988" y="57269"/>
                    <a:pt x="52758" y="57269"/>
                  </a:cubicBezTo>
                  <a:close/>
                  <a:moveTo>
                    <a:pt x="126889" y="68379"/>
                  </a:moveTo>
                  <a:cubicBezTo>
                    <a:pt x="131019" y="68379"/>
                    <a:pt x="134784" y="71147"/>
                    <a:pt x="135848" y="75331"/>
                  </a:cubicBezTo>
                  <a:cubicBezTo>
                    <a:pt x="137130" y="80276"/>
                    <a:pt x="134159" y="85343"/>
                    <a:pt x="129194" y="86624"/>
                  </a:cubicBezTo>
                  <a:cubicBezTo>
                    <a:pt x="128419" y="86825"/>
                    <a:pt x="127642" y="86921"/>
                    <a:pt x="126877" y="86921"/>
                  </a:cubicBezTo>
                  <a:cubicBezTo>
                    <a:pt x="122755" y="86921"/>
                    <a:pt x="118981" y="84138"/>
                    <a:pt x="117900" y="79950"/>
                  </a:cubicBezTo>
                  <a:cubicBezTo>
                    <a:pt x="116618" y="75005"/>
                    <a:pt x="119610" y="69959"/>
                    <a:pt x="124554" y="68677"/>
                  </a:cubicBezTo>
                  <a:cubicBezTo>
                    <a:pt x="125335" y="68475"/>
                    <a:pt x="126119" y="68379"/>
                    <a:pt x="126889" y="68379"/>
                  </a:cubicBezTo>
                  <a:close/>
                  <a:moveTo>
                    <a:pt x="88416" y="78297"/>
                  </a:moveTo>
                  <a:cubicBezTo>
                    <a:pt x="92544" y="78297"/>
                    <a:pt x="96323" y="81068"/>
                    <a:pt x="97389" y="85261"/>
                  </a:cubicBezTo>
                  <a:cubicBezTo>
                    <a:pt x="98671" y="90206"/>
                    <a:pt x="95700" y="95273"/>
                    <a:pt x="90735" y="96555"/>
                  </a:cubicBezTo>
                  <a:cubicBezTo>
                    <a:pt x="89966" y="96751"/>
                    <a:pt x="89195" y="96845"/>
                    <a:pt x="88435" y="96845"/>
                  </a:cubicBezTo>
                  <a:cubicBezTo>
                    <a:pt x="84307" y="96845"/>
                    <a:pt x="80524" y="94074"/>
                    <a:pt x="79441" y="89880"/>
                  </a:cubicBezTo>
                  <a:cubicBezTo>
                    <a:pt x="78180" y="84936"/>
                    <a:pt x="81151" y="79869"/>
                    <a:pt x="86116" y="78587"/>
                  </a:cubicBezTo>
                  <a:cubicBezTo>
                    <a:pt x="86884" y="78391"/>
                    <a:pt x="87656" y="78297"/>
                    <a:pt x="88416" y="78297"/>
                  </a:cubicBezTo>
                  <a:close/>
                  <a:moveTo>
                    <a:pt x="136808" y="106819"/>
                  </a:moveTo>
                  <a:cubicBezTo>
                    <a:pt x="140938" y="106819"/>
                    <a:pt x="144697" y="109602"/>
                    <a:pt x="145778" y="113790"/>
                  </a:cubicBezTo>
                  <a:cubicBezTo>
                    <a:pt x="147060" y="118735"/>
                    <a:pt x="144068" y="123801"/>
                    <a:pt x="139124" y="125063"/>
                  </a:cubicBezTo>
                  <a:cubicBezTo>
                    <a:pt x="138343" y="125265"/>
                    <a:pt x="137560" y="125361"/>
                    <a:pt x="136790" y="125361"/>
                  </a:cubicBezTo>
                  <a:cubicBezTo>
                    <a:pt x="132664" y="125361"/>
                    <a:pt x="128911" y="122593"/>
                    <a:pt x="127830" y="118409"/>
                  </a:cubicBezTo>
                  <a:cubicBezTo>
                    <a:pt x="126548" y="113464"/>
                    <a:pt x="129540" y="108398"/>
                    <a:pt x="134484" y="107116"/>
                  </a:cubicBezTo>
                  <a:cubicBezTo>
                    <a:pt x="135262" y="106915"/>
                    <a:pt x="136041" y="106819"/>
                    <a:pt x="136808" y="106819"/>
                  </a:cubicBezTo>
                  <a:close/>
                  <a:moveTo>
                    <a:pt x="45322" y="109932"/>
                  </a:moveTo>
                  <a:cubicBezTo>
                    <a:pt x="49451" y="109932"/>
                    <a:pt x="53210" y="112713"/>
                    <a:pt x="54291" y="116883"/>
                  </a:cubicBezTo>
                  <a:cubicBezTo>
                    <a:pt x="55573" y="121848"/>
                    <a:pt x="52581" y="126915"/>
                    <a:pt x="47637" y="128176"/>
                  </a:cubicBezTo>
                  <a:cubicBezTo>
                    <a:pt x="46856" y="128378"/>
                    <a:pt x="46073" y="128474"/>
                    <a:pt x="45303" y="128474"/>
                  </a:cubicBezTo>
                  <a:cubicBezTo>
                    <a:pt x="41177" y="128474"/>
                    <a:pt x="37424" y="125706"/>
                    <a:pt x="36343" y="121522"/>
                  </a:cubicBezTo>
                  <a:cubicBezTo>
                    <a:pt x="35061" y="116578"/>
                    <a:pt x="38053" y="111511"/>
                    <a:pt x="42997" y="110229"/>
                  </a:cubicBezTo>
                  <a:cubicBezTo>
                    <a:pt x="43775" y="110028"/>
                    <a:pt x="44555" y="109932"/>
                    <a:pt x="45322" y="109932"/>
                  </a:cubicBezTo>
                  <a:close/>
                  <a:moveTo>
                    <a:pt x="112633" y="0"/>
                  </a:moveTo>
                  <a:cubicBezTo>
                    <a:pt x="104226" y="0"/>
                    <a:pt x="95685" y="1053"/>
                    <a:pt x="87174" y="3256"/>
                  </a:cubicBezTo>
                  <a:cubicBezTo>
                    <a:pt x="32803" y="17276"/>
                    <a:pt x="1" y="72930"/>
                    <a:pt x="14021" y="127281"/>
                  </a:cubicBezTo>
                  <a:cubicBezTo>
                    <a:pt x="14489" y="129072"/>
                    <a:pt x="14998" y="130842"/>
                    <a:pt x="15547" y="132592"/>
                  </a:cubicBezTo>
                  <a:lnTo>
                    <a:pt x="91813" y="132592"/>
                  </a:lnTo>
                  <a:cubicBezTo>
                    <a:pt x="90674" y="131452"/>
                    <a:pt x="89799" y="130008"/>
                    <a:pt x="89372" y="128339"/>
                  </a:cubicBezTo>
                  <a:cubicBezTo>
                    <a:pt x="88090" y="123394"/>
                    <a:pt x="91081" y="118328"/>
                    <a:pt x="96026" y="117046"/>
                  </a:cubicBezTo>
                  <a:cubicBezTo>
                    <a:pt x="96803" y="116845"/>
                    <a:pt x="97583" y="116749"/>
                    <a:pt x="98350" y="116749"/>
                  </a:cubicBezTo>
                  <a:cubicBezTo>
                    <a:pt x="102479" y="116749"/>
                    <a:pt x="106238" y="119530"/>
                    <a:pt x="107319" y="123700"/>
                  </a:cubicBezTo>
                  <a:cubicBezTo>
                    <a:pt x="108174" y="126996"/>
                    <a:pt x="107136" y="130354"/>
                    <a:pt x="104898" y="132592"/>
                  </a:cubicBezTo>
                  <a:lnTo>
                    <a:pt x="148647" y="132592"/>
                  </a:lnTo>
                  <a:lnTo>
                    <a:pt x="148647" y="51198"/>
                  </a:lnTo>
                  <a:cubicBezTo>
                    <a:pt x="148392" y="51219"/>
                    <a:pt x="148137" y="51229"/>
                    <a:pt x="147884" y="51229"/>
                  </a:cubicBezTo>
                  <a:cubicBezTo>
                    <a:pt x="143761" y="51229"/>
                    <a:pt x="140014" y="48459"/>
                    <a:pt x="138941" y="44279"/>
                  </a:cubicBezTo>
                  <a:cubicBezTo>
                    <a:pt x="137659" y="39334"/>
                    <a:pt x="140650" y="34268"/>
                    <a:pt x="145595" y="32986"/>
                  </a:cubicBezTo>
                  <a:cubicBezTo>
                    <a:pt x="146377" y="32786"/>
                    <a:pt x="147148" y="32691"/>
                    <a:pt x="147907" y="32691"/>
                  </a:cubicBezTo>
                  <a:cubicBezTo>
                    <a:pt x="148155" y="32691"/>
                    <a:pt x="148401" y="32701"/>
                    <a:pt x="148647" y="32721"/>
                  </a:cubicBezTo>
                  <a:lnTo>
                    <a:pt x="148647" y="6634"/>
                  </a:lnTo>
                  <a:cubicBezTo>
                    <a:pt x="137292" y="2318"/>
                    <a:pt x="125110" y="0"/>
                    <a:pt x="112633" y="0"/>
                  </a:cubicBezTo>
                  <a:close/>
                </a:path>
              </a:pathLst>
            </a:custGeom>
            <a:solidFill>
              <a:srgbClr val="FFFFFF">
                <a:alpha val="12156"/>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2" name="Google Shape;4642;gd778a894d7_0_2372"/>
            <p:cNvSpPr/>
            <p:nvPr/>
          </p:nvSpPr>
          <p:spPr>
            <a:xfrm>
              <a:off x="2981050" y="888650"/>
              <a:ext cx="1073400" cy="1155425"/>
            </a:xfrm>
            <a:custGeom>
              <a:rect b="b" l="l" r="r" t="t"/>
              <a:pathLst>
                <a:path extrusionOk="0" h="46217" w="42936">
                  <a:moveTo>
                    <a:pt x="28164" y="0"/>
                  </a:moveTo>
                  <a:cubicBezTo>
                    <a:pt x="26617" y="0"/>
                    <a:pt x="25048" y="388"/>
                    <a:pt x="23604" y="1205"/>
                  </a:cubicBezTo>
                  <a:lnTo>
                    <a:pt x="6023" y="11136"/>
                  </a:lnTo>
                  <a:cubicBezTo>
                    <a:pt x="1567" y="13659"/>
                    <a:pt x="0" y="19316"/>
                    <a:pt x="2523" y="23772"/>
                  </a:cubicBezTo>
                  <a:cubicBezTo>
                    <a:pt x="4179" y="26694"/>
                    <a:pt x="7310" y="28484"/>
                    <a:pt x="10608" y="28484"/>
                  </a:cubicBezTo>
                  <a:cubicBezTo>
                    <a:pt x="12133" y="28484"/>
                    <a:pt x="13693" y="28102"/>
                    <a:pt x="15160" y="27272"/>
                  </a:cubicBezTo>
                  <a:lnTo>
                    <a:pt x="15872" y="26865"/>
                  </a:lnTo>
                  <a:lnTo>
                    <a:pt x="26799" y="46217"/>
                  </a:lnTo>
                  <a:cubicBezTo>
                    <a:pt x="31886" y="42778"/>
                    <a:pt x="37279" y="39725"/>
                    <a:pt x="42935" y="37080"/>
                  </a:cubicBezTo>
                  <a:lnTo>
                    <a:pt x="32008" y="17749"/>
                  </a:lnTo>
                  <a:lnTo>
                    <a:pt x="32741" y="17342"/>
                  </a:lnTo>
                  <a:cubicBezTo>
                    <a:pt x="37197" y="14819"/>
                    <a:pt x="38764" y="9162"/>
                    <a:pt x="36241" y="4705"/>
                  </a:cubicBezTo>
                  <a:cubicBezTo>
                    <a:pt x="34535" y="1692"/>
                    <a:pt x="31396" y="0"/>
                    <a:pt x="28164" y="0"/>
                  </a:cubicBezTo>
                  <a:close/>
                </a:path>
              </a:pathLst>
            </a:custGeom>
            <a:solidFill>
              <a:srgbClr val="FFFFFF">
                <a:alpha val="12156"/>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3" name="Google Shape;4643;gd778a894d7_0_2372"/>
            <p:cNvSpPr/>
            <p:nvPr/>
          </p:nvSpPr>
          <p:spPr>
            <a:xfrm>
              <a:off x="1673650" y="2168825"/>
              <a:ext cx="1189900" cy="1049375"/>
            </a:xfrm>
            <a:custGeom>
              <a:rect b="b" l="l" r="r" t="t"/>
              <a:pathLst>
                <a:path extrusionOk="0" h="41975" w="47596">
                  <a:moveTo>
                    <a:pt x="20875" y="1"/>
                  </a:moveTo>
                  <a:cubicBezTo>
                    <a:pt x="17699" y="1"/>
                    <a:pt x="14601" y="1628"/>
                    <a:pt x="12881" y="4553"/>
                  </a:cubicBezTo>
                  <a:lnTo>
                    <a:pt x="2605" y="21951"/>
                  </a:lnTo>
                  <a:cubicBezTo>
                    <a:pt x="0" y="26367"/>
                    <a:pt x="1486" y="32044"/>
                    <a:pt x="5901" y="34649"/>
                  </a:cubicBezTo>
                  <a:cubicBezTo>
                    <a:pt x="7376" y="35522"/>
                    <a:pt x="8997" y="35938"/>
                    <a:pt x="10598" y="35938"/>
                  </a:cubicBezTo>
                  <a:cubicBezTo>
                    <a:pt x="13769" y="35938"/>
                    <a:pt x="16861" y="34307"/>
                    <a:pt x="18578" y="31373"/>
                  </a:cubicBezTo>
                  <a:lnTo>
                    <a:pt x="19006" y="30660"/>
                  </a:lnTo>
                  <a:lnTo>
                    <a:pt x="38194" y="41974"/>
                  </a:lnTo>
                  <a:cubicBezTo>
                    <a:pt x="40921" y="36419"/>
                    <a:pt x="44055" y="31088"/>
                    <a:pt x="47596" y="26001"/>
                  </a:cubicBezTo>
                  <a:lnTo>
                    <a:pt x="28427" y="14687"/>
                  </a:lnTo>
                  <a:lnTo>
                    <a:pt x="28834" y="13974"/>
                  </a:lnTo>
                  <a:cubicBezTo>
                    <a:pt x="31439" y="9559"/>
                    <a:pt x="29974" y="3882"/>
                    <a:pt x="25558" y="1277"/>
                  </a:cubicBezTo>
                  <a:cubicBezTo>
                    <a:pt x="24088" y="412"/>
                    <a:pt x="22471" y="1"/>
                    <a:pt x="20875" y="1"/>
                  </a:cubicBezTo>
                  <a:close/>
                </a:path>
              </a:pathLst>
            </a:custGeom>
            <a:solidFill>
              <a:srgbClr val="FFFFFF">
                <a:alpha val="12156"/>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4" name="Google Shape;4644;gd778a894d7_0_2372"/>
            <p:cNvSpPr/>
            <p:nvPr/>
          </p:nvSpPr>
          <p:spPr>
            <a:xfrm>
              <a:off x="1306850" y="4022450"/>
              <a:ext cx="1024075" cy="968625"/>
            </a:xfrm>
            <a:custGeom>
              <a:rect b="b" l="l" r="r" t="t"/>
              <a:pathLst>
                <a:path extrusionOk="0" h="38745" w="40963">
                  <a:moveTo>
                    <a:pt x="9510" y="0"/>
                  </a:moveTo>
                  <a:cubicBezTo>
                    <a:pt x="4416" y="0"/>
                    <a:pt x="286" y="4095"/>
                    <a:pt x="225" y="9198"/>
                  </a:cubicBezTo>
                  <a:lnTo>
                    <a:pt x="42" y="29384"/>
                  </a:lnTo>
                  <a:cubicBezTo>
                    <a:pt x="1" y="34512"/>
                    <a:pt x="4111" y="38703"/>
                    <a:pt x="9239" y="38744"/>
                  </a:cubicBezTo>
                  <a:cubicBezTo>
                    <a:pt x="9264" y="38744"/>
                    <a:pt x="9290" y="38744"/>
                    <a:pt x="9315" y="38744"/>
                  </a:cubicBezTo>
                  <a:cubicBezTo>
                    <a:pt x="14208" y="38744"/>
                    <a:pt x="18539" y="34830"/>
                    <a:pt x="18579" y="29567"/>
                  </a:cubicBezTo>
                  <a:lnTo>
                    <a:pt x="18600" y="28733"/>
                  </a:lnTo>
                  <a:lnTo>
                    <a:pt x="40800" y="28936"/>
                  </a:lnTo>
                  <a:cubicBezTo>
                    <a:pt x="40372" y="22689"/>
                    <a:pt x="40434" y="16503"/>
                    <a:pt x="40963" y="10398"/>
                  </a:cubicBezTo>
                  <a:lnTo>
                    <a:pt x="18762" y="10195"/>
                  </a:lnTo>
                  <a:lnTo>
                    <a:pt x="18762" y="9361"/>
                  </a:lnTo>
                  <a:cubicBezTo>
                    <a:pt x="18823" y="4233"/>
                    <a:pt x="14713" y="41"/>
                    <a:pt x="9585" y="0"/>
                  </a:cubicBezTo>
                  <a:cubicBezTo>
                    <a:pt x="9560" y="0"/>
                    <a:pt x="9535" y="0"/>
                    <a:pt x="9510" y="0"/>
                  </a:cubicBezTo>
                  <a:close/>
                </a:path>
              </a:pathLst>
            </a:custGeom>
            <a:solidFill>
              <a:srgbClr val="FFFFFF">
                <a:alpha val="12156"/>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5" name="Google Shape;4645;gd778a894d7_0_2372"/>
            <p:cNvSpPr/>
            <p:nvPr/>
          </p:nvSpPr>
          <p:spPr>
            <a:xfrm>
              <a:off x="4878025" y="520450"/>
              <a:ext cx="971175" cy="1023550"/>
            </a:xfrm>
            <a:custGeom>
              <a:rect b="b" l="l" r="r" t="t"/>
              <a:pathLst>
                <a:path extrusionOk="0" h="40942" w="38847">
                  <a:moveTo>
                    <a:pt x="9347" y="0"/>
                  </a:moveTo>
                  <a:cubicBezTo>
                    <a:pt x="4253" y="0"/>
                    <a:pt x="102" y="4095"/>
                    <a:pt x="62" y="9198"/>
                  </a:cubicBezTo>
                  <a:cubicBezTo>
                    <a:pt x="1" y="14326"/>
                    <a:pt x="4111" y="18497"/>
                    <a:pt x="9239" y="18538"/>
                  </a:cubicBezTo>
                  <a:lnTo>
                    <a:pt x="10073" y="18558"/>
                  </a:lnTo>
                  <a:lnTo>
                    <a:pt x="9870" y="40759"/>
                  </a:lnTo>
                  <a:cubicBezTo>
                    <a:pt x="12554" y="40575"/>
                    <a:pt x="15235" y="40485"/>
                    <a:pt x="17906" y="40485"/>
                  </a:cubicBezTo>
                  <a:cubicBezTo>
                    <a:pt x="21429" y="40485"/>
                    <a:pt x="24935" y="40641"/>
                    <a:pt x="28407" y="40942"/>
                  </a:cubicBezTo>
                  <a:lnTo>
                    <a:pt x="28611" y="18721"/>
                  </a:lnTo>
                  <a:lnTo>
                    <a:pt x="29445" y="18742"/>
                  </a:lnTo>
                  <a:cubicBezTo>
                    <a:pt x="29470" y="18742"/>
                    <a:pt x="29495" y="18742"/>
                    <a:pt x="29520" y="18742"/>
                  </a:cubicBezTo>
                  <a:cubicBezTo>
                    <a:pt x="34793" y="18742"/>
                    <a:pt x="38745" y="14445"/>
                    <a:pt x="38785" y="9544"/>
                  </a:cubicBezTo>
                  <a:cubicBezTo>
                    <a:pt x="38846" y="4436"/>
                    <a:pt x="34715" y="245"/>
                    <a:pt x="29608" y="204"/>
                  </a:cubicBezTo>
                  <a:lnTo>
                    <a:pt x="9422" y="0"/>
                  </a:lnTo>
                  <a:cubicBezTo>
                    <a:pt x="9397" y="0"/>
                    <a:pt x="9372" y="0"/>
                    <a:pt x="9347" y="0"/>
                  </a:cubicBezTo>
                  <a:close/>
                </a:path>
              </a:pathLst>
            </a:custGeom>
            <a:solidFill>
              <a:srgbClr val="FFFFFF">
                <a:alpha val="12156"/>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646" name="Google Shape;4646;gd778a894d7_0_2372"/>
          <p:cNvPicPr preferRelativeResize="0"/>
          <p:nvPr/>
        </p:nvPicPr>
        <p:blipFill rotWithShape="1">
          <a:blip r:embed="rId10">
            <a:alphaModFix/>
          </a:blip>
          <a:srcRect b="0" l="0" r="64150" t="0"/>
          <a:stretch/>
        </p:blipFill>
        <p:spPr>
          <a:xfrm>
            <a:off x="118976" y="5745675"/>
            <a:ext cx="3924626" cy="1021600"/>
          </a:xfrm>
          <a:prstGeom prst="rect">
            <a:avLst/>
          </a:prstGeom>
          <a:noFill/>
          <a:ln>
            <a:noFill/>
          </a:ln>
        </p:spPr>
      </p:pic>
      <p:pic>
        <p:nvPicPr>
          <p:cNvPr id="4647" name="Google Shape;4647;gd778a894d7_0_2372"/>
          <p:cNvPicPr preferRelativeResize="0"/>
          <p:nvPr/>
        </p:nvPicPr>
        <p:blipFill>
          <a:blip r:embed="rId11">
            <a:alphaModFix/>
          </a:blip>
          <a:stretch>
            <a:fillRect/>
          </a:stretch>
        </p:blipFill>
        <p:spPr>
          <a:xfrm>
            <a:off x="8025600" y="1866075"/>
            <a:ext cx="2952924" cy="3125850"/>
          </a:xfrm>
          <a:prstGeom prst="rect">
            <a:avLst/>
          </a:prstGeom>
          <a:noFill/>
          <a:ln>
            <a:noFill/>
          </a:ln>
        </p:spPr>
      </p:pic>
      <p:grpSp>
        <p:nvGrpSpPr>
          <p:cNvPr id="4648" name="Google Shape;4648;gd778a894d7_0_2372"/>
          <p:cNvGrpSpPr/>
          <p:nvPr/>
        </p:nvGrpSpPr>
        <p:grpSpPr>
          <a:xfrm>
            <a:off x="1008733" y="3767999"/>
            <a:ext cx="346056" cy="345674"/>
            <a:chOff x="3752358" y="3817349"/>
            <a:chExt cx="346056" cy="345674"/>
          </a:xfrm>
        </p:grpSpPr>
        <p:sp>
          <p:nvSpPr>
            <p:cNvPr id="4649" name="Google Shape;4649;gd778a894d7_0_2372"/>
            <p:cNvSpPr/>
            <p:nvPr/>
          </p:nvSpPr>
          <p:spPr>
            <a:xfrm>
              <a:off x="3752358" y="3817349"/>
              <a:ext cx="346056" cy="345674"/>
            </a:xfrm>
            <a:custGeom>
              <a:rect b="b" l="l" r="r" t="t"/>
              <a:pathLst>
                <a:path extrusionOk="0" h="10860" w="10872">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0" name="Google Shape;4650;gd778a894d7_0_2372"/>
            <p:cNvSpPr/>
            <p:nvPr/>
          </p:nvSpPr>
          <p:spPr>
            <a:xfrm>
              <a:off x="3831933" y="3955682"/>
              <a:ext cx="47809" cy="120540"/>
            </a:xfrm>
            <a:custGeom>
              <a:rect b="b" l="l" r="r" t="t"/>
              <a:pathLst>
                <a:path extrusionOk="0" h="3787" w="1502">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1" name="Google Shape;4651;gd778a894d7_0_2372"/>
            <p:cNvSpPr/>
            <p:nvPr/>
          </p:nvSpPr>
          <p:spPr>
            <a:xfrm>
              <a:off x="3824739" y="3890112"/>
              <a:ext cx="55002" cy="55002"/>
            </a:xfrm>
            <a:custGeom>
              <a:rect b="b" l="l" r="r" t="t"/>
              <a:pathLst>
                <a:path extrusionOk="0" h="1728" w="1728">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2" name="Google Shape;4652;gd778a894d7_0_2372"/>
            <p:cNvSpPr/>
            <p:nvPr/>
          </p:nvSpPr>
          <p:spPr>
            <a:xfrm>
              <a:off x="3904696" y="3955682"/>
              <a:ext cx="128148" cy="120540"/>
            </a:xfrm>
            <a:custGeom>
              <a:rect b="b" l="l" r="r" t="t"/>
              <a:pathLst>
                <a:path extrusionOk="0" h="3787" w="4026">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8" name="Shape 3358"/>
        <p:cNvGrpSpPr/>
        <p:nvPr/>
      </p:nvGrpSpPr>
      <p:grpSpPr>
        <a:xfrm>
          <a:off x="0" y="0"/>
          <a:ext cx="0" cy="0"/>
          <a:chOff x="0" y="0"/>
          <a:chExt cx="0" cy="0"/>
        </a:xfrm>
      </p:grpSpPr>
      <p:sp>
        <p:nvSpPr>
          <p:cNvPr id="3359" name="Google Shape;3359;gd778a894d7_0_2959"/>
          <p:cNvSpPr txBox="1"/>
          <p:nvPr>
            <p:ph type="title"/>
          </p:nvPr>
        </p:nvSpPr>
        <p:spPr>
          <a:xfrm>
            <a:off x="691642" y="402367"/>
            <a:ext cx="10808700" cy="777900"/>
          </a:xfrm>
          <a:prstGeom prst="rect">
            <a:avLst/>
          </a:prstGeom>
          <a:noFill/>
          <a:ln>
            <a:noFill/>
          </a:ln>
        </p:spPr>
        <p:txBody>
          <a:bodyPr anchorCtr="0" anchor="ctr" bIns="121900" lIns="121900" spcFirstLastPara="1" rIns="121900" wrap="square" tIns="121900">
            <a:noAutofit/>
          </a:bodyPr>
          <a:lstStyle/>
          <a:p>
            <a:pPr indent="0" lvl="0" marL="0" rtl="0" algn="r">
              <a:lnSpc>
                <a:spcPct val="100000"/>
              </a:lnSpc>
              <a:spcBef>
                <a:spcPts val="0"/>
              </a:spcBef>
              <a:spcAft>
                <a:spcPts val="0"/>
              </a:spcAft>
              <a:buSzPts val="4000"/>
              <a:buNone/>
            </a:pPr>
            <a:r>
              <a:rPr lang="en-US"/>
              <a:t>Research Statement</a:t>
            </a:r>
            <a:endParaRPr/>
          </a:p>
        </p:txBody>
      </p:sp>
      <p:sp>
        <p:nvSpPr>
          <p:cNvPr id="3360" name="Google Shape;3360;gd778a894d7_0_2959"/>
          <p:cNvSpPr txBox="1"/>
          <p:nvPr>
            <p:ph idx="1" type="subTitle"/>
          </p:nvPr>
        </p:nvSpPr>
        <p:spPr>
          <a:xfrm>
            <a:off x="5795325" y="1301200"/>
            <a:ext cx="6151200" cy="3969600"/>
          </a:xfrm>
          <a:prstGeom prst="rect">
            <a:avLst/>
          </a:prstGeom>
          <a:noFill/>
          <a:ln>
            <a:noFill/>
          </a:ln>
        </p:spPr>
        <p:txBody>
          <a:bodyPr anchorCtr="0" anchor="ctr" bIns="121900" lIns="121900" spcFirstLastPara="1" rIns="121900" wrap="square" tIns="121900">
            <a:noAutofit/>
          </a:bodyPr>
          <a:lstStyle/>
          <a:p>
            <a:pPr indent="0" lvl="0" marL="0" rtl="0" algn="l">
              <a:lnSpc>
                <a:spcPct val="115000"/>
              </a:lnSpc>
              <a:spcBef>
                <a:spcPts val="0"/>
              </a:spcBef>
              <a:spcAft>
                <a:spcPts val="0"/>
              </a:spcAft>
              <a:buSzPts val="2100"/>
              <a:buNone/>
            </a:pPr>
            <a:r>
              <a:rPr lang="en-US" sz="2300">
                <a:solidFill>
                  <a:srgbClr val="000000"/>
                </a:solidFill>
                <a:highlight>
                  <a:srgbClr val="FFFFFF"/>
                </a:highlight>
                <a:latin typeface="Passion One"/>
                <a:ea typeface="Passion One"/>
                <a:cs typeface="Passion One"/>
                <a:sym typeface="Passion One"/>
              </a:rPr>
              <a:t>To identify high-leverage design solutions that both objectively mitigate the risk of COVID-19 transmission and are acceptable and perceived as valuable to consumers of shared and pooled transportation.</a:t>
            </a:r>
            <a:endParaRPr sz="2300">
              <a:solidFill>
                <a:srgbClr val="000000"/>
              </a:solidFill>
              <a:highlight>
                <a:srgbClr val="FFFFFF"/>
              </a:highlight>
              <a:latin typeface="Passion One"/>
              <a:ea typeface="Passion One"/>
              <a:cs typeface="Passion One"/>
              <a:sym typeface="Passion One"/>
            </a:endParaRPr>
          </a:p>
          <a:p>
            <a:pPr indent="0" lvl="0" marL="0" rtl="0" algn="l">
              <a:lnSpc>
                <a:spcPct val="115000"/>
              </a:lnSpc>
              <a:spcBef>
                <a:spcPts val="1500"/>
              </a:spcBef>
              <a:spcAft>
                <a:spcPts val="1500"/>
              </a:spcAft>
              <a:buSzPts val="2100"/>
              <a:buNone/>
            </a:pPr>
            <a:r>
              <a:rPr lang="en-US" sz="2300">
                <a:solidFill>
                  <a:srgbClr val="C2990E"/>
                </a:solidFill>
                <a:highlight>
                  <a:srgbClr val="FFFFFF"/>
                </a:highlight>
                <a:latin typeface="Passion One"/>
                <a:ea typeface="Passion One"/>
                <a:cs typeface="Passion One"/>
                <a:sym typeface="Passion One"/>
              </a:rPr>
              <a:t>These insights aim to serve as tools for policymakers at the federal, state, and local levels, as well as individual transit organization decision-makers, for mechanism implementation to keep all individuals safe.</a:t>
            </a:r>
            <a:endParaRPr sz="2300">
              <a:solidFill>
                <a:srgbClr val="C2990E"/>
              </a:solidFill>
              <a:latin typeface="Passion One"/>
              <a:ea typeface="Passion One"/>
              <a:cs typeface="Passion One"/>
              <a:sym typeface="Passion One"/>
            </a:endParaRPr>
          </a:p>
        </p:txBody>
      </p:sp>
      <p:grpSp>
        <p:nvGrpSpPr>
          <p:cNvPr id="3361" name="Google Shape;3361;gd778a894d7_0_2959"/>
          <p:cNvGrpSpPr/>
          <p:nvPr/>
        </p:nvGrpSpPr>
        <p:grpSpPr>
          <a:xfrm>
            <a:off x="691521" y="1570481"/>
            <a:ext cx="4909383" cy="5287153"/>
            <a:chOff x="569450" y="1418325"/>
            <a:chExt cx="2708625" cy="2917050"/>
          </a:xfrm>
        </p:grpSpPr>
        <p:sp>
          <p:nvSpPr>
            <p:cNvPr id="3362" name="Google Shape;3362;gd778a894d7_0_2959"/>
            <p:cNvSpPr/>
            <p:nvPr/>
          </p:nvSpPr>
          <p:spPr>
            <a:xfrm>
              <a:off x="2259650" y="1418325"/>
              <a:ext cx="1018425" cy="953525"/>
            </a:xfrm>
            <a:custGeom>
              <a:rect b="b" l="l" r="r" t="t"/>
              <a:pathLst>
                <a:path extrusionOk="0" h="38141" w="40737">
                  <a:moveTo>
                    <a:pt x="24337" y="0"/>
                  </a:moveTo>
                  <a:cubicBezTo>
                    <a:pt x="23235" y="0"/>
                    <a:pt x="22122" y="190"/>
                    <a:pt x="21088" y="560"/>
                  </a:cubicBezTo>
                  <a:cubicBezTo>
                    <a:pt x="17452" y="1849"/>
                    <a:pt x="16278" y="6543"/>
                    <a:pt x="17204" y="10195"/>
                  </a:cubicBezTo>
                  <a:cubicBezTo>
                    <a:pt x="14047" y="10476"/>
                    <a:pt x="9784" y="10922"/>
                    <a:pt x="8627" y="13880"/>
                  </a:cubicBezTo>
                  <a:cubicBezTo>
                    <a:pt x="7470" y="16838"/>
                    <a:pt x="8131" y="20425"/>
                    <a:pt x="10280" y="22771"/>
                  </a:cubicBezTo>
                  <a:cubicBezTo>
                    <a:pt x="7272" y="23432"/>
                    <a:pt x="5636" y="27068"/>
                    <a:pt x="6346" y="30059"/>
                  </a:cubicBezTo>
                  <a:cubicBezTo>
                    <a:pt x="6528" y="30786"/>
                    <a:pt x="6793" y="31546"/>
                    <a:pt x="6528" y="32224"/>
                  </a:cubicBezTo>
                  <a:cubicBezTo>
                    <a:pt x="6346" y="32703"/>
                    <a:pt x="5917" y="33050"/>
                    <a:pt x="5504" y="33364"/>
                  </a:cubicBezTo>
                  <a:cubicBezTo>
                    <a:pt x="3702" y="34769"/>
                    <a:pt x="1868" y="36141"/>
                    <a:pt x="0" y="37463"/>
                  </a:cubicBezTo>
                  <a:lnTo>
                    <a:pt x="364" y="38140"/>
                  </a:lnTo>
                  <a:cubicBezTo>
                    <a:pt x="4016" y="37595"/>
                    <a:pt x="8313" y="35463"/>
                    <a:pt x="11965" y="34934"/>
                  </a:cubicBezTo>
                  <a:cubicBezTo>
                    <a:pt x="12361" y="34868"/>
                    <a:pt x="12763" y="34808"/>
                    <a:pt x="13157" y="34808"/>
                  </a:cubicBezTo>
                  <a:cubicBezTo>
                    <a:pt x="13454" y="34808"/>
                    <a:pt x="13747" y="34842"/>
                    <a:pt x="14031" y="34934"/>
                  </a:cubicBezTo>
                  <a:cubicBezTo>
                    <a:pt x="14659" y="35149"/>
                    <a:pt x="15171" y="35612"/>
                    <a:pt x="15766" y="35942"/>
                  </a:cubicBezTo>
                  <a:cubicBezTo>
                    <a:pt x="16361" y="36286"/>
                    <a:pt x="17033" y="36445"/>
                    <a:pt x="17711" y="36445"/>
                  </a:cubicBezTo>
                  <a:cubicBezTo>
                    <a:pt x="19350" y="36445"/>
                    <a:pt x="21021" y="35512"/>
                    <a:pt x="21699" y="33992"/>
                  </a:cubicBezTo>
                  <a:cubicBezTo>
                    <a:pt x="22716" y="36296"/>
                    <a:pt x="25196" y="37828"/>
                    <a:pt x="27692" y="37828"/>
                  </a:cubicBezTo>
                  <a:cubicBezTo>
                    <a:pt x="27953" y="37828"/>
                    <a:pt x="28215" y="37811"/>
                    <a:pt x="28475" y="37777"/>
                  </a:cubicBezTo>
                  <a:cubicBezTo>
                    <a:pt x="31234" y="37397"/>
                    <a:pt x="33598" y="35066"/>
                    <a:pt x="34011" y="32323"/>
                  </a:cubicBezTo>
                  <a:cubicBezTo>
                    <a:pt x="36837" y="31447"/>
                    <a:pt x="40026" y="29960"/>
                    <a:pt x="40373" y="27018"/>
                  </a:cubicBezTo>
                  <a:cubicBezTo>
                    <a:pt x="40737" y="24077"/>
                    <a:pt x="39745" y="21945"/>
                    <a:pt x="37200" y="20425"/>
                  </a:cubicBezTo>
                  <a:cubicBezTo>
                    <a:pt x="39084" y="18904"/>
                    <a:pt x="40043" y="16078"/>
                    <a:pt x="38969" y="13732"/>
                  </a:cubicBezTo>
                  <a:cubicBezTo>
                    <a:pt x="38125" y="11889"/>
                    <a:pt x="35549" y="10759"/>
                    <a:pt x="33298" y="10759"/>
                  </a:cubicBezTo>
                  <a:cubicBezTo>
                    <a:pt x="32682" y="10759"/>
                    <a:pt x="32090" y="10844"/>
                    <a:pt x="31565" y="11021"/>
                  </a:cubicBezTo>
                  <a:cubicBezTo>
                    <a:pt x="32375" y="9253"/>
                    <a:pt x="32061" y="5832"/>
                    <a:pt x="30854" y="3502"/>
                  </a:cubicBezTo>
                  <a:cubicBezTo>
                    <a:pt x="29624" y="1124"/>
                    <a:pt x="27016" y="0"/>
                    <a:pt x="24337" y="0"/>
                  </a:cubicBezTo>
                  <a:close/>
                </a:path>
              </a:pathLst>
            </a:custGeom>
            <a:solidFill>
              <a:srgbClr val="FFFFFF"/>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63" name="Google Shape;3363;gd778a894d7_0_2959"/>
            <p:cNvSpPr/>
            <p:nvPr/>
          </p:nvSpPr>
          <p:spPr>
            <a:xfrm>
              <a:off x="2478200" y="2367700"/>
              <a:ext cx="134300" cy="41800"/>
            </a:xfrm>
            <a:custGeom>
              <a:rect b="b" l="l" r="r" t="t"/>
              <a:pathLst>
                <a:path extrusionOk="0" h="1672" w="5372">
                  <a:moveTo>
                    <a:pt x="2380" y="0"/>
                  </a:moveTo>
                  <a:cubicBezTo>
                    <a:pt x="1587" y="0"/>
                    <a:pt x="777" y="66"/>
                    <a:pt x="1" y="182"/>
                  </a:cubicBezTo>
                  <a:lnTo>
                    <a:pt x="265" y="562"/>
                  </a:lnTo>
                  <a:cubicBezTo>
                    <a:pt x="396" y="543"/>
                    <a:pt x="526" y="534"/>
                    <a:pt x="655" y="534"/>
                  </a:cubicBezTo>
                  <a:cubicBezTo>
                    <a:pt x="1961" y="534"/>
                    <a:pt x="3189" y="1442"/>
                    <a:pt x="4512" y="1653"/>
                  </a:cubicBezTo>
                  <a:cubicBezTo>
                    <a:pt x="4584" y="1665"/>
                    <a:pt x="4661" y="1672"/>
                    <a:pt x="4737" y="1672"/>
                  </a:cubicBezTo>
                  <a:cubicBezTo>
                    <a:pt x="4977" y="1672"/>
                    <a:pt x="5214" y="1601"/>
                    <a:pt x="5289" y="1388"/>
                  </a:cubicBezTo>
                  <a:cubicBezTo>
                    <a:pt x="5372" y="1173"/>
                    <a:pt x="5223" y="942"/>
                    <a:pt x="5074" y="793"/>
                  </a:cubicBezTo>
                  <a:cubicBezTo>
                    <a:pt x="4397" y="116"/>
                    <a:pt x="3339" y="0"/>
                    <a:pt x="2380" y="0"/>
                  </a:cubicBezTo>
                  <a:close/>
                </a:path>
              </a:pathLst>
            </a:custGeom>
            <a:solidFill>
              <a:srgbClr val="FFFFFF"/>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64" name="Google Shape;3364;gd778a894d7_0_2959"/>
            <p:cNvSpPr/>
            <p:nvPr/>
          </p:nvSpPr>
          <p:spPr>
            <a:xfrm>
              <a:off x="2300975" y="2125350"/>
              <a:ext cx="37600" cy="116775"/>
            </a:xfrm>
            <a:custGeom>
              <a:rect b="b" l="l" r="r" t="t"/>
              <a:pathLst>
                <a:path extrusionOk="0" h="4671" w="1504">
                  <a:moveTo>
                    <a:pt x="552" y="1"/>
                  </a:moveTo>
                  <a:cubicBezTo>
                    <a:pt x="379" y="1"/>
                    <a:pt x="218" y="64"/>
                    <a:pt x="116" y="208"/>
                  </a:cubicBezTo>
                  <a:cubicBezTo>
                    <a:pt x="0" y="390"/>
                    <a:pt x="0" y="605"/>
                    <a:pt x="0" y="820"/>
                  </a:cubicBezTo>
                  <a:cubicBezTo>
                    <a:pt x="17" y="2059"/>
                    <a:pt x="149" y="3315"/>
                    <a:pt x="364" y="4538"/>
                  </a:cubicBezTo>
                  <a:lnTo>
                    <a:pt x="347" y="4670"/>
                  </a:lnTo>
                  <a:lnTo>
                    <a:pt x="1206" y="1943"/>
                  </a:lnTo>
                  <a:cubicBezTo>
                    <a:pt x="1355" y="1464"/>
                    <a:pt x="1504" y="952"/>
                    <a:pt x="1322" y="489"/>
                  </a:cubicBezTo>
                  <a:cubicBezTo>
                    <a:pt x="1196" y="195"/>
                    <a:pt x="856" y="1"/>
                    <a:pt x="552" y="1"/>
                  </a:cubicBezTo>
                  <a:close/>
                </a:path>
              </a:pathLst>
            </a:custGeom>
            <a:solidFill>
              <a:srgbClr val="FFFFFF"/>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65" name="Google Shape;3365;gd778a894d7_0_2959"/>
            <p:cNvSpPr/>
            <p:nvPr/>
          </p:nvSpPr>
          <p:spPr>
            <a:xfrm>
              <a:off x="1921275" y="2425525"/>
              <a:ext cx="197925" cy="130550"/>
            </a:xfrm>
            <a:custGeom>
              <a:rect b="b" l="l" r="r" t="t"/>
              <a:pathLst>
                <a:path extrusionOk="0" h="5222" w="7917">
                  <a:moveTo>
                    <a:pt x="596" y="1"/>
                  </a:moveTo>
                  <a:lnTo>
                    <a:pt x="1" y="2331"/>
                  </a:lnTo>
                  <a:cubicBezTo>
                    <a:pt x="1918" y="3240"/>
                    <a:pt x="3835" y="4165"/>
                    <a:pt x="5768" y="5091"/>
                  </a:cubicBezTo>
                  <a:cubicBezTo>
                    <a:pt x="5899" y="5156"/>
                    <a:pt x="6050" y="5221"/>
                    <a:pt x="6198" y="5221"/>
                  </a:cubicBezTo>
                  <a:cubicBezTo>
                    <a:pt x="6237" y="5221"/>
                    <a:pt x="6276" y="5217"/>
                    <a:pt x="6314" y="5206"/>
                  </a:cubicBezTo>
                  <a:cubicBezTo>
                    <a:pt x="6462" y="5157"/>
                    <a:pt x="6545" y="5008"/>
                    <a:pt x="6628" y="4876"/>
                  </a:cubicBezTo>
                  <a:cubicBezTo>
                    <a:pt x="7305" y="3603"/>
                    <a:pt x="7570" y="2794"/>
                    <a:pt x="7917" y="1372"/>
                  </a:cubicBezTo>
                  <a:cubicBezTo>
                    <a:pt x="5454" y="1141"/>
                    <a:pt x="3058" y="216"/>
                    <a:pt x="596"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66" name="Google Shape;3366;gd778a894d7_0_2959"/>
            <p:cNvSpPr/>
            <p:nvPr/>
          </p:nvSpPr>
          <p:spPr>
            <a:xfrm>
              <a:off x="569450" y="3828575"/>
              <a:ext cx="292550" cy="411400"/>
            </a:xfrm>
            <a:custGeom>
              <a:rect b="b" l="l" r="r" t="t"/>
              <a:pathLst>
                <a:path extrusionOk="0" h="16456" w="11702">
                  <a:moveTo>
                    <a:pt x="7057" y="1"/>
                  </a:moveTo>
                  <a:cubicBezTo>
                    <a:pt x="4281" y="4132"/>
                    <a:pt x="2942" y="6330"/>
                    <a:pt x="1042" y="8578"/>
                  </a:cubicBezTo>
                  <a:cubicBezTo>
                    <a:pt x="761" y="8908"/>
                    <a:pt x="1" y="10098"/>
                    <a:pt x="1" y="10098"/>
                  </a:cubicBezTo>
                  <a:cubicBezTo>
                    <a:pt x="50" y="10610"/>
                    <a:pt x="282" y="10627"/>
                    <a:pt x="761" y="11056"/>
                  </a:cubicBezTo>
                  <a:cubicBezTo>
                    <a:pt x="833" y="11124"/>
                    <a:pt x="953" y="11142"/>
                    <a:pt x="1090" y="11142"/>
                  </a:cubicBezTo>
                  <a:cubicBezTo>
                    <a:pt x="1261" y="11142"/>
                    <a:pt x="1459" y="11113"/>
                    <a:pt x="1628" y="11113"/>
                  </a:cubicBezTo>
                  <a:cubicBezTo>
                    <a:pt x="1755" y="11113"/>
                    <a:pt x="1866" y="11130"/>
                    <a:pt x="1934" y="11189"/>
                  </a:cubicBezTo>
                  <a:cubicBezTo>
                    <a:pt x="2133" y="11370"/>
                    <a:pt x="1868" y="12031"/>
                    <a:pt x="2067" y="12197"/>
                  </a:cubicBezTo>
                  <a:cubicBezTo>
                    <a:pt x="3785" y="13684"/>
                    <a:pt x="5520" y="15056"/>
                    <a:pt x="7123" y="16229"/>
                  </a:cubicBezTo>
                  <a:cubicBezTo>
                    <a:pt x="7334" y="16388"/>
                    <a:pt x="7542" y="16455"/>
                    <a:pt x="7741" y="16455"/>
                  </a:cubicBezTo>
                  <a:cubicBezTo>
                    <a:pt x="8309" y="16455"/>
                    <a:pt x="8804" y="15908"/>
                    <a:pt x="9074" y="15370"/>
                  </a:cubicBezTo>
                  <a:cubicBezTo>
                    <a:pt x="10296" y="12990"/>
                    <a:pt x="8875" y="10148"/>
                    <a:pt x="6396" y="9255"/>
                  </a:cubicBezTo>
                  <a:cubicBezTo>
                    <a:pt x="7999" y="7289"/>
                    <a:pt x="9404" y="5867"/>
                    <a:pt x="11701" y="4198"/>
                  </a:cubicBezTo>
                  <a:cubicBezTo>
                    <a:pt x="10511" y="2942"/>
                    <a:pt x="8247" y="1257"/>
                    <a:pt x="7057"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67" name="Google Shape;3367;gd778a894d7_0_2959"/>
            <p:cNvSpPr/>
            <p:nvPr/>
          </p:nvSpPr>
          <p:spPr>
            <a:xfrm>
              <a:off x="1339150" y="4023175"/>
              <a:ext cx="297500" cy="312200"/>
            </a:xfrm>
            <a:custGeom>
              <a:rect b="b" l="l" r="r" t="t"/>
              <a:pathLst>
                <a:path extrusionOk="0" h="12488" w="11900">
                  <a:moveTo>
                    <a:pt x="1" y="0"/>
                  </a:moveTo>
                  <a:lnTo>
                    <a:pt x="1" y="0"/>
                  </a:lnTo>
                  <a:cubicBezTo>
                    <a:pt x="612" y="4909"/>
                    <a:pt x="1042" y="7420"/>
                    <a:pt x="1075" y="10346"/>
                  </a:cubicBezTo>
                  <a:cubicBezTo>
                    <a:pt x="1075" y="10775"/>
                    <a:pt x="1273" y="12163"/>
                    <a:pt x="1273" y="12163"/>
                  </a:cubicBezTo>
                  <a:cubicBezTo>
                    <a:pt x="1502" y="12383"/>
                    <a:pt x="1665" y="12422"/>
                    <a:pt x="1900" y="12422"/>
                  </a:cubicBezTo>
                  <a:cubicBezTo>
                    <a:pt x="2030" y="12422"/>
                    <a:pt x="2181" y="12410"/>
                    <a:pt x="2377" y="12410"/>
                  </a:cubicBezTo>
                  <a:cubicBezTo>
                    <a:pt x="2415" y="12410"/>
                    <a:pt x="2454" y="12410"/>
                    <a:pt x="2496" y="12411"/>
                  </a:cubicBezTo>
                  <a:cubicBezTo>
                    <a:pt x="2500" y="12411"/>
                    <a:pt x="2504" y="12412"/>
                    <a:pt x="2508" y="12412"/>
                  </a:cubicBezTo>
                  <a:cubicBezTo>
                    <a:pt x="2815" y="12412"/>
                    <a:pt x="3152" y="11783"/>
                    <a:pt x="3459" y="11783"/>
                  </a:cubicBezTo>
                  <a:cubicBezTo>
                    <a:pt x="3463" y="11783"/>
                    <a:pt x="3467" y="11783"/>
                    <a:pt x="3471" y="11783"/>
                  </a:cubicBezTo>
                  <a:cubicBezTo>
                    <a:pt x="3752" y="11783"/>
                    <a:pt x="3967" y="12461"/>
                    <a:pt x="4231" y="12477"/>
                  </a:cubicBezTo>
                  <a:cubicBezTo>
                    <a:pt x="4714" y="12484"/>
                    <a:pt x="5193" y="12488"/>
                    <a:pt x="5668" y="12488"/>
                  </a:cubicBezTo>
                  <a:cubicBezTo>
                    <a:pt x="7465" y="12488"/>
                    <a:pt x="9190" y="12440"/>
                    <a:pt x="10759" y="12362"/>
                  </a:cubicBezTo>
                  <a:cubicBezTo>
                    <a:pt x="11800" y="12312"/>
                    <a:pt x="11899" y="11254"/>
                    <a:pt x="11701" y="10478"/>
                  </a:cubicBezTo>
                  <a:cubicBezTo>
                    <a:pt x="11195" y="8441"/>
                    <a:pt x="9254" y="7219"/>
                    <a:pt x="7243" y="7219"/>
                  </a:cubicBezTo>
                  <a:cubicBezTo>
                    <a:pt x="6692" y="7219"/>
                    <a:pt x="6136" y="7311"/>
                    <a:pt x="5603" y="7503"/>
                  </a:cubicBezTo>
                  <a:cubicBezTo>
                    <a:pt x="5537" y="4975"/>
                    <a:pt x="5669" y="3008"/>
                    <a:pt x="6330" y="281"/>
                  </a:cubicBezTo>
                  <a:cubicBezTo>
                    <a:pt x="4595" y="83"/>
                    <a:pt x="1736" y="199"/>
                    <a:pt x="1"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68" name="Google Shape;3368;gd778a894d7_0_2959"/>
            <p:cNvSpPr/>
            <p:nvPr/>
          </p:nvSpPr>
          <p:spPr>
            <a:xfrm>
              <a:off x="1307750" y="1967050"/>
              <a:ext cx="694950" cy="540350"/>
            </a:xfrm>
            <a:custGeom>
              <a:rect b="b" l="l" r="r" t="t"/>
              <a:pathLst>
                <a:path extrusionOk="0" h="21614" w="27798">
                  <a:moveTo>
                    <a:pt x="3085" y="1"/>
                  </a:moveTo>
                  <a:cubicBezTo>
                    <a:pt x="2744" y="1"/>
                    <a:pt x="2405" y="50"/>
                    <a:pt x="2083" y="161"/>
                  </a:cubicBezTo>
                  <a:cubicBezTo>
                    <a:pt x="810" y="607"/>
                    <a:pt x="83" y="1979"/>
                    <a:pt x="34" y="3301"/>
                  </a:cubicBezTo>
                  <a:cubicBezTo>
                    <a:pt x="1" y="4623"/>
                    <a:pt x="546" y="5896"/>
                    <a:pt x="1157" y="7069"/>
                  </a:cubicBezTo>
                  <a:cubicBezTo>
                    <a:pt x="5675" y="15711"/>
                    <a:pt x="16142" y="21613"/>
                    <a:pt x="26103" y="21613"/>
                  </a:cubicBezTo>
                  <a:cubicBezTo>
                    <a:pt x="26200" y="21613"/>
                    <a:pt x="26296" y="21613"/>
                    <a:pt x="26393" y="21612"/>
                  </a:cubicBezTo>
                  <a:cubicBezTo>
                    <a:pt x="26591" y="21612"/>
                    <a:pt x="26773" y="21480"/>
                    <a:pt x="26839" y="21281"/>
                  </a:cubicBezTo>
                  <a:lnTo>
                    <a:pt x="27715" y="18621"/>
                  </a:lnTo>
                  <a:cubicBezTo>
                    <a:pt x="27797" y="18373"/>
                    <a:pt x="27649" y="18108"/>
                    <a:pt x="27401" y="18042"/>
                  </a:cubicBezTo>
                  <a:cubicBezTo>
                    <a:pt x="21104" y="16125"/>
                    <a:pt x="16857" y="14324"/>
                    <a:pt x="12726" y="9184"/>
                  </a:cubicBezTo>
                  <a:cubicBezTo>
                    <a:pt x="10197" y="6044"/>
                    <a:pt x="8561" y="1797"/>
                    <a:pt x="4760" y="343"/>
                  </a:cubicBezTo>
                  <a:cubicBezTo>
                    <a:pt x="4233" y="136"/>
                    <a:pt x="3655" y="1"/>
                    <a:pt x="3085" y="1"/>
                  </a:cubicBezTo>
                  <a:close/>
                </a:path>
              </a:pathLst>
            </a:custGeom>
            <a:solidFill>
              <a:srgbClr val="FFFFFF"/>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69" name="Google Shape;3369;gd778a894d7_0_2959"/>
            <p:cNvSpPr/>
            <p:nvPr/>
          </p:nvSpPr>
          <p:spPr>
            <a:xfrm>
              <a:off x="1301975" y="1965375"/>
              <a:ext cx="701550" cy="543625"/>
            </a:xfrm>
            <a:custGeom>
              <a:rect b="b" l="l" r="r" t="t"/>
              <a:pathLst>
                <a:path extrusionOk="0" h="21745" w="28062">
                  <a:moveTo>
                    <a:pt x="3337" y="126"/>
                  </a:moveTo>
                  <a:cubicBezTo>
                    <a:pt x="4406" y="126"/>
                    <a:pt x="5491" y="618"/>
                    <a:pt x="6363" y="1187"/>
                  </a:cubicBezTo>
                  <a:cubicBezTo>
                    <a:pt x="7354" y="1831"/>
                    <a:pt x="8181" y="2691"/>
                    <a:pt x="8908" y="3616"/>
                  </a:cubicBezTo>
                  <a:cubicBezTo>
                    <a:pt x="10445" y="5533"/>
                    <a:pt x="11602" y="7731"/>
                    <a:pt x="13171" y="9615"/>
                  </a:cubicBezTo>
                  <a:cubicBezTo>
                    <a:pt x="14708" y="11482"/>
                    <a:pt x="16510" y="13135"/>
                    <a:pt x="18559" y="14424"/>
                  </a:cubicBezTo>
                  <a:cubicBezTo>
                    <a:pt x="20559" y="15663"/>
                    <a:pt x="22740" y="16556"/>
                    <a:pt x="24954" y="17316"/>
                  </a:cubicBezTo>
                  <a:cubicBezTo>
                    <a:pt x="25566" y="17531"/>
                    <a:pt x="26177" y="17729"/>
                    <a:pt x="26805" y="17927"/>
                  </a:cubicBezTo>
                  <a:cubicBezTo>
                    <a:pt x="26954" y="17977"/>
                    <a:pt x="27119" y="18027"/>
                    <a:pt x="27268" y="18060"/>
                  </a:cubicBezTo>
                  <a:cubicBezTo>
                    <a:pt x="27433" y="18126"/>
                    <a:pt x="27665" y="18142"/>
                    <a:pt x="27780" y="18274"/>
                  </a:cubicBezTo>
                  <a:cubicBezTo>
                    <a:pt x="27913" y="18407"/>
                    <a:pt x="27913" y="18588"/>
                    <a:pt x="27863" y="18754"/>
                  </a:cubicBezTo>
                  <a:cubicBezTo>
                    <a:pt x="27632" y="19415"/>
                    <a:pt x="27417" y="20092"/>
                    <a:pt x="27185" y="20770"/>
                  </a:cubicBezTo>
                  <a:cubicBezTo>
                    <a:pt x="27119" y="20952"/>
                    <a:pt x="27070" y="21150"/>
                    <a:pt x="27004" y="21332"/>
                  </a:cubicBezTo>
                  <a:cubicBezTo>
                    <a:pt x="26901" y="21582"/>
                    <a:pt x="26651" y="21621"/>
                    <a:pt x="26397" y="21621"/>
                  </a:cubicBezTo>
                  <a:cubicBezTo>
                    <a:pt x="26281" y="21621"/>
                    <a:pt x="26165" y="21613"/>
                    <a:pt x="26062" y="21613"/>
                  </a:cubicBezTo>
                  <a:cubicBezTo>
                    <a:pt x="25764" y="21596"/>
                    <a:pt x="25467" y="21596"/>
                    <a:pt x="25169" y="21580"/>
                  </a:cubicBezTo>
                  <a:cubicBezTo>
                    <a:pt x="24525" y="21547"/>
                    <a:pt x="23897" y="21497"/>
                    <a:pt x="23269" y="21431"/>
                  </a:cubicBezTo>
                  <a:cubicBezTo>
                    <a:pt x="21996" y="21282"/>
                    <a:pt x="20724" y="21034"/>
                    <a:pt x="19484" y="20720"/>
                  </a:cubicBezTo>
                  <a:cubicBezTo>
                    <a:pt x="17005" y="20076"/>
                    <a:pt x="14609" y="19117"/>
                    <a:pt x="12378" y="17878"/>
                  </a:cubicBezTo>
                  <a:cubicBezTo>
                    <a:pt x="10131" y="16638"/>
                    <a:pt x="8032" y="15118"/>
                    <a:pt x="6198" y="13350"/>
                  </a:cubicBezTo>
                  <a:cubicBezTo>
                    <a:pt x="4413" y="11631"/>
                    <a:pt x="2859" y="9664"/>
                    <a:pt x="1653" y="7500"/>
                  </a:cubicBezTo>
                  <a:cubicBezTo>
                    <a:pt x="942" y="6194"/>
                    <a:pt x="248" y="4740"/>
                    <a:pt x="347" y="3219"/>
                  </a:cubicBezTo>
                  <a:cubicBezTo>
                    <a:pt x="430" y="1996"/>
                    <a:pt x="1141" y="691"/>
                    <a:pt x="2364" y="278"/>
                  </a:cubicBezTo>
                  <a:cubicBezTo>
                    <a:pt x="2682" y="173"/>
                    <a:pt x="3009" y="126"/>
                    <a:pt x="3337" y="126"/>
                  </a:cubicBezTo>
                  <a:close/>
                  <a:moveTo>
                    <a:pt x="3342" y="1"/>
                  </a:moveTo>
                  <a:cubicBezTo>
                    <a:pt x="2854" y="1"/>
                    <a:pt x="2365" y="94"/>
                    <a:pt x="1934" y="327"/>
                  </a:cubicBezTo>
                  <a:cubicBezTo>
                    <a:pt x="1405" y="608"/>
                    <a:pt x="975" y="1054"/>
                    <a:pt x="694" y="1583"/>
                  </a:cubicBezTo>
                  <a:cubicBezTo>
                    <a:pt x="0" y="2823"/>
                    <a:pt x="133" y="4277"/>
                    <a:pt x="595" y="5566"/>
                  </a:cubicBezTo>
                  <a:cubicBezTo>
                    <a:pt x="1058" y="6855"/>
                    <a:pt x="1785" y="8078"/>
                    <a:pt x="2545" y="9218"/>
                  </a:cubicBezTo>
                  <a:cubicBezTo>
                    <a:pt x="3239" y="10259"/>
                    <a:pt x="4016" y="11251"/>
                    <a:pt x="4859" y="12176"/>
                  </a:cubicBezTo>
                  <a:cubicBezTo>
                    <a:pt x="6611" y="14110"/>
                    <a:pt x="8643" y="15763"/>
                    <a:pt x="10858" y="17151"/>
                  </a:cubicBezTo>
                  <a:cubicBezTo>
                    <a:pt x="13072" y="18539"/>
                    <a:pt x="15485" y="19646"/>
                    <a:pt x="17997" y="20439"/>
                  </a:cubicBezTo>
                  <a:cubicBezTo>
                    <a:pt x="20476" y="21216"/>
                    <a:pt x="23071" y="21679"/>
                    <a:pt x="25665" y="21745"/>
                  </a:cubicBezTo>
                  <a:lnTo>
                    <a:pt x="26574" y="21745"/>
                  </a:lnTo>
                  <a:cubicBezTo>
                    <a:pt x="26838" y="21745"/>
                    <a:pt x="27037" y="21613"/>
                    <a:pt x="27136" y="21365"/>
                  </a:cubicBezTo>
                  <a:cubicBezTo>
                    <a:pt x="27137" y="21361"/>
                    <a:pt x="27138" y="21358"/>
                    <a:pt x="27139" y="21354"/>
                  </a:cubicBezTo>
                  <a:lnTo>
                    <a:pt x="27139" y="21354"/>
                  </a:lnTo>
                  <a:cubicBezTo>
                    <a:pt x="27337" y="20746"/>
                    <a:pt x="27550" y="20138"/>
                    <a:pt x="27747" y="19530"/>
                  </a:cubicBezTo>
                  <a:cubicBezTo>
                    <a:pt x="27830" y="19266"/>
                    <a:pt x="27929" y="19002"/>
                    <a:pt x="28012" y="18737"/>
                  </a:cubicBezTo>
                  <a:cubicBezTo>
                    <a:pt x="28061" y="18572"/>
                    <a:pt x="28045" y="18407"/>
                    <a:pt x="27946" y="18258"/>
                  </a:cubicBezTo>
                  <a:cubicBezTo>
                    <a:pt x="27780" y="18010"/>
                    <a:pt x="27417" y="17977"/>
                    <a:pt x="27152" y="17878"/>
                  </a:cubicBezTo>
                  <a:cubicBezTo>
                    <a:pt x="24740" y="17134"/>
                    <a:pt x="22327" y="16308"/>
                    <a:pt x="20079" y="15135"/>
                  </a:cubicBezTo>
                  <a:cubicBezTo>
                    <a:pt x="17914" y="13994"/>
                    <a:pt x="15981" y="12490"/>
                    <a:pt x="14312" y="10706"/>
                  </a:cubicBezTo>
                  <a:cubicBezTo>
                    <a:pt x="13403" y="9747"/>
                    <a:pt x="12593" y="8723"/>
                    <a:pt x="11849" y="7632"/>
                  </a:cubicBezTo>
                  <a:cubicBezTo>
                    <a:pt x="11139" y="6574"/>
                    <a:pt x="10461" y="5500"/>
                    <a:pt x="9718" y="4459"/>
                  </a:cubicBezTo>
                  <a:cubicBezTo>
                    <a:pt x="9023" y="3484"/>
                    <a:pt x="8247" y="2525"/>
                    <a:pt x="7321" y="1732"/>
                  </a:cubicBezTo>
                  <a:cubicBezTo>
                    <a:pt x="6363" y="922"/>
                    <a:pt x="5206" y="245"/>
                    <a:pt x="3950" y="46"/>
                  </a:cubicBezTo>
                  <a:cubicBezTo>
                    <a:pt x="3750" y="17"/>
                    <a:pt x="3546" y="1"/>
                    <a:pt x="3342"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0" name="Google Shape;3370;gd778a894d7_0_2959"/>
            <p:cNvSpPr/>
            <p:nvPr/>
          </p:nvSpPr>
          <p:spPr>
            <a:xfrm>
              <a:off x="1461450" y="1942975"/>
              <a:ext cx="59525" cy="210325"/>
            </a:xfrm>
            <a:custGeom>
              <a:rect b="b" l="l" r="r" t="t"/>
              <a:pathLst>
                <a:path extrusionOk="0" h="8413" w="2381">
                  <a:moveTo>
                    <a:pt x="166" y="0"/>
                  </a:moveTo>
                  <a:cubicBezTo>
                    <a:pt x="0" y="2760"/>
                    <a:pt x="546" y="5553"/>
                    <a:pt x="1752" y="8065"/>
                  </a:cubicBezTo>
                  <a:lnTo>
                    <a:pt x="1967" y="8412"/>
                  </a:lnTo>
                  <a:cubicBezTo>
                    <a:pt x="2198" y="6925"/>
                    <a:pt x="2380" y="5421"/>
                    <a:pt x="2182" y="3934"/>
                  </a:cubicBezTo>
                  <a:cubicBezTo>
                    <a:pt x="1967" y="2446"/>
                    <a:pt x="1339" y="959"/>
                    <a:pt x="1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1" name="Google Shape;3371;gd778a894d7_0_2959"/>
            <p:cNvSpPr/>
            <p:nvPr/>
          </p:nvSpPr>
          <p:spPr>
            <a:xfrm>
              <a:off x="839650" y="1938750"/>
              <a:ext cx="313200" cy="803700"/>
            </a:xfrm>
            <a:custGeom>
              <a:rect b="b" l="l" r="r" t="t"/>
              <a:pathLst>
                <a:path extrusionOk="0" h="32148" w="12528">
                  <a:moveTo>
                    <a:pt x="10648" y="1"/>
                  </a:moveTo>
                  <a:cubicBezTo>
                    <a:pt x="10361" y="1"/>
                    <a:pt x="10063" y="44"/>
                    <a:pt x="9784" y="87"/>
                  </a:cubicBezTo>
                  <a:cubicBezTo>
                    <a:pt x="8264" y="368"/>
                    <a:pt x="6760" y="632"/>
                    <a:pt x="5256" y="897"/>
                  </a:cubicBezTo>
                  <a:cubicBezTo>
                    <a:pt x="4000" y="1111"/>
                    <a:pt x="2694" y="1359"/>
                    <a:pt x="1736" y="2153"/>
                  </a:cubicBezTo>
                  <a:cubicBezTo>
                    <a:pt x="133" y="3475"/>
                    <a:pt x="1" y="5788"/>
                    <a:pt x="1" y="7837"/>
                  </a:cubicBezTo>
                  <a:cubicBezTo>
                    <a:pt x="1" y="14448"/>
                    <a:pt x="67" y="21091"/>
                    <a:pt x="943" y="27652"/>
                  </a:cubicBezTo>
                  <a:cubicBezTo>
                    <a:pt x="1058" y="28611"/>
                    <a:pt x="1224" y="29619"/>
                    <a:pt x="1819" y="30412"/>
                  </a:cubicBezTo>
                  <a:cubicBezTo>
                    <a:pt x="2959" y="31949"/>
                    <a:pt x="5173" y="32114"/>
                    <a:pt x="7107" y="32147"/>
                  </a:cubicBezTo>
                  <a:lnTo>
                    <a:pt x="12494" y="31288"/>
                  </a:lnTo>
                  <a:cubicBezTo>
                    <a:pt x="12511" y="23487"/>
                    <a:pt x="12527" y="15704"/>
                    <a:pt x="12527" y="7920"/>
                  </a:cubicBezTo>
                  <a:cubicBezTo>
                    <a:pt x="12527" y="5772"/>
                    <a:pt x="12527" y="3623"/>
                    <a:pt x="12164" y="1508"/>
                  </a:cubicBezTo>
                  <a:cubicBezTo>
                    <a:pt x="12098" y="1078"/>
                    <a:pt x="11982" y="616"/>
                    <a:pt x="11652" y="318"/>
                  </a:cubicBezTo>
                  <a:cubicBezTo>
                    <a:pt x="11380" y="75"/>
                    <a:pt x="11023" y="1"/>
                    <a:pt x="10648"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2" name="Google Shape;3372;gd778a894d7_0_2959"/>
            <p:cNvSpPr/>
            <p:nvPr/>
          </p:nvSpPr>
          <p:spPr>
            <a:xfrm>
              <a:off x="839650" y="2013200"/>
              <a:ext cx="182225" cy="729250"/>
            </a:xfrm>
            <a:custGeom>
              <a:rect b="b" l="l" r="r" t="t"/>
              <a:pathLst>
                <a:path extrusionOk="0" h="29170" w="7289">
                  <a:moveTo>
                    <a:pt x="992" y="1"/>
                  </a:moveTo>
                  <a:cubicBezTo>
                    <a:pt x="83" y="1339"/>
                    <a:pt x="1" y="3190"/>
                    <a:pt x="1" y="4859"/>
                  </a:cubicBezTo>
                  <a:cubicBezTo>
                    <a:pt x="1" y="11470"/>
                    <a:pt x="67" y="18113"/>
                    <a:pt x="943" y="24674"/>
                  </a:cubicBezTo>
                  <a:cubicBezTo>
                    <a:pt x="1058" y="25633"/>
                    <a:pt x="1224" y="26641"/>
                    <a:pt x="1819" y="27434"/>
                  </a:cubicBezTo>
                  <a:cubicBezTo>
                    <a:pt x="2959" y="28971"/>
                    <a:pt x="5173" y="29136"/>
                    <a:pt x="7107" y="29169"/>
                  </a:cubicBezTo>
                  <a:lnTo>
                    <a:pt x="7289" y="29136"/>
                  </a:lnTo>
                  <a:cubicBezTo>
                    <a:pt x="7190" y="28872"/>
                    <a:pt x="7057" y="28607"/>
                    <a:pt x="6876" y="28376"/>
                  </a:cubicBezTo>
                  <a:cubicBezTo>
                    <a:pt x="6347" y="27715"/>
                    <a:pt x="5603" y="27269"/>
                    <a:pt x="5008" y="26674"/>
                  </a:cubicBezTo>
                  <a:cubicBezTo>
                    <a:pt x="3455" y="25170"/>
                    <a:pt x="2975" y="22922"/>
                    <a:pt x="2612" y="20807"/>
                  </a:cubicBezTo>
                  <a:cubicBezTo>
                    <a:pt x="1472" y="13932"/>
                    <a:pt x="926" y="6975"/>
                    <a:pt x="992" y="1"/>
                  </a:cubicBezTo>
                  <a:close/>
                </a:path>
              </a:pathLst>
            </a:custGeom>
            <a:solidFill>
              <a:srgbClr val="FFFFFF"/>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3" name="Google Shape;3373;gd778a894d7_0_2959"/>
            <p:cNvSpPr/>
            <p:nvPr/>
          </p:nvSpPr>
          <p:spPr>
            <a:xfrm>
              <a:off x="1245775" y="1740275"/>
              <a:ext cx="138375" cy="223400"/>
            </a:xfrm>
            <a:custGeom>
              <a:rect b="b" l="l" r="r" t="t"/>
              <a:pathLst>
                <a:path extrusionOk="0" h="8936" w="5535">
                  <a:moveTo>
                    <a:pt x="1423" y="1"/>
                  </a:moveTo>
                  <a:cubicBezTo>
                    <a:pt x="1374" y="1"/>
                    <a:pt x="1324" y="4"/>
                    <a:pt x="1273" y="11"/>
                  </a:cubicBezTo>
                  <a:cubicBezTo>
                    <a:pt x="1207" y="11"/>
                    <a:pt x="1141" y="27"/>
                    <a:pt x="1091" y="77"/>
                  </a:cubicBezTo>
                  <a:cubicBezTo>
                    <a:pt x="1042" y="143"/>
                    <a:pt x="1009" y="259"/>
                    <a:pt x="992" y="341"/>
                  </a:cubicBezTo>
                  <a:cubicBezTo>
                    <a:pt x="910" y="771"/>
                    <a:pt x="860" y="1201"/>
                    <a:pt x="794" y="1630"/>
                  </a:cubicBezTo>
                  <a:cubicBezTo>
                    <a:pt x="629" y="2671"/>
                    <a:pt x="315" y="4919"/>
                    <a:pt x="83" y="6456"/>
                  </a:cubicBezTo>
                  <a:cubicBezTo>
                    <a:pt x="1" y="7067"/>
                    <a:pt x="381" y="8522"/>
                    <a:pt x="2364" y="8869"/>
                  </a:cubicBezTo>
                  <a:cubicBezTo>
                    <a:pt x="2628" y="8914"/>
                    <a:pt x="2890" y="8935"/>
                    <a:pt x="3143" y="8935"/>
                  </a:cubicBezTo>
                  <a:cubicBezTo>
                    <a:pt x="4456" y="8935"/>
                    <a:pt x="5534" y="8364"/>
                    <a:pt x="5520" y="7629"/>
                  </a:cubicBezTo>
                  <a:cubicBezTo>
                    <a:pt x="5504" y="6076"/>
                    <a:pt x="5372" y="2721"/>
                    <a:pt x="5454" y="1482"/>
                  </a:cubicBezTo>
                  <a:cubicBezTo>
                    <a:pt x="5471" y="1415"/>
                    <a:pt x="5471" y="1333"/>
                    <a:pt x="5454" y="1283"/>
                  </a:cubicBezTo>
                  <a:cubicBezTo>
                    <a:pt x="5421" y="1168"/>
                    <a:pt x="5322" y="1135"/>
                    <a:pt x="5239" y="1101"/>
                  </a:cubicBezTo>
                  <a:cubicBezTo>
                    <a:pt x="4512" y="837"/>
                    <a:pt x="3736" y="903"/>
                    <a:pt x="3025" y="622"/>
                  </a:cubicBezTo>
                  <a:cubicBezTo>
                    <a:pt x="2493" y="409"/>
                    <a:pt x="1989" y="1"/>
                    <a:pt x="1423" y="1"/>
                  </a:cubicBezTo>
                  <a:close/>
                </a:path>
              </a:pathLst>
            </a:custGeom>
            <a:solidFill>
              <a:srgbClr val="F7B09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4" name="Google Shape;3374;gd778a894d7_0_2959"/>
            <p:cNvSpPr/>
            <p:nvPr/>
          </p:nvSpPr>
          <p:spPr>
            <a:xfrm>
              <a:off x="1245775" y="1738475"/>
              <a:ext cx="138425" cy="230550"/>
            </a:xfrm>
            <a:custGeom>
              <a:rect b="b" l="l" r="r" t="t"/>
              <a:pathLst>
                <a:path extrusionOk="0" fill="none" h="9222" w="5537">
                  <a:moveTo>
                    <a:pt x="83" y="6528"/>
                  </a:moveTo>
                  <a:cubicBezTo>
                    <a:pt x="315" y="4991"/>
                    <a:pt x="629" y="2743"/>
                    <a:pt x="794" y="1702"/>
                  </a:cubicBezTo>
                  <a:cubicBezTo>
                    <a:pt x="860" y="1273"/>
                    <a:pt x="910" y="843"/>
                    <a:pt x="992" y="413"/>
                  </a:cubicBezTo>
                  <a:cubicBezTo>
                    <a:pt x="1009" y="331"/>
                    <a:pt x="1042" y="215"/>
                    <a:pt x="1091" y="149"/>
                  </a:cubicBezTo>
                  <a:cubicBezTo>
                    <a:pt x="1141" y="99"/>
                    <a:pt x="1207" y="83"/>
                    <a:pt x="1273" y="83"/>
                  </a:cubicBezTo>
                  <a:cubicBezTo>
                    <a:pt x="1901" y="0"/>
                    <a:pt x="2447" y="463"/>
                    <a:pt x="3025" y="694"/>
                  </a:cubicBezTo>
                  <a:cubicBezTo>
                    <a:pt x="3736" y="975"/>
                    <a:pt x="4512" y="909"/>
                    <a:pt x="5239" y="1173"/>
                  </a:cubicBezTo>
                  <a:cubicBezTo>
                    <a:pt x="5322" y="1207"/>
                    <a:pt x="5421" y="1240"/>
                    <a:pt x="5454" y="1355"/>
                  </a:cubicBezTo>
                  <a:cubicBezTo>
                    <a:pt x="5471" y="1405"/>
                    <a:pt x="5471" y="1487"/>
                    <a:pt x="5454" y="1554"/>
                  </a:cubicBezTo>
                  <a:cubicBezTo>
                    <a:pt x="5372" y="2793"/>
                    <a:pt x="5504" y="6148"/>
                    <a:pt x="5520" y="7701"/>
                  </a:cubicBezTo>
                  <a:cubicBezTo>
                    <a:pt x="5537" y="8577"/>
                    <a:pt x="4000" y="9222"/>
                    <a:pt x="2364" y="8941"/>
                  </a:cubicBezTo>
                  <a:cubicBezTo>
                    <a:pt x="381" y="8594"/>
                    <a:pt x="1" y="7139"/>
                    <a:pt x="83" y="6528"/>
                  </a:cubicBezTo>
                  <a:close/>
                </a:path>
              </a:pathLst>
            </a:custGeom>
            <a:noFill/>
            <a:ln cap="flat" cmpd="sng" w="9525">
              <a:solidFill>
                <a:schemeClr val="dk1"/>
              </a:solidFill>
              <a:prstDash val="solid"/>
              <a:miter lim="16525"/>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5" name="Google Shape;3375;gd778a894d7_0_2959"/>
            <p:cNvSpPr/>
            <p:nvPr/>
          </p:nvSpPr>
          <p:spPr>
            <a:xfrm>
              <a:off x="1263125" y="1740275"/>
              <a:ext cx="119425" cy="102525"/>
            </a:xfrm>
            <a:custGeom>
              <a:rect b="b" l="l" r="r" t="t"/>
              <a:pathLst>
                <a:path extrusionOk="0" h="4101" w="4777">
                  <a:moveTo>
                    <a:pt x="729" y="1"/>
                  </a:moveTo>
                  <a:cubicBezTo>
                    <a:pt x="680" y="1"/>
                    <a:pt x="630" y="4"/>
                    <a:pt x="579" y="11"/>
                  </a:cubicBezTo>
                  <a:cubicBezTo>
                    <a:pt x="513" y="11"/>
                    <a:pt x="447" y="27"/>
                    <a:pt x="397" y="77"/>
                  </a:cubicBezTo>
                  <a:cubicBezTo>
                    <a:pt x="348" y="143"/>
                    <a:pt x="315" y="259"/>
                    <a:pt x="298" y="341"/>
                  </a:cubicBezTo>
                  <a:cubicBezTo>
                    <a:pt x="232" y="771"/>
                    <a:pt x="166" y="1201"/>
                    <a:pt x="100" y="1630"/>
                  </a:cubicBezTo>
                  <a:cubicBezTo>
                    <a:pt x="67" y="1829"/>
                    <a:pt x="34" y="2027"/>
                    <a:pt x="1" y="2242"/>
                  </a:cubicBezTo>
                  <a:cubicBezTo>
                    <a:pt x="480" y="3316"/>
                    <a:pt x="1422" y="3993"/>
                    <a:pt x="2430" y="4093"/>
                  </a:cubicBezTo>
                  <a:cubicBezTo>
                    <a:pt x="2504" y="4098"/>
                    <a:pt x="2578" y="4100"/>
                    <a:pt x="2652" y="4100"/>
                  </a:cubicBezTo>
                  <a:cubicBezTo>
                    <a:pt x="3308" y="4100"/>
                    <a:pt x="3973" y="3905"/>
                    <a:pt x="4612" y="3564"/>
                  </a:cubicBezTo>
                  <a:cubicBezTo>
                    <a:pt x="4661" y="2870"/>
                    <a:pt x="4711" y="2176"/>
                    <a:pt x="4760" y="1482"/>
                  </a:cubicBezTo>
                  <a:cubicBezTo>
                    <a:pt x="4777" y="1415"/>
                    <a:pt x="4777" y="1333"/>
                    <a:pt x="4760" y="1283"/>
                  </a:cubicBezTo>
                  <a:cubicBezTo>
                    <a:pt x="4727" y="1168"/>
                    <a:pt x="4628" y="1135"/>
                    <a:pt x="4545" y="1101"/>
                  </a:cubicBezTo>
                  <a:cubicBezTo>
                    <a:pt x="3818" y="837"/>
                    <a:pt x="3042" y="903"/>
                    <a:pt x="2331" y="622"/>
                  </a:cubicBezTo>
                  <a:cubicBezTo>
                    <a:pt x="1799" y="409"/>
                    <a:pt x="1295" y="1"/>
                    <a:pt x="729" y="1"/>
                  </a:cubicBezTo>
                  <a:close/>
                </a:path>
              </a:pathLst>
            </a:custGeom>
            <a:solidFill>
              <a:srgbClr val="E89C8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6" name="Google Shape;3376;gd778a894d7_0_2959"/>
            <p:cNvSpPr/>
            <p:nvPr/>
          </p:nvSpPr>
          <p:spPr>
            <a:xfrm>
              <a:off x="1263125" y="1738475"/>
              <a:ext cx="119425" cy="105375"/>
            </a:xfrm>
            <a:custGeom>
              <a:rect b="b" l="l" r="r" t="t"/>
              <a:pathLst>
                <a:path extrusionOk="0" fill="none" h="4215" w="4777">
                  <a:moveTo>
                    <a:pt x="397" y="149"/>
                  </a:moveTo>
                  <a:cubicBezTo>
                    <a:pt x="447" y="99"/>
                    <a:pt x="513" y="83"/>
                    <a:pt x="579" y="83"/>
                  </a:cubicBezTo>
                  <a:cubicBezTo>
                    <a:pt x="1207" y="0"/>
                    <a:pt x="1753" y="463"/>
                    <a:pt x="2331" y="694"/>
                  </a:cubicBezTo>
                  <a:cubicBezTo>
                    <a:pt x="3042" y="975"/>
                    <a:pt x="3818" y="909"/>
                    <a:pt x="4545" y="1173"/>
                  </a:cubicBezTo>
                  <a:cubicBezTo>
                    <a:pt x="4628" y="1207"/>
                    <a:pt x="4727" y="1240"/>
                    <a:pt x="4760" y="1355"/>
                  </a:cubicBezTo>
                  <a:cubicBezTo>
                    <a:pt x="4777" y="1405"/>
                    <a:pt x="4777" y="1487"/>
                    <a:pt x="4760" y="1554"/>
                  </a:cubicBezTo>
                  <a:cubicBezTo>
                    <a:pt x="4711" y="2248"/>
                    <a:pt x="4661" y="2942"/>
                    <a:pt x="4612" y="3636"/>
                  </a:cubicBezTo>
                  <a:cubicBezTo>
                    <a:pt x="3901" y="4016"/>
                    <a:pt x="3157" y="4214"/>
                    <a:pt x="2430" y="4165"/>
                  </a:cubicBezTo>
                  <a:cubicBezTo>
                    <a:pt x="1422" y="4065"/>
                    <a:pt x="480" y="3388"/>
                    <a:pt x="1" y="2314"/>
                  </a:cubicBezTo>
                  <a:cubicBezTo>
                    <a:pt x="34" y="2099"/>
                    <a:pt x="67" y="1901"/>
                    <a:pt x="100" y="1702"/>
                  </a:cubicBezTo>
                  <a:cubicBezTo>
                    <a:pt x="166" y="1273"/>
                    <a:pt x="232" y="843"/>
                    <a:pt x="298" y="413"/>
                  </a:cubicBezTo>
                  <a:cubicBezTo>
                    <a:pt x="315" y="331"/>
                    <a:pt x="348" y="215"/>
                    <a:pt x="397" y="149"/>
                  </a:cubicBezTo>
                  <a:close/>
                </a:path>
              </a:pathLst>
            </a:custGeom>
            <a:noFill/>
            <a:ln cap="flat" cmpd="sng" w="9525">
              <a:solidFill>
                <a:schemeClr val="dk1"/>
              </a:solidFill>
              <a:prstDash val="solid"/>
              <a:miter lim="16525"/>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7" name="Google Shape;3377;gd778a894d7_0_2959"/>
            <p:cNvSpPr/>
            <p:nvPr/>
          </p:nvSpPr>
          <p:spPr>
            <a:xfrm>
              <a:off x="1174725" y="1651700"/>
              <a:ext cx="57025" cy="68200"/>
            </a:xfrm>
            <a:custGeom>
              <a:rect b="b" l="l" r="r" t="t"/>
              <a:pathLst>
                <a:path extrusionOk="0" h="2728" w="2281">
                  <a:moveTo>
                    <a:pt x="1554" y="1"/>
                  </a:moveTo>
                  <a:cubicBezTo>
                    <a:pt x="628" y="133"/>
                    <a:pt x="0" y="976"/>
                    <a:pt x="232" y="1637"/>
                  </a:cubicBezTo>
                  <a:cubicBezTo>
                    <a:pt x="463" y="2281"/>
                    <a:pt x="1355" y="2694"/>
                    <a:pt x="2281" y="2727"/>
                  </a:cubicBezTo>
                  <a:lnTo>
                    <a:pt x="1554" y="1"/>
                  </a:lnTo>
                  <a:close/>
                </a:path>
              </a:pathLst>
            </a:custGeom>
            <a:solidFill>
              <a:srgbClr val="F7B09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8" name="Google Shape;3378;gd778a894d7_0_2959"/>
            <p:cNvSpPr/>
            <p:nvPr/>
          </p:nvSpPr>
          <p:spPr>
            <a:xfrm>
              <a:off x="1174725" y="1651700"/>
              <a:ext cx="57025" cy="68200"/>
            </a:xfrm>
            <a:custGeom>
              <a:rect b="b" l="l" r="r" t="t"/>
              <a:pathLst>
                <a:path extrusionOk="0" fill="none" h="2728" w="2281">
                  <a:moveTo>
                    <a:pt x="2281" y="2727"/>
                  </a:moveTo>
                  <a:cubicBezTo>
                    <a:pt x="1355" y="2694"/>
                    <a:pt x="463" y="2281"/>
                    <a:pt x="232" y="1637"/>
                  </a:cubicBezTo>
                  <a:cubicBezTo>
                    <a:pt x="0" y="976"/>
                    <a:pt x="628" y="133"/>
                    <a:pt x="1554" y="1"/>
                  </a:cubicBezTo>
                </a:path>
              </a:pathLst>
            </a:custGeom>
            <a:noFill/>
            <a:ln cap="flat" cmpd="sng" w="9525">
              <a:solidFill>
                <a:schemeClr val="dk1"/>
              </a:solidFill>
              <a:prstDash val="solid"/>
              <a:miter lim="16525"/>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79" name="Google Shape;3379;gd778a894d7_0_2959"/>
            <p:cNvSpPr/>
            <p:nvPr/>
          </p:nvSpPr>
          <p:spPr>
            <a:xfrm>
              <a:off x="1202000" y="1509475"/>
              <a:ext cx="278475" cy="311325"/>
            </a:xfrm>
            <a:custGeom>
              <a:rect b="b" l="l" r="r" t="t"/>
              <a:pathLst>
                <a:path extrusionOk="0" h="12453" w="11139">
                  <a:moveTo>
                    <a:pt x="6343" y="0"/>
                  </a:moveTo>
                  <a:cubicBezTo>
                    <a:pt x="4667" y="0"/>
                    <a:pt x="3117" y="976"/>
                    <a:pt x="2132" y="2120"/>
                  </a:cubicBezTo>
                  <a:cubicBezTo>
                    <a:pt x="611" y="3855"/>
                    <a:pt x="0" y="6169"/>
                    <a:pt x="942" y="8086"/>
                  </a:cubicBezTo>
                  <a:lnTo>
                    <a:pt x="1107" y="8483"/>
                  </a:lnTo>
                  <a:cubicBezTo>
                    <a:pt x="2446" y="11722"/>
                    <a:pt x="4925" y="11887"/>
                    <a:pt x="7552" y="12399"/>
                  </a:cubicBezTo>
                  <a:cubicBezTo>
                    <a:pt x="7752" y="12435"/>
                    <a:pt x="8008" y="12452"/>
                    <a:pt x="8271" y="12452"/>
                  </a:cubicBezTo>
                  <a:cubicBezTo>
                    <a:pt x="8617" y="12452"/>
                    <a:pt x="8975" y="12422"/>
                    <a:pt x="9238" y="12366"/>
                  </a:cubicBezTo>
                  <a:cubicBezTo>
                    <a:pt x="10395" y="12102"/>
                    <a:pt x="10791" y="10961"/>
                    <a:pt x="10924" y="10003"/>
                  </a:cubicBezTo>
                  <a:cubicBezTo>
                    <a:pt x="11122" y="8350"/>
                    <a:pt x="11138" y="6698"/>
                    <a:pt x="10940" y="5062"/>
                  </a:cubicBezTo>
                  <a:cubicBezTo>
                    <a:pt x="10808" y="3938"/>
                    <a:pt x="10560" y="2781"/>
                    <a:pt x="9866" y="1823"/>
                  </a:cubicBezTo>
                  <a:cubicBezTo>
                    <a:pt x="9172" y="848"/>
                    <a:pt x="7966" y="71"/>
                    <a:pt x="6544" y="5"/>
                  </a:cubicBezTo>
                  <a:cubicBezTo>
                    <a:pt x="6477" y="2"/>
                    <a:pt x="6410" y="0"/>
                    <a:pt x="6343"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0" name="Google Shape;3380;gd778a894d7_0_2959"/>
            <p:cNvSpPr/>
            <p:nvPr/>
          </p:nvSpPr>
          <p:spPr>
            <a:xfrm>
              <a:off x="1199500" y="1507700"/>
              <a:ext cx="281800" cy="314675"/>
            </a:xfrm>
            <a:custGeom>
              <a:rect b="b" l="l" r="r" t="t"/>
              <a:pathLst>
                <a:path extrusionOk="0" h="12587" w="11272">
                  <a:moveTo>
                    <a:pt x="6454" y="1"/>
                  </a:moveTo>
                  <a:cubicBezTo>
                    <a:pt x="5418" y="1"/>
                    <a:pt x="4401" y="372"/>
                    <a:pt x="3537" y="952"/>
                  </a:cubicBezTo>
                  <a:cubicBezTo>
                    <a:pt x="1538" y="2290"/>
                    <a:pt x="34" y="4901"/>
                    <a:pt x="662" y="7347"/>
                  </a:cubicBezTo>
                  <a:cubicBezTo>
                    <a:pt x="745" y="7645"/>
                    <a:pt x="844" y="7926"/>
                    <a:pt x="976" y="8190"/>
                  </a:cubicBezTo>
                  <a:cubicBezTo>
                    <a:pt x="992" y="8217"/>
                    <a:pt x="1015" y="8228"/>
                    <a:pt x="1038" y="8228"/>
                  </a:cubicBezTo>
                  <a:cubicBezTo>
                    <a:pt x="1085" y="8228"/>
                    <a:pt x="1130" y="8180"/>
                    <a:pt x="1108" y="8124"/>
                  </a:cubicBezTo>
                  <a:cubicBezTo>
                    <a:pt x="1" y="5843"/>
                    <a:pt x="1125" y="3166"/>
                    <a:pt x="2926" y="1596"/>
                  </a:cubicBezTo>
                  <a:cubicBezTo>
                    <a:pt x="3851" y="770"/>
                    <a:pt x="5041" y="175"/>
                    <a:pt x="6314" y="142"/>
                  </a:cubicBezTo>
                  <a:cubicBezTo>
                    <a:pt x="6367" y="140"/>
                    <a:pt x="6419" y="139"/>
                    <a:pt x="6472" y="139"/>
                  </a:cubicBezTo>
                  <a:cubicBezTo>
                    <a:pt x="7640" y="139"/>
                    <a:pt x="8779" y="660"/>
                    <a:pt x="9586" y="1530"/>
                  </a:cubicBezTo>
                  <a:cubicBezTo>
                    <a:pt x="10478" y="2489"/>
                    <a:pt x="10809" y="3827"/>
                    <a:pt x="10958" y="5100"/>
                  </a:cubicBezTo>
                  <a:cubicBezTo>
                    <a:pt x="11139" y="6587"/>
                    <a:pt x="11156" y="8107"/>
                    <a:pt x="11007" y="9611"/>
                  </a:cubicBezTo>
                  <a:cubicBezTo>
                    <a:pt x="10908" y="10603"/>
                    <a:pt x="10677" y="11826"/>
                    <a:pt x="9635" y="12272"/>
                  </a:cubicBezTo>
                  <a:cubicBezTo>
                    <a:pt x="9289" y="12417"/>
                    <a:pt x="8883" y="12464"/>
                    <a:pt x="8483" y="12464"/>
                  </a:cubicBezTo>
                  <a:cubicBezTo>
                    <a:pt x="8290" y="12464"/>
                    <a:pt x="8099" y="12453"/>
                    <a:pt x="7917" y="12437"/>
                  </a:cubicBezTo>
                  <a:cubicBezTo>
                    <a:pt x="7438" y="12388"/>
                    <a:pt x="6958" y="12272"/>
                    <a:pt x="6479" y="12173"/>
                  </a:cubicBezTo>
                  <a:cubicBezTo>
                    <a:pt x="5570" y="12007"/>
                    <a:pt x="4645" y="11809"/>
                    <a:pt x="3802" y="11396"/>
                  </a:cubicBezTo>
                  <a:cubicBezTo>
                    <a:pt x="2909" y="10950"/>
                    <a:pt x="2182" y="10239"/>
                    <a:pt x="1687" y="9380"/>
                  </a:cubicBezTo>
                  <a:cubicBezTo>
                    <a:pt x="1521" y="9115"/>
                    <a:pt x="1389" y="8834"/>
                    <a:pt x="1273" y="8537"/>
                  </a:cubicBezTo>
                  <a:cubicBezTo>
                    <a:pt x="1261" y="8507"/>
                    <a:pt x="1237" y="8495"/>
                    <a:pt x="1211" y="8495"/>
                  </a:cubicBezTo>
                  <a:cubicBezTo>
                    <a:pt x="1166" y="8495"/>
                    <a:pt x="1120" y="8534"/>
                    <a:pt x="1141" y="8587"/>
                  </a:cubicBezTo>
                  <a:cubicBezTo>
                    <a:pt x="1571" y="9611"/>
                    <a:pt x="2199" y="10537"/>
                    <a:pt x="3141" y="11165"/>
                  </a:cubicBezTo>
                  <a:cubicBezTo>
                    <a:pt x="3934" y="11710"/>
                    <a:pt x="4876" y="11991"/>
                    <a:pt x="5818" y="12189"/>
                  </a:cubicBezTo>
                  <a:cubicBezTo>
                    <a:pt x="6314" y="12288"/>
                    <a:pt x="6826" y="12388"/>
                    <a:pt x="7338" y="12470"/>
                  </a:cubicBezTo>
                  <a:cubicBezTo>
                    <a:pt x="7718" y="12546"/>
                    <a:pt x="8091" y="12587"/>
                    <a:pt x="8471" y="12587"/>
                  </a:cubicBezTo>
                  <a:cubicBezTo>
                    <a:pt x="8669" y="12587"/>
                    <a:pt x="8869" y="12576"/>
                    <a:pt x="9074" y="12553"/>
                  </a:cubicBezTo>
                  <a:cubicBezTo>
                    <a:pt x="9586" y="12470"/>
                    <a:pt x="10049" y="12272"/>
                    <a:pt x="10396" y="11875"/>
                  </a:cubicBezTo>
                  <a:cubicBezTo>
                    <a:pt x="10710" y="11495"/>
                    <a:pt x="10891" y="11032"/>
                    <a:pt x="11007" y="10553"/>
                  </a:cubicBezTo>
                  <a:cubicBezTo>
                    <a:pt x="11156" y="9859"/>
                    <a:pt x="11189" y="9148"/>
                    <a:pt x="11222" y="8454"/>
                  </a:cubicBezTo>
                  <a:cubicBezTo>
                    <a:pt x="11272" y="7628"/>
                    <a:pt x="11255" y="6818"/>
                    <a:pt x="11189" y="6009"/>
                  </a:cubicBezTo>
                  <a:cubicBezTo>
                    <a:pt x="11090" y="4637"/>
                    <a:pt x="10891" y="3183"/>
                    <a:pt x="10131" y="2009"/>
                  </a:cubicBezTo>
                  <a:cubicBezTo>
                    <a:pt x="9454" y="985"/>
                    <a:pt x="8363" y="258"/>
                    <a:pt x="7157" y="59"/>
                  </a:cubicBezTo>
                  <a:cubicBezTo>
                    <a:pt x="6923" y="20"/>
                    <a:pt x="6688" y="1"/>
                    <a:pt x="6454"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1" name="Google Shape;3381;gd778a894d7_0_2959"/>
            <p:cNvSpPr/>
            <p:nvPr/>
          </p:nvSpPr>
          <p:spPr>
            <a:xfrm>
              <a:off x="1325525" y="1758475"/>
              <a:ext cx="145450" cy="126675"/>
            </a:xfrm>
            <a:custGeom>
              <a:rect b="b" l="l" r="r" t="t"/>
              <a:pathLst>
                <a:path extrusionOk="0" h="5067" w="5818">
                  <a:moveTo>
                    <a:pt x="352" y="0"/>
                  </a:moveTo>
                  <a:cubicBezTo>
                    <a:pt x="235" y="0"/>
                    <a:pt x="118" y="8"/>
                    <a:pt x="0" y="26"/>
                  </a:cubicBezTo>
                  <a:cubicBezTo>
                    <a:pt x="1174" y="721"/>
                    <a:pt x="1752" y="2076"/>
                    <a:pt x="2810" y="2935"/>
                  </a:cubicBezTo>
                  <a:cubicBezTo>
                    <a:pt x="3041" y="3133"/>
                    <a:pt x="3305" y="3299"/>
                    <a:pt x="3520" y="3513"/>
                  </a:cubicBezTo>
                  <a:cubicBezTo>
                    <a:pt x="3966" y="3976"/>
                    <a:pt x="4165" y="4621"/>
                    <a:pt x="4611" y="5067"/>
                  </a:cubicBezTo>
                  <a:lnTo>
                    <a:pt x="5008" y="4207"/>
                  </a:lnTo>
                  <a:cubicBezTo>
                    <a:pt x="5272" y="3216"/>
                    <a:pt x="5553" y="2208"/>
                    <a:pt x="5817" y="1216"/>
                  </a:cubicBezTo>
                  <a:cubicBezTo>
                    <a:pt x="4975" y="654"/>
                    <a:pt x="3851" y="787"/>
                    <a:pt x="2859" y="588"/>
                  </a:cubicBezTo>
                  <a:cubicBezTo>
                    <a:pt x="2017" y="428"/>
                    <a:pt x="1199" y="0"/>
                    <a:pt x="35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2" name="Google Shape;3382;gd778a894d7_0_2959"/>
            <p:cNvSpPr/>
            <p:nvPr/>
          </p:nvSpPr>
          <p:spPr>
            <a:xfrm>
              <a:off x="1288325" y="1662425"/>
              <a:ext cx="225625" cy="134925"/>
            </a:xfrm>
            <a:custGeom>
              <a:rect b="b" l="l" r="r" t="t"/>
              <a:pathLst>
                <a:path extrusionOk="0" h="5397" w="9025">
                  <a:moveTo>
                    <a:pt x="7689" y="0"/>
                  </a:moveTo>
                  <a:cubicBezTo>
                    <a:pt x="7490" y="0"/>
                    <a:pt x="6492" y="680"/>
                    <a:pt x="6330" y="728"/>
                  </a:cubicBezTo>
                  <a:cubicBezTo>
                    <a:pt x="5905" y="861"/>
                    <a:pt x="5544" y="910"/>
                    <a:pt x="5208" y="910"/>
                  </a:cubicBezTo>
                  <a:cubicBezTo>
                    <a:pt x="4409" y="910"/>
                    <a:pt x="3748" y="630"/>
                    <a:pt x="2678" y="514"/>
                  </a:cubicBezTo>
                  <a:lnTo>
                    <a:pt x="2331" y="563"/>
                  </a:lnTo>
                  <a:lnTo>
                    <a:pt x="1125" y="563"/>
                  </a:lnTo>
                  <a:cubicBezTo>
                    <a:pt x="1009" y="563"/>
                    <a:pt x="381" y="613"/>
                    <a:pt x="282" y="662"/>
                  </a:cubicBezTo>
                  <a:cubicBezTo>
                    <a:pt x="84" y="795"/>
                    <a:pt x="1" y="2117"/>
                    <a:pt x="100" y="2315"/>
                  </a:cubicBezTo>
                  <a:cubicBezTo>
                    <a:pt x="1042" y="4182"/>
                    <a:pt x="3587" y="4596"/>
                    <a:pt x="5818" y="5224"/>
                  </a:cubicBezTo>
                  <a:cubicBezTo>
                    <a:pt x="6152" y="5320"/>
                    <a:pt x="6507" y="5396"/>
                    <a:pt x="6855" y="5396"/>
                  </a:cubicBezTo>
                  <a:cubicBezTo>
                    <a:pt x="7041" y="5396"/>
                    <a:pt x="7226" y="5375"/>
                    <a:pt x="7405" y="5323"/>
                  </a:cubicBezTo>
                  <a:cubicBezTo>
                    <a:pt x="8297" y="5058"/>
                    <a:pt x="8677" y="4149"/>
                    <a:pt x="8826" y="3323"/>
                  </a:cubicBezTo>
                  <a:cubicBezTo>
                    <a:pt x="9024" y="2265"/>
                    <a:pt x="8975" y="1092"/>
                    <a:pt x="8181" y="266"/>
                  </a:cubicBezTo>
                  <a:cubicBezTo>
                    <a:pt x="8049" y="150"/>
                    <a:pt x="7900" y="18"/>
                    <a:pt x="7702" y="1"/>
                  </a:cubicBezTo>
                  <a:cubicBezTo>
                    <a:pt x="7698" y="1"/>
                    <a:pt x="7694" y="0"/>
                    <a:pt x="7689" y="0"/>
                  </a:cubicBezTo>
                  <a:close/>
                </a:path>
              </a:pathLst>
            </a:custGeom>
            <a:solidFill>
              <a:srgbClr val="FF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3" name="Google Shape;3383;gd778a894d7_0_2959"/>
            <p:cNvSpPr/>
            <p:nvPr/>
          </p:nvSpPr>
          <p:spPr>
            <a:xfrm>
              <a:off x="1182975" y="2768800"/>
              <a:ext cx="454500" cy="1300125"/>
            </a:xfrm>
            <a:custGeom>
              <a:rect b="b" l="l" r="r" t="t"/>
              <a:pathLst>
                <a:path extrusionOk="0" h="52005" w="18180">
                  <a:moveTo>
                    <a:pt x="12622" y="1"/>
                  </a:moveTo>
                  <a:cubicBezTo>
                    <a:pt x="8415" y="1"/>
                    <a:pt x="4226" y="1515"/>
                    <a:pt x="893" y="4217"/>
                  </a:cubicBezTo>
                  <a:cubicBezTo>
                    <a:pt x="579" y="4481"/>
                    <a:pt x="249" y="4762"/>
                    <a:pt x="133" y="5159"/>
                  </a:cubicBezTo>
                  <a:cubicBezTo>
                    <a:pt x="1" y="5555"/>
                    <a:pt x="83" y="6002"/>
                    <a:pt x="183" y="6398"/>
                  </a:cubicBezTo>
                  <a:cubicBezTo>
                    <a:pt x="2265" y="15603"/>
                    <a:pt x="6182" y="24676"/>
                    <a:pt x="5273" y="34096"/>
                  </a:cubicBezTo>
                  <a:cubicBezTo>
                    <a:pt x="4760" y="39467"/>
                    <a:pt x="2248" y="45465"/>
                    <a:pt x="4298" y="50390"/>
                  </a:cubicBezTo>
                  <a:cubicBezTo>
                    <a:pt x="4298" y="50423"/>
                    <a:pt x="4314" y="50440"/>
                    <a:pt x="4314" y="50473"/>
                  </a:cubicBezTo>
                  <a:cubicBezTo>
                    <a:pt x="4430" y="50820"/>
                    <a:pt x="4727" y="51101"/>
                    <a:pt x="5091" y="51200"/>
                  </a:cubicBezTo>
                  <a:cubicBezTo>
                    <a:pt x="6625" y="51648"/>
                    <a:pt x="8303" y="52004"/>
                    <a:pt x="9883" y="52004"/>
                  </a:cubicBezTo>
                  <a:cubicBezTo>
                    <a:pt x="11859" y="52004"/>
                    <a:pt x="13680" y="51446"/>
                    <a:pt x="14874" y="49812"/>
                  </a:cubicBezTo>
                  <a:cubicBezTo>
                    <a:pt x="15849" y="48506"/>
                    <a:pt x="16114" y="46771"/>
                    <a:pt x="16312" y="45135"/>
                  </a:cubicBezTo>
                  <a:cubicBezTo>
                    <a:pt x="18179" y="30047"/>
                    <a:pt x="17006" y="14562"/>
                    <a:pt x="12891" y="3"/>
                  </a:cubicBezTo>
                  <a:cubicBezTo>
                    <a:pt x="12801" y="1"/>
                    <a:pt x="12712" y="1"/>
                    <a:pt x="12622" y="1"/>
                  </a:cubicBezTo>
                  <a:close/>
                </a:path>
              </a:pathLst>
            </a:custGeom>
            <a:solidFill>
              <a:srgbClr val="FFFFFF"/>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4" name="Google Shape;3384;gd778a894d7_0_2959"/>
            <p:cNvSpPr/>
            <p:nvPr/>
          </p:nvSpPr>
          <p:spPr>
            <a:xfrm>
              <a:off x="1182150" y="2767175"/>
              <a:ext cx="434250" cy="1303425"/>
            </a:xfrm>
            <a:custGeom>
              <a:rect b="b" l="l" r="r" t="t"/>
              <a:pathLst>
                <a:path extrusionOk="0" h="52137" w="17370">
                  <a:moveTo>
                    <a:pt x="12738" y="133"/>
                  </a:moveTo>
                  <a:cubicBezTo>
                    <a:pt x="12837" y="133"/>
                    <a:pt x="12867" y="144"/>
                    <a:pt x="12908" y="266"/>
                  </a:cubicBezTo>
                  <a:cubicBezTo>
                    <a:pt x="13007" y="514"/>
                    <a:pt x="13056" y="795"/>
                    <a:pt x="13122" y="1059"/>
                  </a:cubicBezTo>
                  <a:cubicBezTo>
                    <a:pt x="13271" y="1572"/>
                    <a:pt x="13403" y="2084"/>
                    <a:pt x="13536" y="2596"/>
                  </a:cubicBezTo>
                  <a:cubicBezTo>
                    <a:pt x="13800" y="3637"/>
                    <a:pt x="14048" y="4662"/>
                    <a:pt x="14296" y="5703"/>
                  </a:cubicBezTo>
                  <a:cubicBezTo>
                    <a:pt x="14758" y="7752"/>
                    <a:pt x="15172" y="9801"/>
                    <a:pt x="15519" y="11867"/>
                  </a:cubicBezTo>
                  <a:cubicBezTo>
                    <a:pt x="16229" y="16098"/>
                    <a:pt x="16708" y="20345"/>
                    <a:pt x="16956" y="24609"/>
                  </a:cubicBezTo>
                  <a:cubicBezTo>
                    <a:pt x="17204" y="28839"/>
                    <a:pt x="17204" y="33086"/>
                    <a:pt x="16973" y="37317"/>
                  </a:cubicBezTo>
                  <a:cubicBezTo>
                    <a:pt x="16874" y="39432"/>
                    <a:pt x="16692" y="41548"/>
                    <a:pt x="16461" y="43646"/>
                  </a:cubicBezTo>
                  <a:cubicBezTo>
                    <a:pt x="16246" y="45580"/>
                    <a:pt x="16147" y="47728"/>
                    <a:pt x="15122" y="49431"/>
                  </a:cubicBezTo>
                  <a:cubicBezTo>
                    <a:pt x="13970" y="51380"/>
                    <a:pt x="11940" y="51989"/>
                    <a:pt x="9847" y="51989"/>
                  </a:cubicBezTo>
                  <a:cubicBezTo>
                    <a:pt x="8728" y="51989"/>
                    <a:pt x="7592" y="51815"/>
                    <a:pt x="6562" y="51579"/>
                  </a:cubicBezTo>
                  <a:cubicBezTo>
                    <a:pt x="6165" y="51480"/>
                    <a:pt x="5785" y="51381"/>
                    <a:pt x="5421" y="51281"/>
                  </a:cubicBezTo>
                  <a:cubicBezTo>
                    <a:pt x="4960" y="51166"/>
                    <a:pt x="4582" y="50985"/>
                    <a:pt x="4415" y="50527"/>
                  </a:cubicBezTo>
                  <a:lnTo>
                    <a:pt x="4415" y="50527"/>
                  </a:lnTo>
                  <a:cubicBezTo>
                    <a:pt x="4415" y="50525"/>
                    <a:pt x="4414" y="50523"/>
                    <a:pt x="4413" y="50521"/>
                  </a:cubicBezTo>
                  <a:lnTo>
                    <a:pt x="4413" y="50521"/>
                  </a:lnTo>
                  <a:cubicBezTo>
                    <a:pt x="4413" y="50521"/>
                    <a:pt x="4413" y="50521"/>
                    <a:pt x="4413" y="50521"/>
                  </a:cubicBezTo>
                  <a:cubicBezTo>
                    <a:pt x="4412" y="50514"/>
                    <a:pt x="4410" y="50508"/>
                    <a:pt x="4407" y="50503"/>
                  </a:cubicBezTo>
                  <a:lnTo>
                    <a:pt x="4407" y="50503"/>
                  </a:lnTo>
                  <a:cubicBezTo>
                    <a:pt x="4096" y="49617"/>
                    <a:pt x="3834" y="48746"/>
                    <a:pt x="3703" y="47811"/>
                  </a:cubicBezTo>
                  <a:cubicBezTo>
                    <a:pt x="3587" y="46886"/>
                    <a:pt x="3587" y="45960"/>
                    <a:pt x="3636" y="45035"/>
                  </a:cubicBezTo>
                  <a:cubicBezTo>
                    <a:pt x="3752" y="43085"/>
                    <a:pt x="4132" y="41151"/>
                    <a:pt x="4529" y="39234"/>
                  </a:cubicBezTo>
                  <a:cubicBezTo>
                    <a:pt x="4892" y="37367"/>
                    <a:pt x="5273" y="35499"/>
                    <a:pt x="5421" y="33599"/>
                  </a:cubicBezTo>
                  <a:cubicBezTo>
                    <a:pt x="5570" y="31550"/>
                    <a:pt x="5504" y="29500"/>
                    <a:pt x="5289" y="27451"/>
                  </a:cubicBezTo>
                  <a:cubicBezTo>
                    <a:pt x="4843" y="23353"/>
                    <a:pt x="3769" y="19353"/>
                    <a:pt x="2661" y="15387"/>
                  </a:cubicBezTo>
                  <a:cubicBezTo>
                    <a:pt x="2100" y="13388"/>
                    <a:pt x="1521" y="11404"/>
                    <a:pt x="1009" y="9405"/>
                  </a:cubicBezTo>
                  <a:cubicBezTo>
                    <a:pt x="744" y="8397"/>
                    <a:pt x="480" y="7389"/>
                    <a:pt x="265" y="6364"/>
                  </a:cubicBezTo>
                  <a:cubicBezTo>
                    <a:pt x="133" y="5786"/>
                    <a:pt x="100" y="5224"/>
                    <a:pt x="530" y="4761"/>
                  </a:cubicBezTo>
                  <a:cubicBezTo>
                    <a:pt x="844" y="4381"/>
                    <a:pt x="1257" y="4100"/>
                    <a:pt x="1653" y="3819"/>
                  </a:cubicBezTo>
                  <a:cubicBezTo>
                    <a:pt x="4727" y="1539"/>
                    <a:pt x="8495" y="216"/>
                    <a:pt x="12329" y="134"/>
                  </a:cubicBezTo>
                  <a:lnTo>
                    <a:pt x="12660" y="134"/>
                  </a:lnTo>
                  <a:cubicBezTo>
                    <a:pt x="12690" y="134"/>
                    <a:pt x="12715" y="133"/>
                    <a:pt x="12738" y="133"/>
                  </a:cubicBezTo>
                  <a:close/>
                  <a:moveTo>
                    <a:pt x="12688" y="0"/>
                  </a:moveTo>
                  <a:cubicBezTo>
                    <a:pt x="9000" y="0"/>
                    <a:pt x="5356" y="1136"/>
                    <a:pt x="2298" y="3191"/>
                  </a:cubicBezTo>
                  <a:cubicBezTo>
                    <a:pt x="1901" y="3456"/>
                    <a:pt x="1521" y="3736"/>
                    <a:pt x="1141" y="4017"/>
                  </a:cubicBezTo>
                  <a:cubicBezTo>
                    <a:pt x="827" y="4282"/>
                    <a:pt x="463" y="4546"/>
                    <a:pt x="249" y="4893"/>
                  </a:cubicBezTo>
                  <a:cubicBezTo>
                    <a:pt x="1" y="5273"/>
                    <a:pt x="1" y="5703"/>
                    <a:pt x="67" y="6133"/>
                  </a:cubicBezTo>
                  <a:cubicBezTo>
                    <a:pt x="150" y="6628"/>
                    <a:pt x="282" y="7108"/>
                    <a:pt x="414" y="7604"/>
                  </a:cubicBezTo>
                  <a:cubicBezTo>
                    <a:pt x="910" y="9653"/>
                    <a:pt x="1472" y="11685"/>
                    <a:pt x="2050" y="13718"/>
                  </a:cubicBezTo>
                  <a:cubicBezTo>
                    <a:pt x="3190" y="17734"/>
                    <a:pt x="4347" y="21766"/>
                    <a:pt x="4942" y="25898"/>
                  </a:cubicBezTo>
                  <a:cubicBezTo>
                    <a:pt x="5256" y="27963"/>
                    <a:pt x="5421" y="30046"/>
                    <a:pt x="5355" y="32128"/>
                  </a:cubicBezTo>
                  <a:cubicBezTo>
                    <a:pt x="5306" y="34128"/>
                    <a:pt x="5008" y="36094"/>
                    <a:pt x="4612" y="38061"/>
                  </a:cubicBezTo>
                  <a:cubicBezTo>
                    <a:pt x="3901" y="41680"/>
                    <a:pt x="2876" y="45580"/>
                    <a:pt x="3851" y="49249"/>
                  </a:cubicBezTo>
                  <a:cubicBezTo>
                    <a:pt x="3967" y="49695"/>
                    <a:pt x="4132" y="50125"/>
                    <a:pt x="4281" y="50554"/>
                  </a:cubicBezTo>
                  <a:cubicBezTo>
                    <a:pt x="4562" y="51331"/>
                    <a:pt x="5421" y="51430"/>
                    <a:pt x="6115" y="51612"/>
                  </a:cubicBezTo>
                  <a:cubicBezTo>
                    <a:pt x="6925" y="51810"/>
                    <a:pt x="7751" y="51976"/>
                    <a:pt x="8578" y="52058"/>
                  </a:cubicBezTo>
                  <a:cubicBezTo>
                    <a:pt x="9026" y="52107"/>
                    <a:pt x="9483" y="52137"/>
                    <a:pt x="9942" y="52137"/>
                  </a:cubicBezTo>
                  <a:cubicBezTo>
                    <a:pt x="11042" y="52137"/>
                    <a:pt x="12148" y="51965"/>
                    <a:pt x="13139" y="51463"/>
                  </a:cubicBezTo>
                  <a:cubicBezTo>
                    <a:pt x="14709" y="50687"/>
                    <a:pt x="15601" y="49183"/>
                    <a:pt x="16031" y="47514"/>
                  </a:cubicBezTo>
                  <a:cubicBezTo>
                    <a:pt x="16262" y="46572"/>
                    <a:pt x="16378" y="45580"/>
                    <a:pt x="16494" y="44622"/>
                  </a:cubicBezTo>
                  <a:cubicBezTo>
                    <a:pt x="16626" y="43498"/>
                    <a:pt x="16742" y="42374"/>
                    <a:pt x="16841" y="41234"/>
                  </a:cubicBezTo>
                  <a:cubicBezTo>
                    <a:pt x="17237" y="36805"/>
                    <a:pt x="17370" y="32359"/>
                    <a:pt x="17237" y="27914"/>
                  </a:cubicBezTo>
                  <a:cubicBezTo>
                    <a:pt x="17105" y="23501"/>
                    <a:pt x="16725" y="19089"/>
                    <a:pt x="16097" y="14710"/>
                  </a:cubicBezTo>
                  <a:cubicBezTo>
                    <a:pt x="15469" y="10297"/>
                    <a:pt x="14577" y="5934"/>
                    <a:pt x="13420" y="1621"/>
                  </a:cubicBezTo>
                  <a:cubicBezTo>
                    <a:pt x="13288" y="1092"/>
                    <a:pt x="13139" y="563"/>
                    <a:pt x="12990" y="51"/>
                  </a:cubicBezTo>
                  <a:cubicBezTo>
                    <a:pt x="12990" y="18"/>
                    <a:pt x="12957" y="2"/>
                    <a:pt x="12924" y="2"/>
                  </a:cubicBezTo>
                  <a:cubicBezTo>
                    <a:pt x="12845" y="1"/>
                    <a:pt x="12767" y="0"/>
                    <a:pt x="12688"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5" name="Google Shape;3385;gd778a894d7_0_2959"/>
            <p:cNvSpPr/>
            <p:nvPr/>
          </p:nvSpPr>
          <p:spPr>
            <a:xfrm>
              <a:off x="1220175" y="2816450"/>
              <a:ext cx="173125" cy="440775"/>
            </a:xfrm>
            <a:custGeom>
              <a:rect b="b" l="l" r="r" t="t"/>
              <a:pathLst>
                <a:path extrusionOk="0" h="17631" w="6925">
                  <a:moveTo>
                    <a:pt x="5555" y="1"/>
                  </a:moveTo>
                  <a:cubicBezTo>
                    <a:pt x="5468" y="1"/>
                    <a:pt x="5374" y="15"/>
                    <a:pt x="5272" y="47"/>
                  </a:cubicBezTo>
                  <a:cubicBezTo>
                    <a:pt x="4594" y="245"/>
                    <a:pt x="4148" y="906"/>
                    <a:pt x="3768" y="1534"/>
                  </a:cubicBezTo>
                  <a:cubicBezTo>
                    <a:pt x="1273" y="5732"/>
                    <a:pt x="0" y="10722"/>
                    <a:pt x="132" y="15680"/>
                  </a:cubicBezTo>
                  <a:lnTo>
                    <a:pt x="1124" y="17630"/>
                  </a:lnTo>
                  <a:cubicBezTo>
                    <a:pt x="2380" y="16837"/>
                    <a:pt x="2760" y="13301"/>
                    <a:pt x="4512" y="8839"/>
                  </a:cubicBezTo>
                  <a:cubicBezTo>
                    <a:pt x="5322" y="6756"/>
                    <a:pt x="6925" y="3815"/>
                    <a:pt x="6759" y="2592"/>
                  </a:cubicBezTo>
                  <a:cubicBezTo>
                    <a:pt x="6609" y="1494"/>
                    <a:pt x="6431" y="1"/>
                    <a:pt x="5555"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6" name="Google Shape;3386;gd778a894d7_0_2959"/>
            <p:cNvSpPr/>
            <p:nvPr/>
          </p:nvSpPr>
          <p:spPr>
            <a:xfrm>
              <a:off x="693825" y="2681625"/>
              <a:ext cx="827150" cy="1321525"/>
            </a:xfrm>
            <a:custGeom>
              <a:rect b="b" l="l" r="r" t="t"/>
              <a:pathLst>
                <a:path extrusionOk="0" h="52861" w="33086">
                  <a:moveTo>
                    <a:pt x="31640" y="1"/>
                  </a:moveTo>
                  <a:cubicBezTo>
                    <a:pt x="31449" y="1"/>
                    <a:pt x="31399" y="131"/>
                    <a:pt x="31052" y="168"/>
                  </a:cubicBezTo>
                  <a:cubicBezTo>
                    <a:pt x="25500" y="846"/>
                    <a:pt x="19963" y="1523"/>
                    <a:pt x="14411" y="2201"/>
                  </a:cubicBezTo>
                  <a:cubicBezTo>
                    <a:pt x="13948" y="2267"/>
                    <a:pt x="13452" y="2333"/>
                    <a:pt x="13089" y="2630"/>
                  </a:cubicBezTo>
                  <a:cubicBezTo>
                    <a:pt x="12461" y="3143"/>
                    <a:pt x="12328" y="7704"/>
                    <a:pt x="12362" y="8547"/>
                  </a:cubicBezTo>
                  <a:cubicBezTo>
                    <a:pt x="12923" y="24031"/>
                    <a:pt x="8048" y="33666"/>
                    <a:pt x="0" y="45234"/>
                  </a:cubicBezTo>
                  <a:lnTo>
                    <a:pt x="83" y="46341"/>
                  </a:lnTo>
                  <a:cubicBezTo>
                    <a:pt x="1041" y="48655"/>
                    <a:pt x="2628" y="50688"/>
                    <a:pt x="4594" y="52109"/>
                  </a:cubicBezTo>
                  <a:cubicBezTo>
                    <a:pt x="5128" y="52506"/>
                    <a:pt x="5747" y="52860"/>
                    <a:pt x="6398" y="52860"/>
                  </a:cubicBezTo>
                  <a:cubicBezTo>
                    <a:pt x="6452" y="52860"/>
                    <a:pt x="6506" y="52858"/>
                    <a:pt x="6561" y="52853"/>
                  </a:cubicBezTo>
                  <a:cubicBezTo>
                    <a:pt x="7172" y="52770"/>
                    <a:pt x="7718" y="52357"/>
                    <a:pt x="8197" y="51927"/>
                  </a:cubicBezTo>
                  <a:cubicBezTo>
                    <a:pt x="14064" y="46870"/>
                    <a:pt x="18476" y="39929"/>
                    <a:pt x="20691" y="32278"/>
                  </a:cubicBezTo>
                  <a:cubicBezTo>
                    <a:pt x="22013" y="27733"/>
                    <a:pt x="22558" y="22990"/>
                    <a:pt x="23781" y="18413"/>
                  </a:cubicBezTo>
                  <a:cubicBezTo>
                    <a:pt x="24987" y="13851"/>
                    <a:pt x="26987" y="9290"/>
                    <a:pt x="30524" y="6349"/>
                  </a:cubicBezTo>
                  <a:cubicBezTo>
                    <a:pt x="31515" y="5522"/>
                    <a:pt x="31713" y="4647"/>
                    <a:pt x="32325" y="3473"/>
                  </a:cubicBezTo>
                  <a:cubicBezTo>
                    <a:pt x="32936" y="2300"/>
                    <a:pt x="33085" y="465"/>
                    <a:pt x="31895" y="52"/>
                  </a:cubicBezTo>
                  <a:cubicBezTo>
                    <a:pt x="31784" y="15"/>
                    <a:pt x="31704" y="1"/>
                    <a:pt x="31640" y="1"/>
                  </a:cubicBezTo>
                  <a:close/>
                </a:path>
              </a:pathLst>
            </a:custGeom>
            <a:solidFill>
              <a:srgbClr val="FFFFFF"/>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7" name="Google Shape;3387;gd778a894d7_0_2959"/>
            <p:cNvSpPr/>
            <p:nvPr/>
          </p:nvSpPr>
          <p:spPr>
            <a:xfrm>
              <a:off x="691700" y="2679975"/>
              <a:ext cx="827200" cy="1324800"/>
            </a:xfrm>
            <a:custGeom>
              <a:rect b="b" l="l" r="r" t="t"/>
              <a:pathLst>
                <a:path extrusionOk="0" h="52992" w="33088">
                  <a:moveTo>
                    <a:pt x="31723" y="0"/>
                  </a:moveTo>
                  <a:cubicBezTo>
                    <a:pt x="31582" y="0"/>
                    <a:pt x="31486" y="73"/>
                    <a:pt x="31336" y="118"/>
                  </a:cubicBezTo>
                  <a:cubicBezTo>
                    <a:pt x="31022" y="234"/>
                    <a:pt x="30642" y="234"/>
                    <a:pt x="30311" y="267"/>
                  </a:cubicBezTo>
                  <a:cubicBezTo>
                    <a:pt x="29947" y="317"/>
                    <a:pt x="29600" y="350"/>
                    <a:pt x="29253" y="399"/>
                  </a:cubicBezTo>
                  <a:cubicBezTo>
                    <a:pt x="28543" y="482"/>
                    <a:pt x="27832" y="581"/>
                    <a:pt x="27105" y="664"/>
                  </a:cubicBezTo>
                  <a:cubicBezTo>
                    <a:pt x="24279" y="1011"/>
                    <a:pt x="21453" y="1358"/>
                    <a:pt x="18627" y="1705"/>
                  </a:cubicBezTo>
                  <a:cubicBezTo>
                    <a:pt x="17223" y="1870"/>
                    <a:pt x="15818" y="2035"/>
                    <a:pt x="14413" y="2217"/>
                  </a:cubicBezTo>
                  <a:cubicBezTo>
                    <a:pt x="13967" y="2267"/>
                    <a:pt x="13438" y="2333"/>
                    <a:pt x="13108" y="2663"/>
                  </a:cubicBezTo>
                  <a:cubicBezTo>
                    <a:pt x="12975" y="2796"/>
                    <a:pt x="12909" y="2977"/>
                    <a:pt x="12860" y="3159"/>
                  </a:cubicBezTo>
                  <a:cubicBezTo>
                    <a:pt x="12645" y="3787"/>
                    <a:pt x="12595" y="4481"/>
                    <a:pt x="12529" y="5142"/>
                  </a:cubicBezTo>
                  <a:cubicBezTo>
                    <a:pt x="12447" y="5919"/>
                    <a:pt x="12413" y="6696"/>
                    <a:pt x="12380" y="7472"/>
                  </a:cubicBezTo>
                  <a:cubicBezTo>
                    <a:pt x="12364" y="8133"/>
                    <a:pt x="12380" y="8778"/>
                    <a:pt x="12397" y="9439"/>
                  </a:cubicBezTo>
                  <a:cubicBezTo>
                    <a:pt x="12430" y="10662"/>
                    <a:pt x="12430" y="11868"/>
                    <a:pt x="12380" y="13075"/>
                  </a:cubicBezTo>
                  <a:cubicBezTo>
                    <a:pt x="12298" y="15339"/>
                    <a:pt x="12099" y="17586"/>
                    <a:pt x="11719" y="19817"/>
                  </a:cubicBezTo>
                  <a:cubicBezTo>
                    <a:pt x="11042" y="23883"/>
                    <a:pt x="9802" y="27849"/>
                    <a:pt x="8117" y="31600"/>
                  </a:cubicBezTo>
                  <a:cubicBezTo>
                    <a:pt x="6381" y="35451"/>
                    <a:pt x="4200" y="39070"/>
                    <a:pt x="1870" y="42573"/>
                  </a:cubicBezTo>
                  <a:cubicBezTo>
                    <a:pt x="1275" y="43482"/>
                    <a:pt x="647" y="44375"/>
                    <a:pt x="36" y="45267"/>
                  </a:cubicBezTo>
                  <a:cubicBezTo>
                    <a:pt x="1" y="45313"/>
                    <a:pt x="47" y="45368"/>
                    <a:pt x="95" y="45368"/>
                  </a:cubicBezTo>
                  <a:cubicBezTo>
                    <a:pt x="116" y="45368"/>
                    <a:pt x="136" y="45358"/>
                    <a:pt x="151" y="45333"/>
                  </a:cubicBezTo>
                  <a:cubicBezTo>
                    <a:pt x="2547" y="41879"/>
                    <a:pt x="4861" y="38343"/>
                    <a:pt x="6795" y="34608"/>
                  </a:cubicBezTo>
                  <a:cubicBezTo>
                    <a:pt x="8612" y="31121"/>
                    <a:pt x="10100" y="27452"/>
                    <a:pt x="11058" y="23618"/>
                  </a:cubicBezTo>
                  <a:cubicBezTo>
                    <a:pt x="12116" y="19437"/>
                    <a:pt x="12562" y="15124"/>
                    <a:pt x="12562" y="10811"/>
                  </a:cubicBezTo>
                  <a:cubicBezTo>
                    <a:pt x="12546" y="9257"/>
                    <a:pt x="12480" y="7720"/>
                    <a:pt x="12579" y="6167"/>
                  </a:cubicBezTo>
                  <a:cubicBezTo>
                    <a:pt x="12628" y="5390"/>
                    <a:pt x="12694" y="4630"/>
                    <a:pt x="12827" y="3870"/>
                  </a:cubicBezTo>
                  <a:cubicBezTo>
                    <a:pt x="12876" y="3605"/>
                    <a:pt x="12926" y="3324"/>
                    <a:pt x="13025" y="3076"/>
                  </a:cubicBezTo>
                  <a:cubicBezTo>
                    <a:pt x="13157" y="2729"/>
                    <a:pt x="13422" y="2581"/>
                    <a:pt x="13769" y="2465"/>
                  </a:cubicBezTo>
                  <a:cubicBezTo>
                    <a:pt x="14397" y="2283"/>
                    <a:pt x="15107" y="2267"/>
                    <a:pt x="15752" y="2184"/>
                  </a:cubicBezTo>
                  <a:cubicBezTo>
                    <a:pt x="16429" y="2101"/>
                    <a:pt x="17107" y="2019"/>
                    <a:pt x="17784" y="1936"/>
                  </a:cubicBezTo>
                  <a:cubicBezTo>
                    <a:pt x="19173" y="1771"/>
                    <a:pt x="20544" y="1606"/>
                    <a:pt x="21932" y="1424"/>
                  </a:cubicBezTo>
                  <a:cubicBezTo>
                    <a:pt x="24692" y="1093"/>
                    <a:pt x="27436" y="763"/>
                    <a:pt x="30195" y="416"/>
                  </a:cubicBezTo>
                  <a:cubicBezTo>
                    <a:pt x="30509" y="383"/>
                    <a:pt x="30840" y="350"/>
                    <a:pt x="31154" y="300"/>
                  </a:cubicBezTo>
                  <a:cubicBezTo>
                    <a:pt x="31352" y="284"/>
                    <a:pt x="31517" y="151"/>
                    <a:pt x="31716" y="135"/>
                  </a:cubicBezTo>
                  <a:cubicBezTo>
                    <a:pt x="31731" y="134"/>
                    <a:pt x="31746" y="133"/>
                    <a:pt x="31761" y="133"/>
                  </a:cubicBezTo>
                  <a:cubicBezTo>
                    <a:pt x="32173" y="133"/>
                    <a:pt x="32547" y="561"/>
                    <a:pt x="32674" y="912"/>
                  </a:cubicBezTo>
                  <a:cubicBezTo>
                    <a:pt x="32988" y="1738"/>
                    <a:pt x="32724" y="2746"/>
                    <a:pt x="32344" y="3506"/>
                  </a:cubicBezTo>
                  <a:cubicBezTo>
                    <a:pt x="31898" y="4415"/>
                    <a:pt x="31550" y="5423"/>
                    <a:pt x="30807" y="6150"/>
                  </a:cubicBezTo>
                  <a:cubicBezTo>
                    <a:pt x="30410" y="6530"/>
                    <a:pt x="29964" y="6877"/>
                    <a:pt x="29567" y="7274"/>
                  </a:cubicBezTo>
                  <a:cubicBezTo>
                    <a:pt x="29171" y="7671"/>
                    <a:pt x="28807" y="8084"/>
                    <a:pt x="28460" y="8513"/>
                  </a:cubicBezTo>
                  <a:cubicBezTo>
                    <a:pt x="25535" y="12100"/>
                    <a:pt x="24130" y="16661"/>
                    <a:pt x="23155" y="21106"/>
                  </a:cubicBezTo>
                  <a:cubicBezTo>
                    <a:pt x="22593" y="23701"/>
                    <a:pt x="22147" y="26312"/>
                    <a:pt x="21569" y="28906"/>
                  </a:cubicBezTo>
                  <a:cubicBezTo>
                    <a:pt x="21040" y="31303"/>
                    <a:pt x="20379" y="33666"/>
                    <a:pt x="19487" y="35946"/>
                  </a:cubicBezTo>
                  <a:cubicBezTo>
                    <a:pt x="17817" y="40194"/>
                    <a:pt x="15438" y="44193"/>
                    <a:pt x="12480" y="47680"/>
                  </a:cubicBezTo>
                  <a:cubicBezTo>
                    <a:pt x="11752" y="48523"/>
                    <a:pt x="11009" y="49332"/>
                    <a:pt x="10216" y="50109"/>
                  </a:cubicBezTo>
                  <a:cubicBezTo>
                    <a:pt x="9819" y="50506"/>
                    <a:pt x="9406" y="50902"/>
                    <a:pt x="8993" y="51282"/>
                  </a:cubicBezTo>
                  <a:cubicBezTo>
                    <a:pt x="8546" y="51679"/>
                    <a:pt x="8117" y="52092"/>
                    <a:pt x="7621" y="52439"/>
                  </a:cubicBezTo>
                  <a:cubicBezTo>
                    <a:pt x="7248" y="52684"/>
                    <a:pt x="6850" y="52839"/>
                    <a:pt x="6427" y="52839"/>
                  </a:cubicBezTo>
                  <a:cubicBezTo>
                    <a:pt x="6251" y="52839"/>
                    <a:pt x="6071" y="52812"/>
                    <a:pt x="5886" y="52753"/>
                  </a:cubicBezTo>
                  <a:cubicBezTo>
                    <a:pt x="5274" y="52572"/>
                    <a:pt x="4745" y="52158"/>
                    <a:pt x="4250" y="51778"/>
                  </a:cubicBezTo>
                  <a:cubicBezTo>
                    <a:pt x="3374" y="51068"/>
                    <a:pt x="2564" y="50241"/>
                    <a:pt x="1886" y="49316"/>
                  </a:cubicBezTo>
                  <a:cubicBezTo>
                    <a:pt x="1225" y="48424"/>
                    <a:pt x="664" y="47432"/>
                    <a:pt x="234" y="46391"/>
                  </a:cubicBezTo>
                  <a:cubicBezTo>
                    <a:pt x="221" y="46360"/>
                    <a:pt x="195" y="46348"/>
                    <a:pt x="169" y="46348"/>
                  </a:cubicBezTo>
                  <a:cubicBezTo>
                    <a:pt x="125" y="46348"/>
                    <a:pt x="81" y="46382"/>
                    <a:pt x="102" y="46424"/>
                  </a:cubicBezTo>
                  <a:cubicBezTo>
                    <a:pt x="961" y="48523"/>
                    <a:pt x="2333" y="50390"/>
                    <a:pt x="4101" y="51811"/>
                  </a:cubicBezTo>
                  <a:cubicBezTo>
                    <a:pt x="4760" y="52363"/>
                    <a:pt x="5584" y="52992"/>
                    <a:pt x="6466" y="52992"/>
                  </a:cubicBezTo>
                  <a:cubicBezTo>
                    <a:pt x="6666" y="52992"/>
                    <a:pt x="6870" y="52959"/>
                    <a:pt x="7076" y="52885"/>
                  </a:cubicBezTo>
                  <a:cubicBezTo>
                    <a:pt x="7571" y="52704"/>
                    <a:pt x="8001" y="52340"/>
                    <a:pt x="8398" y="51993"/>
                  </a:cubicBezTo>
                  <a:cubicBezTo>
                    <a:pt x="8827" y="51630"/>
                    <a:pt x="9240" y="51249"/>
                    <a:pt x="9654" y="50853"/>
                  </a:cubicBezTo>
                  <a:cubicBezTo>
                    <a:pt x="12992" y="47696"/>
                    <a:pt x="15768" y="43945"/>
                    <a:pt x="17867" y="39863"/>
                  </a:cubicBezTo>
                  <a:cubicBezTo>
                    <a:pt x="18925" y="37797"/>
                    <a:pt x="19817" y="35649"/>
                    <a:pt x="20511" y="33451"/>
                  </a:cubicBezTo>
                  <a:cubicBezTo>
                    <a:pt x="21321" y="30906"/>
                    <a:pt x="21866" y="28295"/>
                    <a:pt x="22379" y="25684"/>
                  </a:cubicBezTo>
                  <a:cubicBezTo>
                    <a:pt x="23337" y="20759"/>
                    <a:pt x="24246" y="15702"/>
                    <a:pt x="26741" y="11273"/>
                  </a:cubicBezTo>
                  <a:cubicBezTo>
                    <a:pt x="27320" y="10265"/>
                    <a:pt x="27964" y="9307"/>
                    <a:pt x="28708" y="8414"/>
                  </a:cubicBezTo>
                  <a:cubicBezTo>
                    <a:pt x="29072" y="7985"/>
                    <a:pt x="29452" y="7588"/>
                    <a:pt x="29848" y="7191"/>
                  </a:cubicBezTo>
                  <a:cubicBezTo>
                    <a:pt x="30245" y="6795"/>
                    <a:pt x="30724" y="6464"/>
                    <a:pt x="31088" y="6035"/>
                  </a:cubicBezTo>
                  <a:cubicBezTo>
                    <a:pt x="31418" y="5671"/>
                    <a:pt x="31666" y="5258"/>
                    <a:pt x="31881" y="4812"/>
                  </a:cubicBezTo>
                  <a:cubicBezTo>
                    <a:pt x="32112" y="4349"/>
                    <a:pt x="32344" y="3870"/>
                    <a:pt x="32559" y="3390"/>
                  </a:cubicBezTo>
                  <a:cubicBezTo>
                    <a:pt x="32889" y="2680"/>
                    <a:pt x="33087" y="1771"/>
                    <a:pt x="32856" y="994"/>
                  </a:cubicBezTo>
                  <a:cubicBezTo>
                    <a:pt x="32757" y="664"/>
                    <a:pt x="32559" y="366"/>
                    <a:pt x="32261" y="184"/>
                  </a:cubicBezTo>
                  <a:cubicBezTo>
                    <a:pt x="32129" y="85"/>
                    <a:pt x="31947" y="3"/>
                    <a:pt x="31765" y="3"/>
                  </a:cubicBezTo>
                  <a:cubicBezTo>
                    <a:pt x="31751" y="1"/>
                    <a:pt x="31737" y="0"/>
                    <a:pt x="31723"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8" name="Google Shape;3388;gd778a894d7_0_2959"/>
            <p:cNvSpPr/>
            <p:nvPr/>
          </p:nvSpPr>
          <p:spPr>
            <a:xfrm>
              <a:off x="943775" y="1907450"/>
              <a:ext cx="606525" cy="850275"/>
            </a:xfrm>
            <a:custGeom>
              <a:rect b="b" l="l" r="r" t="t"/>
              <a:pathLst>
                <a:path extrusionOk="0" h="34011" w="24261">
                  <a:moveTo>
                    <a:pt x="10773" y="103"/>
                  </a:moveTo>
                  <a:cubicBezTo>
                    <a:pt x="9992" y="103"/>
                    <a:pt x="9220" y="169"/>
                    <a:pt x="8495" y="430"/>
                  </a:cubicBezTo>
                  <a:cubicBezTo>
                    <a:pt x="5652" y="1471"/>
                    <a:pt x="4628" y="4975"/>
                    <a:pt x="4115" y="8015"/>
                  </a:cubicBezTo>
                  <a:cubicBezTo>
                    <a:pt x="2678" y="16559"/>
                    <a:pt x="0" y="24359"/>
                    <a:pt x="2562" y="33597"/>
                  </a:cubicBezTo>
                  <a:lnTo>
                    <a:pt x="22641" y="34011"/>
                  </a:lnTo>
                  <a:cubicBezTo>
                    <a:pt x="24260" y="26376"/>
                    <a:pt x="24211" y="18245"/>
                    <a:pt x="22889" y="9800"/>
                  </a:cubicBezTo>
                  <a:cubicBezTo>
                    <a:pt x="22674" y="8445"/>
                    <a:pt x="21864" y="4429"/>
                    <a:pt x="21269" y="3206"/>
                  </a:cubicBezTo>
                  <a:cubicBezTo>
                    <a:pt x="19699" y="0"/>
                    <a:pt x="15336" y="281"/>
                    <a:pt x="11849" y="132"/>
                  </a:cubicBezTo>
                  <a:cubicBezTo>
                    <a:pt x="11491" y="117"/>
                    <a:pt x="11131" y="103"/>
                    <a:pt x="10773" y="103"/>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89" name="Google Shape;3389;gd778a894d7_0_2959"/>
            <p:cNvSpPr/>
            <p:nvPr/>
          </p:nvSpPr>
          <p:spPr>
            <a:xfrm>
              <a:off x="1298675" y="1605850"/>
              <a:ext cx="70250" cy="40925"/>
            </a:xfrm>
            <a:custGeom>
              <a:rect b="b" l="l" r="r" t="t"/>
              <a:pathLst>
                <a:path extrusionOk="0" h="1637" w="2810">
                  <a:moveTo>
                    <a:pt x="298" y="0"/>
                  </a:moveTo>
                  <a:lnTo>
                    <a:pt x="0" y="1636"/>
                  </a:lnTo>
                  <a:lnTo>
                    <a:pt x="2809" y="1636"/>
                  </a:lnTo>
                  <a:lnTo>
                    <a:pt x="2809"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0" name="Google Shape;3390;gd778a894d7_0_2959"/>
            <p:cNvSpPr/>
            <p:nvPr/>
          </p:nvSpPr>
          <p:spPr>
            <a:xfrm>
              <a:off x="1005750" y="2739100"/>
              <a:ext cx="510250" cy="63250"/>
            </a:xfrm>
            <a:custGeom>
              <a:rect b="b" l="l" r="r" t="t"/>
              <a:pathLst>
                <a:path extrusionOk="0" h="2530" w="20410">
                  <a:moveTo>
                    <a:pt x="0" y="1"/>
                  </a:moveTo>
                  <a:lnTo>
                    <a:pt x="83" y="2430"/>
                  </a:lnTo>
                  <a:lnTo>
                    <a:pt x="20410" y="2529"/>
                  </a:lnTo>
                  <a:lnTo>
                    <a:pt x="20360"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1" name="Google Shape;3391;gd778a894d7_0_2959"/>
            <p:cNvSpPr/>
            <p:nvPr/>
          </p:nvSpPr>
          <p:spPr>
            <a:xfrm>
              <a:off x="1046650" y="1466150"/>
              <a:ext cx="441250" cy="628500"/>
            </a:xfrm>
            <a:custGeom>
              <a:rect b="b" l="l" r="r" t="t"/>
              <a:pathLst>
                <a:path extrusionOk="0" h="25140" w="17650">
                  <a:moveTo>
                    <a:pt x="13485" y="0"/>
                  </a:moveTo>
                  <a:cubicBezTo>
                    <a:pt x="13405" y="0"/>
                    <a:pt x="13322" y="1"/>
                    <a:pt x="13238" y="3"/>
                  </a:cubicBezTo>
                  <a:cubicBezTo>
                    <a:pt x="10709" y="52"/>
                    <a:pt x="7850" y="36"/>
                    <a:pt x="6098" y="1341"/>
                  </a:cubicBezTo>
                  <a:cubicBezTo>
                    <a:pt x="2876" y="3721"/>
                    <a:pt x="3190" y="5555"/>
                    <a:pt x="2727" y="10034"/>
                  </a:cubicBezTo>
                  <a:cubicBezTo>
                    <a:pt x="2314" y="13901"/>
                    <a:pt x="1620" y="17437"/>
                    <a:pt x="628" y="21470"/>
                  </a:cubicBezTo>
                  <a:lnTo>
                    <a:pt x="0" y="22924"/>
                  </a:lnTo>
                  <a:cubicBezTo>
                    <a:pt x="2182" y="23899"/>
                    <a:pt x="4479" y="24626"/>
                    <a:pt x="6842" y="25056"/>
                  </a:cubicBezTo>
                  <a:cubicBezTo>
                    <a:pt x="7152" y="25114"/>
                    <a:pt x="7465" y="25140"/>
                    <a:pt x="7780" y="25140"/>
                  </a:cubicBezTo>
                  <a:cubicBezTo>
                    <a:pt x="10972" y="25140"/>
                    <a:pt x="14426" y="22445"/>
                    <a:pt x="17623" y="22445"/>
                  </a:cubicBezTo>
                  <a:cubicBezTo>
                    <a:pt x="17632" y="22445"/>
                    <a:pt x="17641" y="22445"/>
                    <a:pt x="17650" y="22445"/>
                  </a:cubicBezTo>
                  <a:cubicBezTo>
                    <a:pt x="17187" y="20164"/>
                    <a:pt x="16989" y="17884"/>
                    <a:pt x="16460" y="16148"/>
                  </a:cubicBezTo>
                  <a:cubicBezTo>
                    <a:pt x="16377" y="15884"/>
                    <a:pt x="16146" y="14925"/>
                    <a:pt x="15336" y="14017"/>
                  </a:cubicBezTo>
                  <a:cubicBezTo>
                    <a:pt x="14725" y="13322"/>
                    <a:pt x="14361" y="13256"/>
                    <a:pt x="12857" y="12281"/>
                  </a:cubicBezTo>
                  <a:cubicBezTo>
                    <a:pt x="11915" y="11670"/>
                    <a:pt x="10626" y="11009"/>
                    <a:pt x="10346" y="9968"/>
                  </a:cubicBezTo>
                  <a:cubicBezTo>
                    <a:pt x="10180" y="9340"/>
                    <a:pt x="10213" y="8414"/>
                    <a:pt x="10263" y="7786"/>
                  </a:cubicBezTo>
                  <a:cubicBezTo>
                    <a:pt x="10329" y="7043"/>
                    <a:pt x="10362" y="6547"/>
                    <a:pt x="10560" y="5836"/>
                  </a:cubicBezTo>
                  <a:cubicBezTo>
                    <a:pt x="10874" y="4729"/>
                    <a:pt x="11882" y="3903"/>
                    <a:pt x="13006" y="3473"/>
                  </a:cubicBezTo>
                  <a:cubicBezTo>
                    <a:pt x="13882" y="3142"/>
                    <a:pt x="15138" y="3093"/>
                    <a:pt x="16080" y="3010"/>
                  </a:cubicBezTo>
                  <a:cubicBezTo>
                    <a:pt x="16411" y="2977"/>
                    <a:pt x="16344" y="2234"/>
                    <a:pt x="16328" y="1920"/>
                  </a:cubicBezTo>
                  <a:cubicBezTo>
                    <a:pt x="16280" y="675"/>
                    <a:pt x="15754" y="0"/>
                    <a:pt x="13485" y="0"/>
                  </a:cubicBezTo>
                  <a:close/>
                </a:path>
              </a:pathLst>
            </a:custGeom>
            <a:solidFill>
              <a:srgbClr val="FFFFFF"/>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2" name="Google Shape;3392;gd778a894d7_0_2959"/>
            <p:cNvSpPr/>
            <p:nvPr/>
          </p:nvSpPr>
          <p:spPr>
            <a:xfrm>
              <a:off x="1044000" y="1464300"/>
              <a:ext cx="445975" cy="632050"/>
            </a:xfrm>
            <a:custGeom>
              <a:rect b="b" l="l" r="r" t="t"/>
              <a:pathLst>
                <a:path extrusionOk="0" h="25282" w="17839">
                  <a:moveTo>
                    <a:pt x="13082" y="0"/>
                  </a:moveTo>
                  <a:cubicBezTo>
                    <a:pt x="12190" y="0"/>
                    <a:pt x="11286" y="45"/>
                    <a:pt x="10402" y="110"/>
                  </a:cubicBezTo>
                  <a:cubicBezTo>
                    <a:pt x="9344" y="192"/>
                    <a:pt x="8254" y="341"/>
                    <a:pt x="7279" y="738"/>
                  </a:cubicBezTo>
                  <a:cubicBezTo>
                    <a:pt x="6419" y="1085"/>
                    <a:pt x="5676" y="1680"/>
                    <a:pt x="5014" y="2324"/>
                  </a:cubicBezTo>
                  <a:cubicBezTo>
                    <a:pt x="4502" y="2820"/>
                    <a:pt x="4056" y="3398"/>
                    <a:pt x="3758" y="4059"/>
                  </a:cubicBezTo>
                  <a:cubicBezTo>
                    <a:pt x="3461" y="4687"/>
                    <a:pt x="3296" y="5365"/>
                    <a:pt x="3180" y="6042"/>
                  </a:cubicBezTo>
                  <a:cubicBezTo>
                    <a:pt x="3048" y="6885"/>
                    <a:pt x="2982" y="7712"/>
                    <a:pt x="2899" y="8554"/>
                  </a:cubicBezTo>
                  <a:cubicBezTo>
                    <a:pt x="2800" y="9711"/>
                    <a:pt x="2684" y="10884"/>
                    <a:pt x="2536" y="12041"/>
                  </a:cubicBezTo>
                  <a:cubicBezTo>
                    <a:pt x="2189" y="14586"/>
                    <a:pt x="1709" y="17098"/>
                    <a:pt x="1131" y="19594"/>
                  </a:cubicBezTo>
                  <a:cubicBezTo>
                    <a:pt x="982" y="20238"/>
                    <a:pt x="817" y="20883"/>
                    <a:pt x="668" y="21527"/>
                  </a:cubicBezTo>
                  <a:cubicBezTo>
                    <a:pt x="648" y="21576"/>
                    <a:pt x="687" y="21608"/>
                    <a:pt x="729" y="21608"/>
                  </a:cubicBezTo>
                  <a:cubicBezTo>
                    <a:pt x="758" y="21608"/>
                    <a:pt x="787" y="21594"/>
                    <a:pt x="800" y="21560"/>
                  </a:cubicBezTo>
                  <a:cubicBezTo>
                    <a:pt x="1412" y="19081"/>
                    <a:pt x="1957" y="16586"/>
                    <a:pt x="2370" y="14057"/>
                  </a:cubicBezTo>
                  <a:cubicBezTo>
                    <a:pt x="2569" y="12851"/>
                    <a:pt x="2734" y="11628"/>
                    <a:pt x="2866" y="10405"/>
                  </a:cubicBezTo>
                  <a:cubicBezTo>
                    <a:pt x="2965" y="9414"/>
                    <a:pt x="3048" y="8406"/>
                    <a:pt x="3147" y="7414"/>
                  </a:cubicBezTo>
                  <a:cubicBezTo>
                    <a:pt x="3279" y="5976"/>
                    <a:pt x="3494" y="4522"/>
                    <a:pt x="4337" y="3316"/>
                  </a:cubicBezTo>
                  <a:cubicBezTo>
                    <a:pt x="4816" y="2638"/>
                    <a:pt x="5428" y="2076"/>
                    <a:pt x="6089" y="1580"/>
                  </a:cubicBezTo>
                  <a:cubicBezTo>
                    <a:pt x="6898" y="969"/>
                    <a:pt x="7857" y="622"/>
                    <a:pt x="8848" y="440"/>
                  </a:cubicBezTo>
                  <a:cubicBezTo>
                    <a:pt x="9956" y="242"/>
                    <a:pt x="11096" y="192"/>
                    <a:pt x="12220" y="159"/>
                  </a:cubicBezTo>
                  <a:cubicBezTo>
                    <a:pt x="12647" y="152"/>
                    <a:pt x="13094" y="129"/>
                    <a:pt x="13540" y="129"/>
                  </a:cubicBezTo>
                  <a:cubicBezTo>
                    <a:pt x="14112" y="129"/>
                    <a:pt x="14682" y="167"/>
                    <a:pt x="15211" y="324"/>
                  </a:cubicBezTo>
                  <a:cubicBezTo>
                    <a:pt x="15789" y="506"/>
                    <a:pt x="16186" y="886"/>
                    <a:pt x="16318" y="1481"/>
                  </a:cubicBezTo>
                  <a:cubicBezTo>
                    <a:pt x="16384" y="1779"/>
                    <a:pt x="16384" y="2109"/>
                    <a:pt x="16384" y="2423"/>
                  </a:cubicBezTo>
                  <a:cubicBezTo>
                    <a:pt x="16384" y="2588"/>
                    <a:pt x="16401" y="2869"/>
                    <a:pt x="16269" y="2985"/>
                  </a:cubicBezTo>
                  <a:cubicBezTo>
                    <a:pt x="16214" y="3029"/>
                    <a:pt x="16136" y="3037"/>
                    <a:pt x="16067" y="3037"/>
                  </a:cubicBezTo>
                  <a:cubicBezTo>
                    <a:pt x="16032" y="3037"/>
                    <a:pt x="15999" y="3035"/>
                    <a:pt x="15971" y="3035"/>
                  </a:cubicBezTo>
                  <a:cubicBezTo>
                    <a:pt x="15822" y="3051"/>
                    <a:pt x="15690" y="3051"/>
                    <a:pt x="15541" y="3068"/>
                  </a:cubicBezTo>
                  <a:cubicBezTo>
                    <a:pt x="14500" y="3150"/>
                    <a:pt x="13443" y="3250"/>
                    <a:pt x="12501" y="3745"/>
                  </a:cubicBezTo>
                  <a:cubicBezTo>
                    <a:pt x="11658" y="4208"/>
                    <a:pt x="10881" y="4919"/>
                    <a:pt x="10617" y="5861"/>
                  </a:cubicBezTo>
                  <a:cubicBezTo>
                    <a:pt x="10452" y="6389"/>
                    <a:pt x="10385" y="6935"/>
                    <a:pt x="10336" y="7480"/>
                  </a:cubicBezTo>
                  <a:cubicBezTo>
                    <a:pt x="10286" y="8042"/>
                    <a:pt x="10237" y="8587"/>
                    <a:pt x="10270" y="9149"/>
                  </a:cubicBezTo>
                  <a:cubicBezTo>
                    <a:pt x="10286" y="9612"/>
                    <a:pt x="10336" y="10091"/>
                    <a:pt x="10584" y="10504"/>
                  </a:cubicBezTo>
                  <a:cubicBezTo>
                    <a:pt x="10799" y="10901"/>
                    <a:pt x="11146" y="11215"/>
                    <a:pt x="11509" y="11479"/>
                  </a:cubicBezTo>
                  <a:cubicBezTo>
                    <a:pt x="11906" y="11793"/>
                    <a:pt x="12335" y="12058"/>
                    <a:pt x="12765" y="12322"/>
                  </a:cubicBezTo>
                  <a:cubicBezTo>
                    <a:pt x="13211" y="12587"/>
                    <a:pt x="13641" y="12868"/>
                    <a:pt x="14087" y="13132"/>
                  </a:cubicBezTo>
                  <a:cubicBezTo>
                    <a:pt x="14368" y="13297"/>
                    <a:pt x="14649" y="13463"/>
                    <a:pt x="14914" y="13677"/>
                  </a:cubicBezTo>
                  <a:cubicBezTo>
                    <a:pt x="15227" y="13925"/>
                    <a:pt x="15508" y="14239"/>
                    <a:pt x="15740" y="14570"/>
                  </a:cubicBezTo>
                  <a:cubicBezTo>
                    <a:pt x="16252" y="15297"/>
                    <a:pt x="16500" y="16156"/>
                    <a:pt x="16698" y="17016"/>
                  </a:cubicBezTo>
                  <a:cubicBezTo>
                    <a:pt x="16996" y="18205"/>
                    <a:pt x="17145" y="19412"/>
                    <a:pt x="17343" y="20618"/>
                  </a:cubicBezTo>
                  <a:cubicBezTo>
                    <a:pt x="17438" y="21235"/>
                    <a:pt x="17548" y="21851"/>
                    <a:pt x="17673" y="22453"/>
                  </a:cubicBezTo>
                  <a:lnTo>
                    <a:pt x="17673" y="22453"/>
                  </a:lnTo>
                  <a:cubicBezTo>
                    <a:pt x="16627" y="22467"/>
                    <a:pt x="15598" y="22743"/>
                    <a:pt x="14633" y="23081"/>
                  </a:cubicBezTo>
                  <a:cubicBezTo>
                    <a:pt x="13542" y="23461"/>
                    <a:pt x="12484" y="23940"/>
                    <a:pt x="11410" y="24337"/>
                  </a:cubicBezTo>
                  <a:cubicBezTo>
                    <a:pt x="10385" y="24733"/>
                    <a:pt x="9328" y="25080"/>
                    <a:pt x="8237" y="25146"/>
                  </a:cubicBezTo>
                  <a:cubicBezTo>
                    <a:pt x="8139" y="25152"/>
                    <a:pt x="8042" y="25155"/>
                    <a:pt x="7945" y="25155"/>
                  </a:cubicBezTo>
                  <a:cubicBezTo>
                    <a:pt x="7485" y="25155"/>
                    <a:pt x="7035" y="25093"/>
                    <a:pt x="6584" y="24998"/>
                  </a:cubicBezTo>
                  <a:cubicBezTo>
                    <a:pt x="5907" y="24865"/>
                    <a:pt x="5229" y="24700"/>
                    <a:pt x="4552" y="24518"/>
                  </a:cubicBezTo>
                  <a:cubicBezTo>
                    <a:pt x="3048" y="24105"/>
                    <a:pt x="1577" y="23576"/>
                    <a:pt x="156" y="22932"/>
                  </a:cubicBezTo>
                  <a:cubicBezTo>
                    <a:pt x="146" y="22928"/>
                    <a:pt x="136" y="22926"/>
                    <a:pt x="126" y="22926"/>
                  </a:cubicBezTo>
                  <a:cubicBezTo>
                    <a:pt x="55" y="22926"/>
                    <a:pt x="1" y="23019"/>
                    <a:pt x="73" y="23048"/>
                  </a:cubicBezTo>
                  <a:cubicBezTo>
                    <a:pt x="1329" y="23609"/>
                    <a:pt x="2618" y="24105"/>
                    <a:pt x="3924" y="24485"/>
                  </a:cubicBezTo>
                  <a:cubicBezTo>
                    <a:pt x="4601" y="24684"/>
                    <a:pt x="5295" y="24865"/>
                    <a:pt x="5989" y="25014"/>
                  </a:cubicBezTo>
                  <a:cubicBezTo>
                    <a:pt x="6551" y="25130"/>
                    <a:pt x="7130" y="25262"/>
                    <a:pt x="7725" y="25279"/>
                  </a:cubicBezTo>
                  <a:cubicBezTo>
                    <a:pt x="7782" y="25280"/>
                    <a:pt x="7840" y="25281"/>
                    <a:pt x="7898" y="25281"/>
                  </a:cubicBezTo>
                  <a:cubicBezTo>
                    <a:pt x="8914" y="25281"/>
                    <a:pt x="9927" y="25012"/>
                    <a:pt x="10881" y="24684"/>
                  </a:cubicBezTo>
                  <a:cubicBezTo>
                    <a:pt x="11972" y="24304"/>
                    <a:pt x="13030" y="23824"/>
                    <a:pt x="14120" y="23411"/>
                  </a:cubicBezTo>
                  <a:cubicBezTo>
                    <a:pt x="15277" y="22981"/>
                    <a:pt x="16500" y="22585"/>
                    <a:pt x="17756" y="22585"/>
                  </a:cubicBezTo>
                  <a:cubicBezTo>
                    <a:pt x="17806" y="22585"/>
                    <a:pt x="17839" y="22552"/>
                    <a:pt x="17822" y="22502"/>
                  </a:cubicBezTo>
                  <a:cubicBezTo>
                    <a:pt x="17558" y="21213"/>
                    <a:pt x="17376" y="19891"/>
                    <a:pt x="17161" y="18586"/>
                  </a:cubicBezTo>
                  <a:cubicBezTo>
                    <a:pt x="16996" y="17644"/>
                    <a:pt x="16814" y="16669"/>
                    <a:pt x="16483" y="15760"/>
                  </a:cubicBezTo>
                  <a:cubicBezTo>
                    <a:pt x="16203" y="14917"/>
                    <a:pt x="15690" y="14124"/>
                    <a:pt x="15013" y="13578"/>
                  </a:cubicBezTo>
                  <a:cubicBezTo>
                    <a:pt x="14765" y="13380"/>
                    <a:pt x="14500" y="13215"/>
                    <a:pt x="14219" y="13049"/>
                  </a:cubicBezTo>
                  <a:cubicBezTo>
                    <a:pt x="13773" y="12785"/>
                    <a:pt x="13327" y="12504"/>
                    <a:pt x="12881" y="12223"/>
                  </a:cubicBezTo>
                  <a:cubicBezTo>
                    <a:pt x="12071" y="11711"/>
                    <a:pt x="11046" y="11198"/>
                    <a:pt x="10617" y="10290"/>
                  </a:cubicBezTo>
                  <a:cubicBezTo>
                    <a:pt x="10385" y="9810"/>
                    <a:pt x="10385" y="9199"/>
                    <a:pt x="10402" y="8670"/>
                  </a:cubicBezTo>
                  <a:cubicBezTo>
                    <a:pt x="10402" y="8108"/>
                    <a:pt x="10452" y="7563"/>
                    <a:pt x="10518" y="7001"/>
                  </a:cubicBezTo>
                  <a:cubicBezTo>
                    <a:pt x="10584" y="6439"/>
                    <a:pt x="10699" y="5844"/>
                    <a:pt x="10980" y="5348"/>
                  </a:cubicBezTo>
                  <a:cubicBezTo>
                    <a:pt x="11228" y="4886"/>
                    <a:pt x="11608" y="4505"/>
                    <a:pt x="12038" y="4192"/>
                  </a:cubicBezTo>
                  <a:cubicBezTo>
                    <a:pt x="12468" y="3894"/>
                    <a:pt x="12947" y="3646"/>
                    <a:pt x="13459" y="3514"/>
                  </a:cubicBezTo>
                  <a:cubicBezTo>
                    <a:pt x="14005" y="3349"/>
                    <a:pt x="14583" y="3283"/>
                    <a:pt x="15161" y="3233"/>
                  </a:cubicBezTo>
                  <a:cubicBezTo>
                    <a:pt x="15426" y="3216"/>
                    <a:pt x="15690" y="3200"/>
                    <a:pt x="15971" y="3167"/>
                  </a:cubicBezTo>
                  <a:cubicBezTo>
                    <a:pt x="15998" y="3167"/>
                    <a:pt x="16026" y="3167"/>
                    <a:pt x="16054" y="3167"/>
                  </a:cubicBezTo>
                  <a:cubicBezTo>
                    <a:pt x="16178" y="3167"/>
                    <a:pt x="16306" y="3156"/>
                    <a:pt x="16401" y="3035"/>
                  </a:cubicBezTo>
                  <a:cubicBezTo>
                    <a:pt x="16599" y="2770"/>
                    <a:pt x="16533" y="2324"/>
                    <a:pt x="16517" y="2010"/>
                  </a:cubicBezTo>
                  <a:cubicBezTo>
                    <a:pt x="16483" y="1481"/>
                    <a:pt x="16384" y="936"/>
                    <a:pt x="15955" y="572"/>
                  </a:cubicBezTo>
                  <a:cubicBezTo>
                    <a:pt x="15393" y="77"/>
                    <a:pt x="14517" y="27"/>
                    <a:pt x="13806" y="10"/>
                  </a:cubicBezTo>
                  <a:cubicBezTo>
                    <a:pt x="13566" y="3"/>
                    <a:pt x="13324" y="0"/>
                    <a:pt x="1308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3" name="Google Shape;3393;gd778a894d7_0_2959"/>
            <p:cNvSpPr/>
            <p:nvPr/>
          </p:nvSpPr>
          <p:spPr>
            <a:xfrm>
              <a:off x="1366000" y="1564175"/>
              <a:ext cx="155600" cy="124575"/>
            </a:xfrm>
            <a:custGeom>
              <a:rect b="b" l="l" r="r" t="t"/>
              <a:pathLst>
                <a:path extrusionOk="0" h="4983" w="6224">
                  <a:moveTo>
                    <a:pt x="3802" y="0"/>
                  </a:moveTo>
                  <a:cubicBezTo>
                    <a:pt x="3687" y="0"/>
                    <a:pt x="3565" y="10"/>
                    <a:pt x="3438" y="31"/>
                  </a:cubicBezTo>
                  <a:cubicBezTo>
                    <a:pt x="2777" y="147"/>
                    <a:pt x="1389" y="411"/>
                    <a:pt x="811" y="577"/>
                  </a:cubicBezTo>
                  <a:cubicBezTo>
                    <a:pt x="612" y="643"/>
                    <a:pt x="282" y="742"/>
                    <a:pt x="133" y="973"/>
                  </a:cubicBezTo>
                  <a:cubicBezTo>
                    <a:pt x="50" y="1089"/>
                    <a:pt x="50" y="1238"/>
                    <a:pt x="50" y="1370"/>
                  </a:cubicBezTo>
                  <a:cubicBezTo>
                    <a:pt x="1" y="2576"/>
                    <a:pt x="1" y="2907"/>
                    <a:pt x="1" y="4080"/>
                  </a:cubicBezTo>
                  <a:cubicBezTo>
                    <a:pt x="1" y="4394"/>
                    <a:pt x="364" y="4873"/>
                    <a:pt x="744" y="4906"/>
                  </a:cubicBezTo>
                  <a:cubicBezTo>
                    <a:pt x="1283" y="4948"/>
                    <a:pt x="1983" y="4983"/>
                    <a:pt x="2521" y="4983"/>
                  </a:cubicBezTo>
                  <a:cubicBezTo>
                    <a:pt x="2841" y="4983"/>
                    <a:pt x="3104" y="4970"/>
                    <a:pt x="3240" y="4939"/>
                  </a:cubicBezTo>
                  <a:cubicBezTo>
                    <a:pt x="3570" y="4840"/>
                    <a:pt x="3719" y="4113"/>
                    <a:pt x="4066" y="4113"/>
                  </a:cubicBezTo>
                  <a:cubicBezTo>
                    <a:pt x="6224" y="4097"/>
                    <a:pt x="6145" y="0"/>
                    <a:pt x="3802" y="0"/>
                  </a:cubicBezTo>
                  <a:close/>
                </a:path>
              </a:pathLst>
            </a:custGeom>
            <a:solidFill>
              <a:srgbClr val="F9DC2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4" name="Google Shape;3394;gd778a894d7_0_2959"/>
            <p:cNvSpPr/>
            <p:nvPr/>
          </p:nvSpPr>
          <p:spPr>
            <a:xfrm>
              <a:off x="1363950" y="1560300"/>
              <a:ext cx="145025" cy="132775"/>
            </a:xfrm>
            <a:custGeom>
              <a:rect b="b" l="l" r="r" t="t"/>
              <a:pathLst>
                <a:path extrusionOk="0" h="5311" w="5801">
                  <a:moveTo>
                    <a:pt x="4530" y="377"/>
                  </a:moveTo>
                  <a:cubicBezTo>
                    <a:pt x="4587" y="377"/>
                    <a:pt x="4638" y="379"/>
                    <a:pt x="4677" y="385"/>
                  </a:cubicBezTo>
                  <a:cubicBezTo>
                    <a:pt x="4710" y="401"/>
                    <a:pt x="4727" y="401"/>
                    <a:pt x="4793" y="451"/>
                  </a:cubicBezTo>
                  <a:cubicBezTo>
                    <a:pt x="4875" y="500"/>
                    <a:pt x="4958" y="632"/>
                    <a:pt x="5024" y="765"/>
                  </a:cubicBezTo>
                  <a:cubicBezTo>
                    <a:pt x="5206" y="1112"/>
                    <a:pt x="5288" y="1541"/>
                    <a:pt x="5338" y="1921"/>
                  </a:cubicBezTo>
                  <a:cubicBezTo>
                    <a:pt x="5388" y="2368"/>
                    <a:pt x="5404" y="2797"/>
                    <a:pt x="5371" y="3244"/>
                  </a:cubicBezTo>
                  <a:cubicBezTo>
                    <a:pt x="5355" y="3409"/>
                    <a:pt x="5338" y="3591"/>
                    <a:pt x="5288" y="3756"/>
                  </a:cubicBezTo>
                  <a:cubicBezTo>
                    <a:pt x="5272" y="3805"/>
                    <a:pt x="5239" y="3888"/>
                    <a:pt x="5222" y="3905"/>
                  </a:cubicBezTo>
                  <a:cubicBezTo>
                    <a:pt x="5222" y="3938"/>
                    <a:pt x="5206" y="3954"/>
                    <a:pt x="5189" y="3987"/>
                  </a:cubicBezTo>
                  <a:cubicBezTo>
                    <a:pt x="5180" y="3987"/>
                    <a:pt x="5170" y="3999"/>
                    <a:pt x="5170" y="4001"/>
                  </a:cubicBezTo>
                  <a:lnTo>
                    <a:pt x="5170" y="4001"/>
                  </a:lnTo>
                  <a:cubicBezTo>
                    <a:pt x="5162" y="4006"/>
                    <a:pt x="5156" y="4010"/>
                    <a:pt x="5156" y="4020"/>
                  </a:cubicBezTo>
                  <a:cubicBezTo>
                    <a:pt x="5143" y="4029"/>
                    <a:pt x="5136" y="4032"/>
                    <a:pt x="5134" y="4032"/>
                  </a:cubicBezTo>
                  <a:cubicBezTo>
                    <a:pt x="5130" y="4032"/>
                    <a:pt x="5136" y="4025"/>
                    <a:pt x="5136" y="4025"/>
                  </a:cubicBezTo>
                  <a:lnTo>
                    <a:pt x="5136" y="4025"/>
                  </a:lnTo>
                  <a:cubicBezTo>
                    <a:pt x="5135" y="4025"/>
                    <a:pt x="5133" y="4027"/>
                    <a:pt x="5126" y="4034"/>
                  </a:cubicBezTo>
                  <a:lnTo>
                    <a:pt x="5126" y="4034"/>
                  </a:lnTo>
                  <a:cubicBezTo>
                    <a:pt x="5089" y="4029"/>
                    <a:pt x="5052" y="4029"/>
                    <a:pt x="5016" y="4029"/>
                  </a:cubicBezTo>
                  <a:cubicBezTo>
                    <a:pt x="4974" y="4029"/>
                    <a:pt x="4933" y="4029"/>
                    <a:pt x="4892" y="4020"/>
                  </a:cubicBezTo>
                  <a:cubicBezTo>
                    <a:pt x="4776" y="4020"/>
                    <a:pt x="4677" y="4004"/>
                    <a:pt x="4561" y="3987"/>
                  </a:cubicBezTo>
                  <a:cubicBezTo>
                    <a:pt x="4231" y="3987"/>
                    <a:pt x="4016" y="4152"/>
                    <a:pt x="3818" y="4417"/>
                  </a:cubicBezTo>
                  <a:cubicBezTo>
                    <a:pt x="3669" y="4615"/>
                    <a:pt x="3537" y="4863"/>
                    <a:pt x="3256" y="4896"/>
                  </a:cubicBezTo>
                  <a:cubicBezTo>
                    <a:pt x="3091" y="4921"/>
                    <a:pt x="2921" y="4929"/>
                    <a:pt x="2752" y="4929"/>
                  </a:cubicBezTo>
                  <a:cubicBezTo>
                    <a:pt x="2582" y="4929"/>
                    <a:pt x="2413" y="4921"/>
                    <a:pt x="2248" y="4913"/>
                  </a:cubicBezTo>
                  <a:cubicBezTo>
                    <a:pt x="1851" y="4896"/>
                    <a:pt x="1454" y="4880"/>
                    <a:pt x="1074" y="4847"/>
                  </a:cubicBezTo>
                  <a:cubicBezTo>
                    <a:pt x="744" y="4830"/>
                    <a:pt x="413" y="4566"/>
                    <a:pt x="397" y="4219"/>
                  </a:cubicBezTo>
                  <a:cubicBezTo>
                    <a:pt x="397" y="3541"/>
                    <a:pt x="397" y="2863"/>
                    <a:pt x="413" y="2186"/>
                  </a:cubicBezTo>
                  <a:cubicBezTo>
                    <a:pt x="430" y="2004"/>
                    <a:pt x="430" y="1822"/>
                    <a:pt x="430" y="1641"/>
                  </a:cubicBezTo>
                  <a:cubicBezTo>
                    <a:pt x="446" y="1442"/>
                    <a:pt x="430" y="1244"/>
                    <a:pt x="595" y="1112"/>
                  </a:cubicBezTo>
                  <a:cubicBezTo>
                    <a:pt x="860" y="913"/>
                    <a:pt x="1256" y="847"/>
                    <a:pt x="1554" y="765"/>
                  </a:cubicBezTo>
                  <a:cubicBezTo>
                    <a:pt x="2413" y="517"/>
                    <a:pt x="3289" y="401"/>
                    <a:pt x="4181" y="385"/>
                  </a:cubicBezTo>
                  <a:cubicBezTo>
                    <a:pt x="4280" y="385"/>
                    <a:pt x="4416" y="377"/>
                    <a:pt x="4530" y="377"/>
                  </a:cubicBezTo>
                  <a:close/>
                  <a:moveTo>
                    <a:pt x="4545" y="0"/>
                  </a:moveTo>
                  <a:cubicBezTo>
                    <a:pt x="4466" y="0"/>
                    <a:pt x="4388" y="4"/>
                    <a:pt x="4313" y="4"/>
                  </a:cubicBezTo>
                  <a:cubicBezTo>
                    <a:pt x="4066" y="4"/>
                    <a:pt x="3818" y="4"/>
                    <a:pt x="3570" y="21"/>
                  </a:cubicBezTo>
                  <a:cubicBezTo>
                    <a:pt x="3074" y="54"/>
                    <a:pt x="2578" y="104"/>
                    <a:pt x="2099" y="219"/>
                  </a:cubicBezTo>
                  <a:cubicBezTo>
                    <a:pt x="1636" y="318"/>
                    <a:pt x="1157" y="434"/>
                    <a:pt x="711" y="616"/>
                  </a:cubicBezTo>
                  <a:cubicBezTo>
                    <a:pt x="529" y="682"/>
                    <a:pt x="347" y="781"/>
                    <a:pt x="215" y="930"/>
                  </a:cubicBezTo>
                  <a:cubicBezTo>
                    <a:pt x="66" y="1112"/>
                    <a:pt x="50" y="1343"/>
                    <a:pt x="50" y="1574"/>
                  </a:cubicBezTo>
                  <a:cubicBezTo>
                    <a:pt x="17" y="2450"/>
                    <a:pt x="0" y="3326"/>
                    <a:pt x="0" y="4219"/>
                  </a:cubicBezTo>
                  <a:cubicBezTo>
                    <a:pt x="0" y="4219"/>
                    <a:pt x="0" y="4219"/>
                    <a:pt x="0" y="4219"/>
                  </a:cubicBezTo>
                  <a:lnTo>
                    <a:pt x="0" y="4219"/>
                  </a:lnTo>
                  <a:cubicBezTo>
                    <a:pt x="0" y="4228"/>
                    <a:pt x="1" y="4238"/>
                    <a:pt x="2" y="4247"/>
                  </a:cubicBezTo>
                  <a:lnTo>
                    <a:pt x="2" y="4247"/>
                  </a:lnTo>
                  <a:cubicBezTo>
                    <a:pt x="29" y="4583"/>
                    <a:pt x="256" y="4885"/>
                    <a:pt x="529" y="5078"/>
                  </a:cubicBezTo>
                  <a:cubicBezTo>
                    <a:pt x="826" y="5293"/>
                    <a:pt x="1240" y="5260"/>
                    <a:pt x="1603" y="5276"/>
                  </a:cubicBezTo>
                  <a:cubicBezTo>
                    <a:pt x="1983" y="5293"/>
                    <a:pt x="2380" y="5309"/>
                    <a:pt x="2760" y="5309"/>
                  </a:cubicBezTo>
                  <a:cubicBezTo>
                    <a:pt x="2822" y="5309"/>
                    <a:pt x="2888" y="5310"/>
                    <a:pt x="2956" y="5310"/>
                  </a:cubicBezTo>
                  <a:cubicBezTo>
                    <a:pt x="3160" y="5310"/>
                    <a:pt x="3380" y="5301"/>
                    <a:pt x="3553" y="5227"/>
                  </a:cubicBezTo>
                  <a:cubicBezTo>
                    <a:pt x="3867" y="5111"/>
                    <a:pt x="3999" y="4780"/>
                    <a:pt x="4214" y="4549"/>
                  </a:cubicBezTo>
                  <a:cubicBezTo>
                    <a:pt x="4330" y="4417"/>
                    <a:pt x="4429" y="4384"/>
                    <a:pt x="4611" y="4384"/>
                  </a:cubicBezTo>
                  <a:cubicBezTo>
                    <a:pt x="4757" y="4396"/>
                    <a:pt x="4912" y="4435"/>
                    <a:pt x="5056" y="4435"/>
                  </a:cubicBezTo>
                  <a:cubicBezTo>
                    <a:pt x="5108" y="4435"/>
                    <a:pt x="5158" y="4430"/>
                    <a:pt x="5206" y="4417"/>
                  </a:cubicBezTo>
                  <a:cubicBezTo>
                    <a:pt x="5536" y="4334"/>
                    <a:pt x="5652" y="3954"/>
                    <a:pt x="5702" y="3673"/>
                  </a:cubicBezTo>
                  <a:cubicBezTo>
                    <a:pt x="5801" y="3210"/>
                    <a:pt x="5801" y="2731"/>
                    <a:pt x="5768" y="2269"/>
                  </a:cubicBezTo>
                  <a:cubicBezTo>
                    <a:pt x="5718" y="1773"/>
                    <a:pt x="5652" y="1277"/>
                    <a:pt x="5470" y="831"/>
                  </a:cubicBezTo>
                  <a:cubicBezTo>
                    <a:pt x="5355" y="500"/>
                    <a:pt x="5156" y="104"/>
                    <a:pt x="4776" y="21"/>
                  </a:cubicBezTo>
                  <a:cubicBezTo>
                    <a:pt x="4702" y="4"/>
                    <a:pt x="4623" y="0"/>
                    <a:pt x="4545"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5" name="Google Shape;3395;gd778a894d7_0_2959"/>
            <p:cNvSpPr/>
            <p:nvPr/>
          </p:nvSpPr>
          <p:spPr>
            <a:xfrm>
              <a:off x="1037150" y="1913225"/>
              <a:ext cx="249550" cy="367725"/>
            </a:xfrm>
            <a:custGeom>
              <a:rect b="b" l="l" r="r" t="t"/>
              <a:pathLst>
                <a:path extrusionOk="0" h="14709" w="9982">
                  <a:moveTo>
                    <a:pt x="2483" y="44"/>
                  </a:moveTo>
                  <a:cubicBezTo>
                    <a:pt x="2171" y="44"/>
                    <a:pt x="1865" y="74"/>
                    <a:pt x="1587" y="199"/>
                  </a:cubicBezTo>
                  <a:cubicBezTo>
                    <a:pt x="678" y="596"/>
                    <a:pt x="529" y="1587"/>
                    <a:pt x="380" y="2546"/>
                  </a:cubicBezTo>
                  <a:cubicBezTo>
                    <a:pt x="298" y="3107"/>
                    <a:pt x="83" y="4611"/>
                    <a:pt x="0" y="5173"/>
                  </a:cubicBezTo>
                  <a:lnTo>
                    <a:pt x="711" y="3802"/>
                  </a:lnTo>
                  <a:cubicBezTo>
                    <a:pt x="1697" y="2826"/>
                    <a:pt x="3106" y="2162"/>
                    <a:pt x="4462" y="2162"/>
                  </a:cubicBezTo>
                  <a:cubicBezTo>
                    <a:pt x="5059" y="2162"/>
                    <a:pt x="5645" y="2291"/>
                    <a:pt x="6181" y="2579"/>
                  </a:cubicBezTo>
                  <a:cubicBezTo>
                    <a:pt x="7172" y="3124"/>
                    <a:pt x="7850" y="4132"/>
                    <a:pt x="8181" y="5190"/>
                  </a:cubicBezTo>
                  <a:cubicBezTo>
                    <a:pt x="8511" y="6247"/>
                    <a:pt x="8544" y="7388"/>
                    <a:pt x="8511" y="8495"/>
                  </a:cubicBezTo>
                  <a:cubicBezTo>
                    <a:pt x="8461" y="10577"/>
                    <a:pt x="8230" y="12659"/>
                    <a:pt x="7817" y="14709"/>
                  </a:cubicBezTo>
                  <a:cubicBezTo>
                    <a:pt x="9106" y="12279"/>
                    <a:pt x="9850" y="9569"/>
                    <a:pt x="9949" y="6842"/>
                  </a:cubicBezTo>
                  <a:cubicBezTo>
                    <a:pt x="9982" y="5603"/>
                    <a:pt x="9899" y="4330"/>
                    <a:pt x="9436" y="3174"/>
                  </a:cubicBezTo>
                  <a:cubicBezTo>
                    <a:pt x="8990" y="2017"/>
                    <a:pt x="8131" y="959"/>
                    <a:pt x="6958" y="480"/>
                  </a:cubicBezTo>
                  <a:cubicBezTo>
                    <a:pt x="5768" y="1"/>
                    <a:pt x="4429" y="133"/>
                    <a:pt x="3157" y="67"/>
                  </a:cubicBezTo>
                  <a:cubicBezTo>
                    <a:pt x="2935" y="60"/>
                    <a:pt x="2707" y="44"/>
                    <a:pt x="2483" y="44"/>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6" name="Google Shape;3396;gd778a894d7_0_2959"/>
            <p:cNvSpPr/>
            <p:nvPr/>
          </p:nvSpPr>
          <p:spPr>
            <a:xfrm>
              <a:off x="1444925" y="1819450"/>
              <a:ext cx="38450" cy="942000"/>
            </a:xfrm>
            <a:custGeom>
              <a:rect b="b" l="l" r="r" t="t"/>
              <a:pathLst>
                <a:path extrusionOk="0" h="37680" w="1538">
                  <a:moveTo>
                    <a:pt x="265" y="0"/>
                  </a:moveTo>
                  <a:lnTo>
                    <a:pt x="99" y="4727"/>
                  </a:lnTo>
                  <a:cubicBezTo>
                    <a:pt x="66" y="6297"/>
                    <a:pt x="0" y="7867"/>
                    <a:pt x="17" y="9453"/>
                  </a:cubicBezTo>
                  <a:cubicBezTo>
                    <a:pt x="33" y="11023"/>
                    <a:pt x="232" y="12609"/>
                    <a:pt x="430" y="14163"/>
                  </a:cubicBezTo>
                  <a:cubicBezTo>
                    <a:pt x="645" y="15733"/>
                    <a:pt x="810" y="17286"/>
                    <a:pt x="942" y="18856"/>
                  </a:cubicBezTo>
                  <a:cubicBezTo>
                    <a:pt x="1223" y="21980"/>
                    <a:pt x="1273" y="25136"/>
                    <a:pt x="1190" y="28276"/>
                  </a:cubicBezTo>
                  <a:cubicBezTo>
                    <a:pt x="1157" y="29846"/>
                    <a:pt x="1058" y="31416"/>
                    <a:pt x="926" y="32986"/>
                  </a:cubicBezTo>
                  <a:cubicBezTo>
                    <a:pt x="794" y="34556"/>
                    <a:pt x="612" y="36109"/>
                    <a:pt x="397" y="37679"/>
                  </a:cubicBezTo>
                  <a:cubicBezTo>
                    <a:pt x="942" y="34572"/>
                    <a:pt x="1273" y="31432"/>
                    <a:pt x="1405" y="28276"/>
                  </a:cubicBezTo>
                  <a:cubicBezTo>
                    <a:pt x="1537" y="25136"/>
                    <a:pt x="1471" y="21980"/>
                    <a:pt x="1207" y="18823"/>
                  </a:cubicBezTo>
                  <a:cubicBezTo>
                    <a:pt x="1074" y="17253"/>
                    <a:pt x="893" y="15683"/>
                    <a:pt x="678" y="14130"/>
                  </a:cubicBezTo>
                  <a:cubicBezTo>
                    <a:pt x="463" y="12576"/>
                    <a:pt x="281" y="11006"/>
                    <a:pt x="232" y="9453"/>
                  </a:cubicBezTo>
                  <a:cubicBezTo>
                    <a:pt x="182" y="7883"/>
                    <a:pt x="215" y="6297"/>
                    <a:pt x="232" y="4727"/>
                  </a:cubicBezTo>
                  <a:lnTo>
                    <a:pt x="265"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7" name="Google Shape;3397;gd778a894d7_0_2959"/>
            <p:cNvSpPr/>
            <p:nvPr/>
          </p:nvSpPr>
          <p:spPr>
            <a:xfrm>
              <a:off x="1611425" y="2311500"/>
              <a:ext cx="720550" cy="409975"/>
            </a:xfrm>
            <a:custGeom>
              <a:rect b="b" l="l" r="r" t="t"/>
              <a:pathLst>
                <a:path extrusionOk="0" h="16399" w="28822">
                  <a:moveTo>
                    <a:pt x="25962" y="1"/>
                  </a:moveTo>
                  <a:lnTo>
                    <a:pt x="23814" y="3570"/>
                  </a:lnTo>
                  <a:lnTo>
                    <a:pt x="727" y="14494"/>
                  </a:lnTo>
                  <a:cubicBezTo>
                    <a:pt x="215" y="14742"/>
                    <a:pt x="0" y="15337"/>
                    <a:pt x="248" y="15832"/>
                  </a:cubicBezTo>
                  <a:cubicBezTo>
                    <a:pt x="426" y="16187"/>
                    <a:pt x="790" y="16398"/>
                    <a:pt x="1170" y="16398"/>
                  </a:cubicBezTo>
                  <a:cubicBezTo>
                    <a:pt x="1321" y="16398"/>
                    <a:pt x="1474" y="16365"/>
                    <a:pt x="1620" y="16295"/>
                  </a:cubicBezTo>
                  <a:lnTo>
                    <a:pt x="25153" y="5173"/>
                  </a:lnTo>
                  <a:lnTo>
                    <a:pt x="28821" y="5785"/>
                  </a:lnTo>
                  <a:lnTo>
                    <a:pt x="25962"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8" name="Google Shape;3398;gd778a894d7_0_2959"/>
            <p:cNvSpPr/>
            <p:nvPr/>
          </p:nvSpPr>
          <p:spPr>
            <a:xfrm>
              <a:off x="900400" y="2677475"/>
              <a:ext cx="712275" cy="291900"/>
            </a:xfrm>
            <a:custGeom>
              <a:rect b="b" l="l" r="r" t="t"/>
              <a:pathLst>
                <a:path extrusionOk="0" h="11676" w="28491">
                  <a:moveTo>
                    <a:pt x="28168" y="1"/>
                  </a:moveTo>
                  <a:cubicBezTo>
                    <a:pt x="28154" y="1"/>
                    <a:pt x="28140" y="2"/>
                    <a:pt x="28127" y="3"/>
                  </a:cubicBezTo>
                  <a:cubicBezTo>
                    <a:pt x="25400" y="483"/>
                    <a:pt x="22624" y="979"/>
                    <a:pt x="20310" y="2582"/>
                  </a:cubicBezTo>
                  <a:cubicBezTo>
                    <a:pt x="19021" y="3474"/>
                    <a:pt x="17997" y="4614"/>
                    <a:pt x="17055" y="5837"/>
                  </a:cubicBezTo>
                  <a:cubicBezTo>
                    <a:pt x="16576" y="6449"/>
                    <a:pt x="16113" y="7060"/>
                    <a:pt x="15584" y="7622"/>
                  </a:cubicBezTo>
                  <a:cubicBezTo>
                    <a:pt x="15039" y="8217"/>
                    <a:pt x="14427" y="8746"/>
                    <a:pt x="13766" y="9208"/>
                  </a:cubicBezTo>
                  <a:cubicBezTo>
                    <a:pt x="12609" y="10002"/>
                    <a:pt x="11353" y="10597"/>
                    <a:pt x="9982" y="10878"/>
                  </a:cubicBezTo>
                  <a:cubicBezTo>
                    <a:pt x="9104" y="11047"/>
                    <a:pt x="8189" y="11132"/>
                    <a:pt x="7290" y="11132"/>
                  </a:cubicBezTo>
                  <a:cubicBezTo>
                    <a:pt x="7140" y="11132"/>
                    <a:pt x="6991" y="11130"/>
                    <a:pt x="6842" y="11125"/>
                  </a:cubicBezTo>
                  <a:cubicBezTo>
                    <a:pt x="5222" y="11043"/>
                    <a:pt x="3504" y="10580"/>
                    <a:pt x="2330" y="9407"/>
                  </a:cubicBezTo>
                  <a:cubicBezTo>
                    <a:pt x="843" y="7903"/>
                    <a:pt x="744" y="5639"/>
                    <a:pt x="1140" y="3639"/>
                  </a:cubicBezTo>
                  <a:cubicBezTo>
                    <a:pt x="1223" y="3276"/>
                    <a:pt x="1322" y="2912"/>
                    <a:pt x="1421" y="2548"/>
                  </a:cubicBezTo>
                  <a:cubicBezTo>
                    <a:pt x="1481" y="2339"/>
                    <a:pt x="1313" y="2202"/>
                    <a:pt x="1148" y="2202"/>
                  </a:cubicBezTo>
                  <a:cubicBezTo>
                    <a:pt x="1039" y="2202"/>
                    <a:pt x="932" y="2262"/>
                    <a:pt x="892" y="2400"/>
                  </a:cubicBezTo>
                  <a:cubicBezTo>
                    <a:pt x="264" y="4581"/>
                    <a:pt x="0" y="7225"/>
                    <a:pt x="1421" y="9175"/>
                  </a:cubicBezTo>
                  <a:cubicBezTo>
                    <a:pt x="2495" y="10646"/>
                    <a:pt x="4231" y="11373"/>
                    <a:pt x="5982" y="11588"/>
                  </a:cubicBezTo>
                  <a:cubicBezTo>
                    <a:pt x="6436" y="11650"/>
                    <a:pt x="6885" y="11675"/>
                    <a:pt x="7333" y="11675"/>
                  </a:cubicBezTo>
                  <a:cubicBezTo>
                    <a:pt x="7849" y="11675"/>
                    <a:pt x="8362" y="11641"/>
                    <a:pt x="8875" y="11588"/>
                  </a:cubicBezTo>
                  <a:cubicBezTo>
                    <a:pt x="10197" y="11456"/>
                    <a:pt x="11453" y="11125"/>
                    <a:pt x="12642" y="10530"/>
                  </a:cubicBezTo>
                  <a:cubicBezTo>
                    <a:pt x="14097" y="9787"/>
                    <a:pt x="15386" y="8746"/>
                    <a:pt x="16427" y="7490"/>
                  </a:cubicBezTo>
                  <a:cubicBezTo>
                    <a:pt x="17451" y="6283"/>
                    <a:pt x="18327" y="4978"/>
                    <a:pt x="19501" y="3920"/>
                  </a:cubicBezTo>
                  <a:cubicBezTo>
                    <a:pt x="20575" y="2962"/>
                    <a:pt x="21831" y="2218"/>
                    <a:pt x="23186" y="1722"/>
                  </a:cubicBezTo>
                  <a:cubicBezTo>
                    <a:pt x="24492" y="1243"/>
                    <a:pt x="25863" y="979"/>
                    <a:pt x="27235" y="731"/>
                  </a:cubicBezTo>
                  <a:cubicBezTo>
                    <a:pt x="27582" y="665"/>
                    <a:pt x="27929" y="598"/>
                    <a:pt x="28259" y="532"/>
                  </a:cubicBezTo>
                  <a:cubicBezTo>
                    <a:pt x="28408" y="516"/>
                    <a:pt x="28491" y="334"/>
                    <a:pt x="28458" y="202"/>
                  </a:cubicBezTo>
                  <a:cubicBezTo>
                    <a:pt x="28428" y="68"/>
                    <a:pt x="28291" y="1"/>
                    <a:pt x="2816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99" name="Google Shape;3399;gd778a894d7_0_2959"/>
            <p:cNvSpPr/>
            <p:nvPr/>
          </p:nvSpPr>
          <p:spPr>
            <a:xfrm>
              <a:off x="1475500" y="2639125"/>
              <a:ext cx="273100" cy="105375"/>
            </a:xfrm>
            <a:custGeom>
              <a:rect b="b" l="l" r="r" t="t"/>
              <a:pathLst>
                <a:path extrusionOk="0" h="4215" w="10924">
                  <a:moveTo>
                    <a:pt x="1421" y="1"/>
                  </a:moveTo>
                  <a:lnTo>
                    <a:pt x="0" y="2347"/>
                  </a:lnTo>
                  <a:cubicBezTo>
                    <a:pt x="479" y="2529"/>
                    <a:pt x="975" y="2727"/>
                    <a:pt x="1454" y="2926"/>
                  </a:cubicBezTo>
                  <a:cubicBezTo>
                    <a:pt x="3057" y="3554"/>
                    <a:pt x="4710" y="4198"/>
                    <a:pt x="6445" y="4215"/>
                  </a:cubicBezTo>
                  <a:cubicBezTo>
                    <a:pt x="6464" y="4215"/>
                    <a:pt x="6482" y="4215"/>
                    <a:pt x="6501" y="4215"/>
                  </a:cubicBezTo>
                  <a:cubicBezTo>
                    <a:pt x="8220" y="4215"/>
                    <a:pt x="10040" y="3455"/>
                    <a:pt x="10792" y="1934"/>
                  </a:cubicBezTo>
                  <a:cubicBezTo>
                    <a:pt x="10907" y="1686"/>
                    <a:pt x="10924" y="1290"/>
                    <a:pt x="10643" y="1257"/>
                  </a:cubicBezTo>
                  <a:cubicBezTo>
                    <a:pt x="10637" y="1255"/>
                    <a:pt x="10630" y="1254"/>
                    <a:pt x="10623" y="1254"/>
                  </a:cubicBezTo>
                  <a:cubicBezTo>
                    <a:pt x="10551" y="1254"/>
                    <a:pt x="10422" y="1324"/>
                    <a:pt x="10362" y="1339"/>
                  </a:cubicBezTo>
                  <a:cubicBezTo>
                    <a:pt x="9529" y="1607"/>
                    <a:pt x="8564" y="2298"/>
                    <a:pt x="7867" y="2298"/>
                  </a:cubicBezTo>
                  <a:cubicBezTo>
                    <a:pt x="7748" y="2298"/>
                    <a:pt x="7637" y="2277"/>
                    <a:pt x="7536" y="2232"/>
                  </a:cubicBezTo>
                  <a:cubicBezTo>
                    <a:pt x="7272" y="1785"/>
                    <a:pt x="8428" y="1273"/>
                    <a:pt x="8280" y="860"/>
                  </a:cubicBezTo>
                  <a:cubicBezTo>
                    <a:pt x="8236" y="641"/>
                    <a:pt x="7858" y="628"/>
                    <a:pt x="7588" y="628"/>
                  </a:cubicBezTo>
                  <a:cubicBezTo>
                    <a:pt x="7552" y="628"/>
                    <a:pt x="7518" y="629"/>
                    <a:pt x="7486" y="629"/>
                  </a:cubicBezTo>
                  <a:cubicBezTo>
                    <a:pt x="7222" y="645"/>
                    <a:pt x="6974" y="761"/>
                    <a:pt x="6726" y="860"/>
                  </a:cubicBezTo>
                  <a:cubicBezTo>
                    <a:pt x="6269" y="1026"/>
                    <a:pt x="5800" y="1096"/>
                    <a:pt x="5326" y="1096"/>
                  </a:cubicBezTo>
                  <a:cubicBezTo>
                    <a:pt x="4005" y="1096"/>
                    <a:pt x="2650" y="548"/>
                    <a:pt x="1421"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0" name="Google Shape;3400;gd778a894d7_0_2959"/>
            <p:cNvSpPr/>
            <p:nvPr/>
          </p:nvSpPr>
          <p:spPr>
            <a:xfrm>
              <a:off x="945000" y="1942450"/>
              <a:ext cx="606950" cy="769075"/>
            </a:xfrm>
            <a:custGeom>
              <a:rect b="b" l="l" r="r" t="t"/>
              <a:pathLst>
                <a:path extrusionOk="0" h="30763" w="24278">
                  <a:moveTo>
                    <a:pt x="8554" y="0"/>
                  </a:moveTo>
                  <a:cubicBezTo>
                    <a:pt x="5802" y="0"/>
                    <a:pt x="3813" y="2945"/>
                    <a:pt x="2893" y="5492"/>
                  </a:cubicBezTo>
                  <a:cubicBezTo>
                    <a:pt x="1191" y="10234"/>
                    <a:pt x="216" y="15192"/>
                    <a:pt x="34" y="20167"/>
                  </a:cubicBezTo>
                  <a:cubicBezTo>
                    <a:pt x="1" y="21241"/>
                    <a:pt x="17" y="22364"/>
                    <a:pt x="645" y="23257"/>
                  </a:cubicBezTo>
                  <a:cubicBezTo>
                    <a:pt x="1389" y="24331"/>
                    <a:pt x="2810" y="24810"/>
                    <a:pt x="4132" y="25223"/>
                  </a:cubicBezTo>
                  <a:cubicBezTo>
                    <a:pt x="9652" y="26909"/>
                    <a:pt x="15502" y="28843"/>
                    <a:pt x="21022" y="30462"/>
                  </a:cubicBezTo>
                  <a:cubicBezTo>
                    <a:pt x="21681" y="30659"/>
                    <a:pt x="22117" y="30762"/>
                    <a:pt x="22435" y="30762"/>
                  </a:cubicBezTo>
                  <a:cubicBezTo>
                    <a:pt x="23027" y="30762"/>
                    <a:pt x="23209" y="30404"/>
                    <a:pt x="23650" y="29619"/>
                  </a:cubicBezTo>
                  <a:cubicBezTo>
                    <a:pt x="24030" y="28942"/>
                    <a:pt x="24277" y="28330"/>
                    <a:pt x="23650" y="27835"/>
                  </a:cubicBezTo>
                  <a:cubicBezTo>
                    <a:pt x="19504" y="24595"/>
                    <a:pt x="14063" y="21536"/>
                    <a:pt x="9524" y="19303"/>
                  </a:cubicBezTo>
                  <a:lnTo>
                    <a:pt x="9524" y="19303"/>
                  </a:lnTo>
                  <a:cubicBezTo>
                    <a:pt x="11188" y="15363"/>
                    <a:pt x="12250" y="11228"/>
                    <a:pt x="12676" y="7061"/>
                  </a:cubicBezTo>
                  <a:cubicBezTo>
                    <a:pt x="12974" y="4236"/>
                    <a:pt x="12280" y="567"/>
                    <a:pt x="9206" y="54"/>
                  </a:cubicBezTo>
                  <a:cubicBezTo>
                    <a:pt x="8984" y="18"/>
                    <a:pt x="8767" y="0"/>
                    <a:pt x="855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1" name="Google Shape;3401;gd778a894d7_0_2959"/>
            <p:cNvSpPr/>
            <p:nvPr/>
          </p:nvSpPr>
          <p:spPr>
            <a:xfrm>
              <a:off x="937150" y="1942825"/>
              <a:ext cx="611425" cy="764750"/>
            </a:xfrm>
            <a:custGeom>
              <a:rect b="b" l="l" r="r" t="t"/>
              <a:pathLst>
                <a:path extrusionOk="0" h="30590" w="24457">
                  <a:moveTo>
                    <a:pt x="8499" y="1"/>
                  </a:moveTo>
                  <a:cubicBezTo>
                    <a:pt x="5767" y="1"/>
                    <a:pt x="3797" y="2895"/>
                    <a:pt x="2893" y="5377"/>
                  </a:cubicBezTo>
                  <a:cubicBezTo>
                    <a:pt x="1191" y="10038"/>
                    <a:pt x="232" y="14896"/>
                    <a:pt x="50" y="19755"/>
                  </a:cubicBezTo>
                  <a:cubicBezTo>
                    <a:pt x="1" y="20813"/>
                    <a:pt x="17" y="21920"/>
                    <a:pt x="629" y="22779"/>
                  </a:cubicBezTo>
                  <a:cubicBezTo>
                    <a:pt x="1373" y="23837"/>
                    <a:pt x="2777" y="24300"/>
                    <a:pt x="4099" y="24696"/>
                  </a:cubicBezTo>
                  <a:cubicBezTo>
                    <a:pt x="9536" y="26349"/>
                    <a:pt x="17089" y="29109"/>
                    <a:pt x="22592" y="30579"/>
                  </a:cubicBezTo>
                  <a:cubicBezTo>
                    <a:pt x="22618" y="30586"/>
                    <a:pt x="22645" y="30590"/>
                    <a:pt x="22673" y="30590"/>
                  </a:cubicBezTo>
                  <a:cubicBezTo>
                    <a:pt x="23374" y="30590"/>
                    <a:pt x="24456" y="28449"/>
                    <a:pt x="23964" y="28067"/>
                  </a:cubicBezTo>
                  <a:cubicBezTo>
                    <a:pt x="19237" y="24283"/>
                    <a:pt x="12015" y="20680"/>
                    <a:pt x="7157" y="18069"/>
                  </a:cubicBezTo>
                  <a:lnTo>
                    <a:pt x="7157" y="18069"/>
                  </a:lnTo>
                  <a:lnTo>
                    <a:pt x="9702" y="19210"/>
                  </a:lnTo>
                  <a:cubicBezTo>
                    <a:pt x="11371" y="15326"/>
                    <a:pt x="12147" y="11029"/>
                    <a:pt x="12577" y="6914"/>
                  </a:cubicBezTo>
                  <a:cubicBezTo>
                    <a:pt x="12858" y="4138"/>
                    <a:pt x="12197" y="552"/>
                    <a:pt x="9156" y="56"/>
                  </a:cubicBezTo>
                  <a:cubicBezTo>
                    <a:pt x="8932" y="19"/>
                    <a:pt x="8713" y="1"/>
                    <a:pt x="8499"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2" name="Google Shape;3402;gd778a894d7_0_2959"/>
            <p:cNvSpPr/>
            <p:nvPr/>
          </p:nvSpPr>
          <p:spPr>
            <a:xfrm>
              <a:off x="935925" y="1941075"/>
              <a:ext cx="605700" cy="767850"/>
            </a:xfrm>
            <a:custGeom>
              <a:rect b="b" l="l" r="r" t="t"/>
              <a:pathLst>
                <a:path extrusionOk="0" h="30714" w="24228">
                  <a:moveTo>
                    <a:pt x="8559" y="0"/>
                  </a:moveTo>
                  <a:cubicBezTo>
                    <a:pt x="8367" y="0"/>
                    <a:pt x="8174" y="14"/>
                    <a:pt x="7982" y="43"/>
                  </a:cubicBezTo>
                  <a:cubicBezTo>
                    <a:pt x="6660" y="242"/>
                    <a:pt x="5553" y="1101"/>
                    <a:pt x="4727" y="2109"/>
                  </a:cubicBezTo>
                  <a:cubicBezTo>
                    <a:pt x="3834" y="3200"/>
                    <a:pt x="3223" y="4472"/>
                    <a:pt x="2744" y="5811"/>
                  </a:cubicBezTo>
                  <a:cubicBezTo>
                    <a:pt x="2099" y="7629"/>
                    <a:pt x="1554" y="9496"/>
                    <a:pt x="1124" y="11397"/>
                  </a:cubicBezTo>
                  <a:cubicBezTo>
                    <a:pt x="711" y="13264"/>
                    <a:pt x="397" y="15148"/>
                    <a:pt x="215" y="17049"/>
                  </a:cubicBezTo>
                  <a:cubicBezTo>
                    <a:pt x="116" y="17991"/>
                    <a:pt x="50" y="18932"/>
                    <a:pt x="17" y="19891"/>
                  </a:cubicBezTo>
                  <a:cubicBezTo>
                    <a:pt x="0" y="20684"/>
                    <a:pt x="0" y="21527"/>
                    <a:pt x="298" y="22287"/>
                  </a:cubicBezTo>
                  <a:cubicBezTo>
                    <a:pt x="876" y="23758"/>
                    <a:pt x="2479" y="24320"/>
                    <a:pt x="3867" y="24766"/>
                  </a:cubicBezTo>
                  <a:cubicBezTo>
                    <a:pt x="5338" y="25212"/>
                    <a:pt x="6826" y="25675"/>
                    <a:pt x="8280" y="26154"/>
                  </a:cubicBezTo>
                  <a:cubicBezTo>
                    <a:pt x="11502" y="27228"/>
                    <a:pt x="14708" y="28319"/>
                    <a:pt x="17947" y="29344"/>
                  </a:cubicBezTo>
                  <a:cubicBezTo>
                    <a:pt x="19451" y="29807"/>
                    <a:pt x="20939" y="30269"/>
                    <a:pt x="22459" y="30666"/>
                  </a:cubicBezTo>
                  <a:cubicBezTo>
                    <a:pt x="22564" y="30692"/>
                    <a:pt x="22650" y="30714"/>
                    <a:pt x="22737" y="30714"/>
                  </a:cubicBezTo>
                  <a:cubicBezTo>
                    <a:pt x="22815" y="30714"/>
                    <a:pt x="22894" y="30696"/>
                    <a:pt x="22988" y="30649"/>
                  </a:cubicBezTo>
                  <a:cubicBezTo>
                    <a:pt x="23170" y="30550"/>
                    <a:pt x="23318" y="30401"/>
                    <a:pt x="23451" y="30236"/>
                  </a:cubicBezTo>
                  <a:cubicBezTo>
                    <a:pt x="23765" y="29856"/>
                    <a:pt x="24013" y="29393"/>
                    <a:pt x="24145" y="28914"/>
                  </a:cubicBezTo>
                  <a:cubicBezTo>
                    <a:pt x="24194" y="28732"/>
                    <a:pt x="24227" y="28534"/>
                    <a:pt x="24194" y="28352"/>
                  </a:cubicBezTo>
                  <a:cubicBezTo>
                    <a:pt x="24161" y="28121"/>
                    <a:pt x="23996" y="28038"/>
                    <a:pt x="23831" y="27906"/>
                  </a:cubicBezTo>
                  <a:cubicBezTo>
                    <a:pt x="23219" y="27427"/>
                    <a:pt x="22608" y="26964"/>
                    <a:pt x="21963" y="26534"/>
                  </a:cubicBezTo>
                  <a:cubicBezTo>
                    <a:pt x="20608" y="25576"/>
                    <a:pt x="19187" y="24683"/>
                    <a:pt x="17766" y="23841"/>
                  </a:cubicBezTo>
                  <a:cubicBezTo>
                    <a:pt x="14923" y="22155"/>
                    <a:pt x="12015" y="20618"/>
                    <a:pt x="9090" y="19065"/>
                  </a:cubicBezTo>
                  <a:cubicBezTo>
                    <a:pt x="8478" y="18751"/>
                    <a:pt x="7850" y="18420"/>
                    <a:pt x="7239" y="18090"/>
                  </a:cubicBezTo>
                  <a:cubicBezTo>
                    <a:pt x="7225" y="18081"/>
                    <a:pt x="7211" y="18078"/>
                    <a:pt x="7199" y="18078"/>
                  </a:cubicBezTo>
                  <a:cubicBezTo>
                    <a:pt x="7138" y="18078"/>
                    <a:pt x="7104" y="18164"/>
                    <a:pt x="7173" y="18205"/>
                  </a:cubicBezTo>
                  <a:cubicBezTo>
                    <a:pt x="9866" y="19643"/>
                    <a:pt x="12593" y="21064"/>
                    <a:pt x="15270" y="22552"/>
                  </a:cubicBezTo>
                  <a:cubicBezTo>
                    <a:pt x="18063" y="24122"/>
                    <a:pt x="20823" y="25774"/>
                    <a:pt x="23368" y="27724"/>
                  </a:cubicBezTo>
                  <a:cubicBezTo>
                    <a:pt x="23533" y="27840"/>
                    <a:pt x="23682" y="27956"/>
                    <a:pt x="23831" y="28071"/>
                  </a:cubicBezTo>
                  <a:cubicBezTo>
                    <a:pt x="23913" y="28137"/>
                    <a:pt x="24013" y="28204"/>
                    <a:pt x="24046" y="28303"/>
                  </a:cubicBezTo>
                  <a:cubicBezTo>
                    <a:pt x="24112" y="28468"/>
                    <a:pt x="24062" y="28683"/>
                    <a:pt x="24013" y="28848"/>
                  </a:cubicBezTo>
                  <a:cubicBezTo>
                    <a:pt x="23897" y="29327"/>
                    <a:pt x="23649" y="29790"/>
                    <a:pt x="23335" y="30154"/>
                  </a:cubicBezTo>
                  <a:cubicBezTo>
                    <a:pt x="23203" y="30319"/>
                    <a:pt x="23054" y="30484"/>
                    <a:pt x="22856" y="30567"/>
                  </a:cubicBezTo>
                  <a:cubicBezTo>
                    <a:pt x="22809" y="30578"/>
                    <a:pt x="22762" y="30590"/>
                    <a:pt x="22715" y="30590"/>
                  </a:cubicBezTo>
                  <a:cubicBezTo>
                    <a:pt x="22696" y="30590"/>
                    <a:pt x="22677" y="30588"/>
                    <a:pt x="22657" y="30583"/>
                  </a:cubicBezTo>
                  <a:cubicBezTo>
                    <a:pt x="22492" y="30550"/>
                    <a:pt x="22310" y="30484"/>
                    <a:pt x="22129" y="30435"/>
                  </a:cubicBezTo>
                  <a:cubicBezTo>
                    <a:pt x="21418" y="30236"/>
                    <a:pt x="20707" y="30038"/>
                    <a:pt x="19997" y="29823"/>
                  </a:cubicBezTo>
                  <a:cubicBezTo>
                    <a:pt x="16873" y="28881"/>
                    <a:pt x="13783" y="27840"/>
                    <a:pt x="10709" y="26815"/>
                  </a:cubicBezTo>
                  <a:cubicBezTo>
                    <a:pt x="9205" y="26320"/>
                    <a:pt x="7701" y="25824"/>
                    <a:pt x="6198" y="25345"/>
                  </a:cubicBezTo>
                  <a:cubicBezTo>
                    <a:pt x="5503" y="25113"/>
                    <a:pt x="4809" y="24898"/>
                    <a:pt x="4115" y="24683"/>
                  </a:cubicBezTo>
                  <a:cubicBezTo>
                    <a:pt x="3372" y="24469"/>
                    <a:pt x="2628" y="24221"/>
                    <a:pt x="1950" y="23857"/>
                  </a:cubicBezTo>
                  <a:cubicBezTo>
                    <a:pt x="1273" y="23477"/>
                    <a:pt x="694" y="22932"/>
                    <a:pt x="413" y="22188"/>
                  </a:cubicBezTo>
                  <a:cubicBezTo>
                    <a:pt x="116" y="21428"/>
                    <a:pt x="133" y="20585"/>
                    <a:pt x="166" y="19759"/>
                  </a:cubicBezTo>
                  <a:cubicBezTo>
                    <a:pt x="232" y="17908"/>
                    <a:pt x="430" y="16057"/>
                    <a:pt x="727" y="14223"/>
                  </a:cubicBezTo>
                  <a:cubicBezTo>
                    <a:pt x="1025" y="12388"/>
                    <a:pt x="1422" y="10570"/>
                    <a:pt x="1934" y="8786"/>
                  </a:cubicBezTo>
                  <a:cubicBezTo>
                    <a:pt x="2182" y="7877"/>
                    <a:pt x="2479" y="6984"/>
                    <a:pt x="2793" y="6092"/>
                  </a:cubicBezTo>
                  <a:cubicBezTo>
                    <a:pt x="3025" y="5414"/>
                    <a:pt x="3289" y="4737"/>
                    <a:pt x="3619" y="4092"/>
                  </a:cubicBezTo>
                  <a:cubicBezTo>
                    <a:pt x="4231" y="2886"/>
                    <a:pt x="5057" y="1713"/>
                    <a:pt x="6181" y="936"/>
                  </a:cubicBezTo>
                  <a:cubicBezTo>
                    <a:pt x="6905" y="431"/>
                    <a:pt x="7746" y="145"/>
                    <a:pt x="8596" y="145"/>
                  </a:cubicBezTo>
                  <a:cubicBezTo>
                    <a:pt x="9027" y="145"/>
                    <a:pt x="9461" y="218"/>
                    <a:pt x="9883" y="374"/>
                  </a:cubicBezTo>
                  <a:cubicBezTo>
                    <a:pt x="12246" y="1250"/>
                    <a:pt x="12725" y="4241"/>
                    <a:pt x="12593" y="6439"/>
                  </a:cubicBezTo>
                  <a:cubicBezTo>
                    <a:pt x="12560" y="7232"/>
                    <a:pt x="12444" y="8042"/>
                    <a:pt x="12345" y="8835"/>
                  </a:cubicBezTo>
                  <a:cubicBezTo>
                    <a:pt x="12230" y="9728"/>
                    <a:pt x="12081" y="10603"/>
                    <a:pt x="11932" y="11496"/>
                  </a:cubicBezTo>
                  <a:cubicBezTo>
                    <a:pt x="11602" y="13281"/>
                    <a:pt x="11188" y="15049"/>
                    <a:pt x="10610" y="16784"/>
                  </a:cubicBezTo>
                  <a:cubicBezTo>
                    <a:pt x="10346" y="17610"/>
                    <a:pt x="10032" y="18437"/>
                    <a:pt x="9685" y="19246"/>
                  </a:cubicBezTo>
                  <a:cubicBezTo>
                    <a:pt x="9662" y="19302"/>
                    <a:pt x="9708" y="19351"/>
                    <a:pt x="9750" y="19351"/>
                  </a:cubicBezTo>
                  <a:cubicBezTo>
                    <a:pt x="9770" y="19351"/>
                    <a:pt x="9789" y="19339"/>
                    <a:pt x="9800" y="19313"/>
                  </a:cubicBezTo>
                  <a:cubicBezTo>
                    <a:pt x="11271" y="15908"/>
                    <a:pt x="12048" y="12256"/>
                    <a:pt x="12510" y="8587"/>
                  </a:cubicBezTo>
                  <a:cubicBezTo>
                    <a:pt x="12692" y="7183"/>
                    <a:pt x="12857" y="5778"/>
                    <a:pt x="12659" y="4373"/>
                  </a:cubicBezTo>
                  <a:cubicBezTo>
                    <a:pt x="12494" y="3216"/>
                    <a:pt x="12114" y="2010"/>
                    <a:pt x="11288" y="1151"/>
                  </a:cubicBezTo>
                  <a:cubicBezTo>
                    <a:pt x="10579" y="400"/>
                    <a:pt x="9578" y="0"/>
                    <a:pt x="855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3" name="Google Shape;3403;gd778a894d7_0_2959"/>
            <p:cNvSpPr/>
            <p:nvPr/>
          </p:nvSpPr>
          <p:spPr>
            <a:xfrm>
              <a:off x="2039450" y="2438525"/>
              <a:ext cx="150000" cy="120775"/>
            </a:xfrm>
            <a:custGeom>
              <a:rect b="b" l="l" r="r" t="t"/>
              <a:pathLst>
                <a:path extrusionOk="0" h="4831" w="6000">
                  <a:moveTo>
                    <a:pt x="4571" y="0"/>
                  </a:moveTo>
                  <a:cubicBezTo>
                    <a:pt x="4495" y="0"/>
                    <a:pt x="4419" y="14"/>
                    <a:pt x="4346" y="43"/>
                  </a:cubicBezTo>
                  <a:cubicBezTo>
                    <a:pt x="4032" y="158"/>
                    <a:pt x="3917" y="571"/>
                    <a:pt x="4016" y="885"/>
                  </a:cubicBezTo>
                  <a:cubicBezTo>
                    <a:pt x="4115" y="1199"/>
                    <a:pt x="4264" y="1315"/>
                    <a:pt x="4495" y="1546"/>
                  </a:cubicBezTo>
                  <a:cubicBezTo>
                    <a:pt x="4038" y="1318"/>
                    <a:pt x="3721" y="808"/>
                    <a:pt x="3234" y="808"/>
                  </a:cubicBezTo>
                  <a:cubicBezTo>
                    <a:pt x="3193" y="808"/>
                    <a:pt x="3151" y="812"/>
                    <a:pt x="3107" y="819"/>
                  </a:cubicBezTo>
                  <a:cubicBezTo>
                    <a:pt x="2743" y="885"/>
                    <a:pt x="2529" y="1216"/>
                    <a:pt x="2611" y="1563"/>
                  </a:cubicBezTo>
                  <a:cubicBezTo>
                    <a:pt x="2694" y="1910"/>
                    <a:pt x="2876" y="2125"/>
                    <a:pt x="3123" y="2389"/>
                  </a:cubicBezTo>
                  <a:cubicBezTo>
                    <a:pt x="2677" y="2075"/>
                    <a:pt x="2314" y="1860"/>
                    <a:pt x="1917" y="1679"/>
                  </a:cubicBezTo>
                  <a:cubicBezTo>
                    <a:pt x="1882" y="1662"/>
                    <a:pt x="1845" y="1655"/>
                    <a:pt x="1808" y="1655"/>
                  </a:cubicBezTo>
                  <a:cubicBezTo>
                    <a:pt x="1541" y="1655"/>
                    <a:pt x="1231" y="2029"/>
                    <a:pt x="1289" y="2290"/>
                  </a:cubicBezTo>
                  <a:cubicBezTo>
                    <a:pt x="1372" y="2753"/>
                    <a:pt x="1570" y="2935"/>
                    <a:pt x="1934" y="3249"/>
                  </a:cubicBezTo>
                  <a:cubicBezTo>
                    <a:pt x="1493" y="3060"/>
                    <a:pt x="1113" y="2617"/>
                    <a:pt x="721" y="2617"/>
                  </a:cubicBezTo>
                  <a:cubicBezTo>
                    <a:pt x="701" y="2617"/>
                    <a:pt x="681" y="2618"/>
                    <a:pt x="661" y="2621"/>
                  </a:cubicBezTo>
                  <a:cubicBezTo>
                    <a:pt x="265" y="2687"/>
                    <a:pt x="0" y="3017"/>
                    <a:pt x="50" y="3414"/>
                  </a:cubicBezTo>
                  <a:cubicBezTo>
                    <a:pt x="132" y="4058"/>
                    <a:pt x="744" y="4372"/>
                    <a:pt x="1289" y="4637"/>
                  </a:cubicBezTo>
                  <a:lnTo>
                    <a:pt x="1355" y="4653"/>
                  </a:lnTo>
                  <a:cubicBezTo>
                    <a:pt x="1583" y="4777"/>
                    <a:pt x="1814" y="4831"/>
                    <a:pt x="2046" y="4831"/>
                  </a:cubicBezTo>
                  <a:cubicBezTo>
                    <a:pt x="2926" y="4831"/>
                    <a:pt x="3819" y="4058"/>
                    <a:pt x="4578" y="3430"/>
                  </a:cubicBezTo>
                  <a:cubicBezTo>
                    <a:pt x="5206" y="2902"/>
                    <a:pt x="5635" y="2571"/>
                    <a:pt x="5817" y="1927"/>
                  </a:cubicBezTo>
                  <a:cubicBezTo>
                    <a:pt x="5999" y="1265"/>
                    <a:pt x="5503" y="324"/>
                    <a:pt x="4859" y="59"/>
                  </a:cubicBezTo>
                  <a:cubicBezTo>
                    <a:pt x="4766" y="22"/>
                    <a:pt x="4668" y="0"/>
                    <a:pt x="4571"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4" name="Google Shape;3404;gd778a894d7_0_2959"/>
            <p:cNvSpPr/>
            <p:nvPr/>
          </p:nvSpPr>
          <p:spPr>
            <a:xfrm>
              <a:off x="1514325" y="2125175"/>
              <a:ext cx="30200" cy="248725"/>
            </a:xfrm>
            <a:custGeom>
              <a:rect b="b" l="l" r="r" t="t"/>
              <a:pathLst>
                <a:path extrusionOk="0" h="9949" w="1208">
                  <a:moveTo>
                    <a:pt x="1" y="0"/>
                  </a:moveTo>
                  <a:cubicBezTo>
                    <a:pt x="34" y="414"/>
                    <a:pt x="67" y="843"/>
                    <a:pt x="116" y="1256"/>
                  </a:cubicBezTo>
                  <a:lnTo>
                    <a:pt x="249" y="2496"/>
                  </a:lnTo>
                  <a:lnTo>
                    <a:pt x="546" y="4975"/>
                  </a:lnTo>
                  <a:lnTo>
                    <a:pt x="860" y="7470"/>
                  </a:lnTo>
                  <a:cubicBezTo>
                    <a:pt x="976" y="8296"/>
                    <a:pt x="1075" y="9123"/>
                    <a:pt x="1207" y="9949"/>
                  </a:cubicBezTo>
                  <a:cubicBezTo>
                    <a:pt x="1190" y="9106"/>
                    <a:pt x="1141" y="8280"/>
                    <a:pt x="1075" y="7437"/>
                  </a:cubicBezTo>
                  <a:cubicBezTo>
                    <a:pt x="1009" y="6611"/>
                    <a:pt x="910" y="5784"/>
                    <a:pt x="827" y="4942"/>
                  </a:cubicBezTo>
                  <a:cubicBezTo>
                    <a:pt x="711" y="4115"/>
                    <a:pt x="596" y="3289"/>
                    <a:pt x="463" y="2463"/>
                  </a:cubicBezTo>
                  <a:lnTo>
                    <a:pt x="249" y="1240"/>
                  </a:lnTo>
                  <a:cubicBezTo>
                    <a:pt x="166" y="827"/>
                    <a:pt x="83" y="414"/>
                    <a:pt x="1"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405" name="Google Shape;3405;gd778a894d7_0_2959"/>
          <p:cNvGrpSpPr/>
          <p:nvPr/>
        </p:nvGrpSpPr>
        <p:grpSpPr>
          <a:xfrm>
            <a:off x="3237773" y="4336704"/>
            <a:ext cx="1106638" cy="1109794"/>
            <a:chOff x="2971429" y="293310"/>
            <a:chExt cx="829999" cy="832367"/>
          </a:xfrm>
        </p:grpSpPr>
        <p:sp>
          <p:nvSpPr>
            <p:cNvPr id="3406" name="Google Shape;3406;gd778a894d7_0_2959"/>
            <p:cNvSpPr/>
            <p:nvPr/>
          </p:nvSpPr>
          <p:spPr>
            <a:xfrm>
              <a:off x="3121006" y="441645"/>
              <a:ext cx="530844" cy="535698"/>
            </a:xfrm>
            <a:custGeom>
              <a:rect b="b" l="l" r="r" t="t"/>
              <a:pathLst>
                <a:path extrusionOk="0" h="16562" w="16563">
                  <a:moveTo>
                    <a:pt x="8287" y="1870"/>
                  </a:moveTo>
                  <a:cubicBezTo>
                    <a:pt x="8704" y="1870"/>
                    <a:pt x="9037" y="2203"/>
                    <a:pt x="9037" y="2620"/>
                  </a:cubicBezTo>
                  <a:cubicBezTo>
                    <a:pt x="9037" y="3036"/>
                    <a:pt x="8704" y="3382"/>
                    <a:pt x="8287" y="3382"/>
                  </a:cubicBezTo>
                  <a:cubicBezTo>
                    <a:pt x="7871" y="3382"/>
                    <a:pt x="7525" y="3036"/>
                    <a:pt x="7525" y="2620"/>
                  </a:cubicBezTo>
                  <a:cubicBezTo>
                    <a:pt x="7525" y="2203"/>
                    <a:pt x="7871" y="1870"/>
                    <a:pt x="8287" y="1870"/>
                  </a:cubicBezTo>
                  <a:close/>
                  <a:moveTo>
                    <a:pt x="4287" y="3525"/>
                  </a:moveTo>
                  <a:cubicBezTo>
                    <a:pt x="4703" y="3525"/>
                    <a:pt x="5037" y="3870"/>
                    <a:pt x="5037" y="4275"/>
                  </a:cubicBezTo>
                  <a:cubicBezTo>
                    <a:pt x="5037" y="4691"/>
                    <a:pt x="4703" y="5037"/>
                    <a:pt x="4287" y="5037"/>
                  </a:cubicBezTo>
                  <a:cubicBezTo>
                    <a:pt x="3870" y="5037"/>
                    <a:pt x="3537" y="4691"/>
                    <a:pt x="3537" y="4275"/>
                  </a:cubicBezTo>
                  <a:cubicBezTo>
                    <a:pt x="3537" y="3870"/>
                    <a:pt x="3870" y="3525"/>
                    <a:pt x="4287" y="3525"/>
                  </a:cubicBezTo>
                  <a:close/>
                  <a:moveTo>
                    <a:pt x="12288" y="3525"/>
                  </a:moveTo>
                  <a:cubicBezTo>
                    <a:pt x="12693" y="3525"/>
                    <a:pt x="13038" y="3870"/>
                    <a:pt x="13038" y="4275"/>
                  </a:cubicBezTo>
                  <a:cubicBezTo>
                    <a:pt x="13038" y="4691"/>
                    <a:pt x="12693" y="5037"/>
                    <a:pt x="12288" y="5037"/>
                  </a:cubicBezTo>
                  <a:cubicBezTo>
                    <a:pt x="11871" y="5037"/>
                    <a:pt x="11526" y="4691"/>
                    <a:pt x="11526" y="4275"/>
                  </a:cubicBezTo>
                  <a:cubicBezTo>
                    <a:pt x="11526" y="3870"/>
                    <a:pt x="11871" y="3525"/>
                    <a:pt x="12288" y="3525"/>
                  </a:cubicBezTo>
                  <a:close/>
                  <a:moveTo>
                    <a:pt x="6668" y="5906"/>
                  </a:moveTo>
                  <a:cubicBezTo>
                    <a:pt x="7085" y="5906"/>
                    <a:pt x="7430" y="6251"/>
                    <a:pt x="7430" y="6656"/>
                  </a:cubicBezTo>
                  <a:cubicBezTo>
                    <a:pt x="7430" y="7073"/>
                    <a:pt x="7085" y="7418"/>
                    <a:pt x="6668" y="7418"/>
                  </a:cubicBezTo>
                  <a:cubicBezTo>
                    <a:pt x="6251" y="7418"/>
                    <a:pt x="5918" y="7073"/>
                    <a:pt x="5918" y="6656"/>
                  </a:cubicBezTo>
                  <a:cubicBezTo>
                    <a:pt x="5918" y="6251"/>
                    <a:pt x="6251" y="5906"/>
                    <a:pt x="6668" y="5906"/>
                  </a:cubicBezTo>
                  <a:close/>
                  <a:moveTo>
                    <a:pt x="9906" y="5906"/>
                  </a:moveTo>
                  <a:cubicBezTo>
                    <a:pt x="10311" y="5906"/>
                    <a:pt x="10657" y="6251"/>
                    <a:pt x="10657" y="6656"/>
                  </a:cubicBezTo>
                  <a:cubicBezTo>
                    <a:pt x="10657" y="7073"/>
                    <a:pt x="10311" y="7418"/>
                    <a:pt x="9906" y="7418"/>
                  </a:cubicBezTo>
                  <a:cubicBezTo>
                    <a:pt x="9490" y="7418"/>
                    <a:pt x="9144" y="7073"/>
                    <a:pt x="9144" y="6656"/>
                  </a:cubicBezTo>
                  <a:cubicBezTo>
                    <a:pt x="9144" y="6251"/>
                    <a:pt x="9490" y="5906"/>
                    <a:pt x="9906" y="5906"/>
                  </a:cubicBezTo>
                  <a:close/>
                  <a:moveTo>
                    <a:pt x="2632" y="7525"/>
                  </a:moveTo>
                  <a:cubicBezTo>
                    <a:pt x="3048" y="7525"/>
                    <a:pt x="3382" y="7859"/>
                    <a:pt x="3382" y="8275"/>
                  </a:cubicBezTo>
                  <a:cubicBezTo>
                    <a:pt x="3382" y="8692"/>
                    <a:pt x="3048" y="9025"/>
                    <a:pt x="2632" y="9025"/>
                  </a:cubicBezTo>
                  <a:cubicBezTo>
                    <a:pt x="2215" y="9025"/>
                    <a:pt x="1882" y="8692"/>
                    <a:pt x="1882" y="8275"/>
                  </a:cubicBezTo>
                  <a:cubicBezTo>
                    <a:pt x="1882" y="7859"/>
                    <a:pt x="2215" y="7525"/>
                    <a:pt x="2632" y="7525"/>
                  </a:cubicBezTo>
                  <a:close/>
                  <a:moveTo>
                    <a:pt x="13943" y="7525"/>
                  </a:moveTo>
                  <a:cubicBezTo>
                    <a:pt x="14348" y="7525"/>
                    <a:pt x="14693" y="7859"/>
                    <a:pt x="14693" y="8275"/>
                  </a:cubicBezTo>
                  <a:cubicBezTo>
                    <a:pt x="14693" y="8692"/>
                    <a:pt x="14348" y="9025"/>
                    <a:pt x="13943" y="9025"/>
                  </a:cubicBezTo>
                  <a:cubicBezTo>
                    <a:pt x="13526" y="9025"/>
                    <a:pt x="13181" y="8692"/>
                    <a:pt x="13181" y="8275"/>
                  </a:cubicBezTo>
                  <a:cubicBezTo>
                    <a:pt x="13181" y="7859"/>
                    <a:pt x="13526" y="7525"/>
                    <a:pt x="13943" y="7525"/>
                  </a:cubicBezTo>
                  <a:close/>
                  <a:moveTo>
                    <a:pt x="6668" y="9132"/>
                  </a:moveTo>
                  <a:cubicBezTo>
                    <a:pt x="7085" y="9132"/>
                    <a:pt x="7430" y="9478"/>
                    <a:pt x="7430" y="9894"/>
                  </a:cubicBezTo>
                  <a:cubicBezTo>
                    <a:pt x="7430" y="10311"/>
                    <a:pt x="7085" y="10645"/>
                    <a:pt x="6668" y="10645"/>
                  </a:cubicBezTo>
                  <a:cubicBezTo>
                    <a:pt x="6251" y="10645"/>
                    <a:pt x="5918" y="10311"/>
                    <a:pt x="5918" y="9894"/>
                  </a:cubicBezTo>
                  <a:cubicBezTo>
                    <a:pt x="5918" y="9478"/>
                    <a:pt x="6251" y="9132"/>
                    <a:pt x="6668" y="9132"/>
                  </a:cubicBezTo>
                  <a:close/>
                  <a:moveTo>
                    <a:pt x="9906" y="9132"/>
                  </a:moveTo>
                  <a:cubicBezTo>
                    <a:pt x="10311" y="9132"/>
                    <a:pt x="10657" y="9478"/>
                    <a:pt x="10657" y="9894"/>
                  </a:cubicBezTo>
                  <a:cubicBezTo>
                    <a:pt x="10657" y="10311"/>
                    <a:pt x="10311" y="10645"/>
                    <a:pt x="9906" y="10645"/>
                  </a:cubicBezTo>
                  <a:cubicBezTo>
                    <a:pt x="9490" y="10645"/>
                    <a:pt x="9144" y="10311"/>
                    <a:pt x="9144" y="9894"/>
                  </a:cubicBezTo>
                  <a:cubicBezTo>
                    <a:pt x="9144" y="9478"/>
                    <a:pt x="9490" y="9132"/>
                    <a:pt x="9906" y="9132"/>
                  </a:cubicBezTo>
                  <a:close/>
                  <a:moveTo>
                    <a:pt x="4287" y="11526"/>
                  </a:moveTo>
                  <a:cubicBezTo>
                    <a:pt x="4703" y="11526"/>
                    <a:pt x="5037" y="11859"/>
                    <a:pt x="5037" y="12276"/>
                  </a:cubicBezTo>
                  <a:cubicBezTo>
                    <a:pt x="5037" y="12692"/>
                    <a:pt x="4703" y="13026"/>
                    <a:pt x="4287" y="13026"/>
                  </a:cubicBezTo>
                  <a:cubicBezTo>
                    <a:pt x="3870" y="13026"/>
                    <a:pt x="3537" y="12692"/>
                    <a:pt x="3537" y="12276"/>
                  </a:cubicBezTo>
                  <a:cubicBezTo>
                    <a:pt x="3537" y="11859"/>
                    <a:pt x="3870" y="11526"/>
                    <a:pt x="4287" y="11526"/>
                  </a:cubicBezTo>
                  <a:close/>
                  <a:moveTo>
                    <a:pt x="12288" y="11526"/>
                  </a:moveTo>
                  <a:cubicBezTo>
                    <a:pt x="12693" y="11526"/>
                    <a:pt x="13038" y="11859"/>
                    <a:pt x="13038" y="12276"/>
                  </a:cubicBezTo>
                  <a:cubicBezTo>
                    <a:pt x="13038" y="12692"/>
                    <a:pt x="12693" y="13026"/>
                    <a:pt x="12288" y="13026"/>
                  </a:cubicBezTo>
                  <a:cubicBezTo>
                    <a:pt x="11871" y="13026"/>
                    <a:pt x="11526" y="12692"/>
                    <a:pt x="11526" y="12276"/>
                  </a:cubicBezTo>
                  <a:cubicBezTo>
                    <a:pt x="11526" y="11859"/>
                    <a:pt x="11871" y="11526"/>
                    <a:pt x="12288" y="11526"/>
                  </a:cubicBezTo>
                  <a:close/>
                  <a:moveTo>
                    <a:pt x="8287" y="13181"/>
                  </a:moveTo>
                  <a:cubicBezTo>
                    <a:pt x="8704" y="13181"/>
                    <a:pt x="9037" y="13514"/>
                    <a:pt x="9037" y="13931"/>
                  </a:cubicBezTo>
                  <a:cubicBezTo>
                    <a:pt x="9037" y="14347"/>
                    <a:pt x="8704" y="14681"/>
                    <a:pt x="8287" y="14681"/>
                  </a:cubicBezTo>
                  <a:cubicBezTo>
                    <a:pt x="7871" y="14681"/>
                    <a:pt x="7525" y="14347"/>
                    <a:pt x="7525" y="13931"/>
                  </a:cubicBezTo>
                  <a:cubicBezTo>
                    <a:pt x="7525" y="13514"/>
                    <a:pt x="7871" y="13181"/>
                    <a:pt x="8287" y="13181"/>
                  </a:cubicBezTo>
                  <a:close/>
                  <a:moveTo>
                    <a:pt x="8287" y="0"/>
                  </a:moveTo>
                  <a:cubicBezTo>
                    <a:pt x="3715" y="0"/>
                    <a:pt x="0" y="3715"/>
                    <a:pt x="0" y="8275"/>
                  </a:cubicBezTo>
                  <a:cubicBezTo>
                    <a:pt x="0" y="12847"/>
                    <a:pt x="3715" y="16562"/>
                    <a:pt x="8287" y="16562"/>
                  </a:cubicBezTo>
                  <a:cubicBezTo>
                    <a:pt x="12847" y="16562"/>
                    <a:pt x="16562" y="12847"/>
                    <a:pt x="16562" y="8275"/>
                  </a:cubicBezTo>
                  <a:cubicBezTo>
                    <a:pt x="16562" y="3715"/>
                    <a:pt x="12847" y="0"/>
                    <a:pt x="828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7" name="Google Shape;3407;gd778a894d7_0_2959"/>
            <p:cNvSpPr/>
            <p:nvPr/>
          </p:nvSpPr>
          <p:spPr>
            <a:xfrm>
              <a:off x="3232059" y="293310"/>
              <a:ext cx="104579" cy="117542"/>
            </a:xfrm>
            <a:custGeom>
              <a:rect b="b" l="l" r="r" t="t"/>
              <a:pathLst>
                <a:path extrusionOk="0" h="3634" w="3263">
                  <a:moveTo>
                    <a:pt x="2424" y="1"/>
                  </a:moveTo>
                  <a:cubicBezTo>
                    <a:pt x="2359" y="1"/>
                    <a:pt x="2292" y="9"/>
                    <a:pt x="2227" y="26"/>
                  </a:cubicBezTo>
                  <a:lnTo>
                    <a:pt x="643" y="443"/>
                  </a:lnTo>
                  <a:cubicBezTo>
                    <a:pt x="238" y="550"/>
                    <a:pt x="0" y="967"/>
                    <a:pt x="107" y="1372"/>
                  </a:cubicBezTo>
                  <a:cubicBezTo>
                    <a:pt x="198" y="1694"/>
                    <a:pt x="502" y="1932"/>
                    <a:pt x="846" y="1932"/>
                  </a:cubicBezTo>
                  <a:cubicBezTo>
                    <a:pt x="909" y="1932"/>
                    <a:pt x="972" y="1924"/>
                    <a:pt x="1036" y="1907"/>
                  </a:cubicBezTo>
                  <a:lnTo>
                    <a:pt x="1096" y="1884"/>
                  </a:lnTo>
                  <a:lnTo>
                    <a:pt x="1572" y="3634"/>
                  </a:lnTo>
                  <a:cubicBezTo>
                    <a:pt x="2036" y="3467"/>
                    <a:pt x="2524" y="3336"/>
                    <a:pt x="3024" y="3241"/>
                  </a:cubicBezTo>
                  <a:lnTo>
                    <a:pt x="2560" y="1491"/>
                  </a:lnTo>
                  <a:lnTo>
                    <a:pt x="2620" y="1479"/>
                  </a:lnTo>
                  <a:cubicBezTo>
                    <a:pt x="3024" y="1372"/>
                    <a:pt x="3263" y="955"/>
                    <a:pt x="3155" y="550"/>
                  </a:cubicBezTo>
                  <a:cubicBezTo>
                    <a:pt x="3066" y="221"/>
                    <a:pt x="2759" y="1"/>
                    <a:pt x="2424"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8" name="Google Shape;3408;gd778a894d7_0_2959"/>
            <p:cNvSpPr/>
            <p:nvPr/>
          </p:nvSpPr>
          <p:spPr>
            <a:xfrm>
              <a:off x="3062226" y="384362"/>
              <a:ext cx="120252" cy="119321"/>
            </a:xfrm>
            <a:custGeom>
              <a:rect b="b" l="l" r="r" t="t"/>
              <a:pathLst>
                <a:path extrusionOk="0" h="3689" w="3752">
                  <a:moveTo>
                    <a:pt x="1989" y="0"/>
                  </a:moveTo>
                  <a:cubicBezTo>
                    <a:pt x="1796" y="0"/>
                    <a:pt x="1602" y="75"/>
                    <a:pt x="1453" y="224"/>
                  </a:cubicBezTo>
                  <a:lnTo>
                    <a:pt x="299" y="1378"/>
                  </a:lnTo>
                  <a:cubicBezTo>
                    <a:pt x="1" y="1676"/>
                    <a:pt x="1" y="2152"/>
                    <a:pt x="299" y="2450"/>
                  </a:cubicBezTo>
                  <a:cubicBezTo>
                    <a:pt x="441" y="2599"/>
                    <a:pt x="635" y="2673"/>
                    <a:pt x="828" y="2673"/>
                  </a:cubicBezTo>
                  <a:cubicBezTo>
                    <a:pt x="1022" y="2673"/>
                    <a:pt x="1215" y="2599"/>
                    <a:pt x="1358" y="2450"/>
                  </a:cubicBezTo>
                  <a:lnTo>
                    <a:pt x="1406" y="2402"/>
                  </a:lnTo>
                  <a:lnTo>
                    <a:pt x="2692" y="3688"/>
                  </a:lnTo>
                  <a:cubicBezTo>
                    <a:pt x="3013" y="3307"/>
                    <a:pt x="3370" y="2950"/>
                    <a:pt x="3751" y="2617"/>
                  </a:cubicBezTo>
                  <a:lnTo>
                    <a:pt x="2477" y="1331"/>
                  </a:lnTo>
                  <a:lnTo>
                    <a:pt x="2525" y="1283"/>
                  </a:lnTo>
                  <a:cubicBezTo>
                    <a:pt x="2811" y="997"/>
                    <a:pt x="2811" y="521"/>
                    <a:pt x="2525" y="224"/>
                  </a:cubicBezTo>
                  <a:cubicBezTo>
                    <a:pt x="2376" y="75"/>
                    <a:pt x="2183" y="0"/>
                    <a:pt x="198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09" name="Google Shape;3409;gd778a894d7_0_2959"/>
            <p:cNvSpPr/>
            <p:nvPr/>
          </p:nvSpPr>
          <p:spPr>
            <a:xfrm>
              <a:off x="2971429" y="556178"/>
              <a:ext cx="119066" cy="100075"/>
            </a:xfrm>
            <a:custGeom>
              <a:rect b="b" l="l" r="r" t="t"/>
              <a:pathLst>
                <a:path extrusionOk="0" h="3094" w="3715">
                  <a:moveTo>
                    <a:pt x="1253" y="1"/>
                  </a:moveTo>
                  <a:cubicBezTo>
                    <a:pt x="924" y="1"/>
                    <a:pt x="624" y="221"/>
                    <a:pt x="536" y="555"/>
                  </a:cubicBezTo>
                  <a:lnTo>
                    <a:pt x="107" y="2151"/>
                  </a:lnTo>
                  <a:cubicBezTo>
                    <a:pt x="0" y="2543"/>
                    <a:pt x="238" y="2960"/>
                    <a:pt x="643" y="3067"/>
                  </a:cubicBezTo>
                  <a:cubicBezTo>
                    <a:pt x="709" y="3085"/>
                    <a:pt x="775" y="3094"/>
                    <a:pt x="840" y="3094"/>
                  </a:cubicBezTo>
                  <a:cubicBezTo>
                    <a:pt x="1167" y="3094"/>
                    <a:pt x="1473" y="2879"/>
                    <a:pt x="1572" y="2532"/>
                  </a:cubicBezTo>
                  <a:lnTo>
                    <a:pt x="1584" y="2472"/>
                  </a:lnTo>
                  <a:lnTo>
                    <a:pt x="3334" y="2936"/>
                  </a:lnTo>
                  <a:cubicBezTo>
                    <a:pt x="3417" y="2436"/>
                    <a:pt x="3560" y="1948"/>
                    <a:pt x="3715" y="1484"/>
                  </a:cubicBezTo>
                  <a:lnTo>
                    <a:pt x="1977" y="1019"/>
                  </a:lnTo>
                  <a:lnTo>
                    <a:pt x="1989" y="948"/>
                  </a:lnTo>
                  <a:cubicBezTo>
                    <a:pt x="2096" y="543"/>
                    <a:pt x="1858" y="138"/>
                    <a:pt x="1465" y="31"/>
                  </a:cubicBezTo>
                  <a:cubicBezTo>
                    <a:pt x="1394" y="10"/>
                    <a:pt x="1323" y="1"/>
                    <a:pt x="125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10" name="Google Shape;3410;gd778a894d7_0_2959"/>
            <p:cNvSpPr/>
            <p:nvPr/>
          </p:nvSpPr>
          <p:spPr>
            <a:xfrm>
              <a:off x="2971429" y="762345"/>
              <a:ext cx="119066" cy="100302"/>
            </a:xfrm>
            <a:custGeom>
              <a:rect b="b" l="l" r="r" t="t"/>
              <a:pathLst>
                <a:path extrusionOk="0" h="3101" w="3715">
                  <a:moveTo>
                    <a:pt x="840" y="1"/>
                  </a:moveTo>
                  <a:cubicBezTo>
                    <a:pt x="775" y="1"/>
                    <a:pt x="709" y="9"/>
                    <a:pt x="643" y="27"/>
                  </a:cubicBezTo>
                  <a:cubicBezTo>
                    <a:pt x="238" y="134"/>
                    <a:pt x="0" y="551"/>
                    <a:pt x="107" y="956"/>
                  </a:cubicBezTo>
                  <a:lnTo>
                    <a:pt x="536" y="2539"/>
                  </a:lnTo>
                  <a:cubicBezTo>
                    <a:pt x="626" y="2879"/>
                    <a:pt x="933" y="3101"/>
                    <a:pt x="1268" y="3101"/>
                  </a:cubicBezTo>
                  <a:cubicBezTo>
                    <a:pt x="1333" y="3101"/>
                    <a:pt x="1399" y="3092"/>
                    <a:pt x="1465" y="3075"/>
                  </a:cubicBezTo>
                  <a:cubicBezTo>
                    <a:pt x="1858" y="2968"/>
                    <a:pt x="2096" y="2551"/>
                    <a:pt x="1989" y="2146"/>
                  </a:cubicBezTo>
                  <a:lnTo>
                    <a:pt x="1977" y="2087"/>
                  </a:lnTo>
                  <a:lnTo>
                    <a:pt x="3715" y="1611"/>
                  </a:lnTo>
                  <a:cubicBezTo>
                    <a:pt x="3548" y="1146"/>
                    <a:pt x="3417" y="658"/>
                    <a:pt x="3334" y="158"/>
                  </a:cubicBezTo>
                  <a:lnTo>
                    <a:pt x="1584" y="622"/>
                  </a:lnTo>
                  <a:lnTo>
                    <a:pt x="1572" y="563"/>
                  </a:lnTo>
                  <a:cubicBezTo>
                    <a:pt x="1473" y="216"/>
                    <a:pt x="1167" y="1"/>
                    <a:pt x="84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11" name="Google Shape;3411;gd778a894d7_0_2959"/>
            <p:cNvSpPr/>
            <p:nvPr/>
          </p:nvSpPr>
          <p:spPr>
            <a:xfrm>
              <a:off x="3062226" y="915337"/>
              <a:ext cx="120252" cy="118933"/>
            </a:xfrm>
            <a:custGeom>
              <a:rect b="b" l="l" r="r" t="t"/>
              <a:pathLst>
                <a:path extrusionOk="0" h="3677" w="3752">
                  <a:moveTo>
                    <a:pt x="2692" y="0"/>
                  </a:moveTo>
                  <a:lnTo>
                    <a:pt x="1406" y="1274"/>
                  </a:lnTo>
                  <a:lnTo>
                    <a:pt x="1358" y="1226"/>
                  </a:lnTo>
                  <a:cubicBezTo>
                    <a:pt x="1215" y="1084"/>
                    <a:pt x="1022" y="1012"/>
                    <a:pt x="828" y="1012"/>
                  </a:cubicBezTo>
                  <a:cubicBezTo>
                    <a:pt x="635" y="1012"/>
                    <a:pt x="441" y="1084"/>
                    <a:pt x="299" y="1226"/>
                  </a:cubicBezTo>
                  <a:cubicBezTo>
                    <a:pt x="1" y="1524"/>
                    <a:pt x="1" y="2000"/>
                    <a:pt x="299" y="2298"/>
                  </a:cubicBezTo>
                  <a:lnTo>
                    <a:pt x="1453" y="3453"/>
                  </a:lnTo>
                  <a:cubicBezTo>
                    <a:pt x="1602" y="3602"/>
                    <a:pt x="1796" y="3676"/>
                    <a:pt x="1989" y="3676"/>
                  </a:cubicBezTo>
                  <a:cubicBezTo>
                    <a:pt x="2183" y="3676"/>
                    <a:pt x="2376" y="3602"/>
                    <a:pt x="2525" y="3453"/>
                  </a:cubicBezTo>
                  <a:cubicBezTo>
                    <a:pt x="2811" y="3167"/>
                    <a:pt x="2811" y="2691"/>
                    <a:pt x="2525" y="2393"/>
                  </a:cubicBezTo>
                  <a:lnTo>
                    <a:pt x="2477" y="2346"/>
                  </a:lnTo>
                  <a:lnTo>
                    <a:pt x="3751" y="1060"/>
                  </a:lnTo>
                  <a:cubicBezTo>
                    <a:pt x="3370" y="738"/>
                    <a:pt x="3013" y="381"/>
                    <a:pt x="269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12" name="Google Shape;3412;gd778a894d7_0_2959"/>
            <p:cNvSpPr/>
            <p:nvPr/>
          </p:nvSpPr>
          <p:spPr>
            <a:xfrm>
              <a:off x="3232059" y="1008135"/>
              <a:ext cx="104579" cy="117542"/>
            </a:xfrm>
            <a:custGeom>
              <a:rect b="b" l="l" r="r" t="t"/>
              <a:pathLst>
                <a:path extrusionOk="0" h="3634" w="3263">
                  <a:moveTo>
                    <a:pt x="1572" y="0"/>
                  </a:moveTo>
                  <a:lnTo>
                    <a:pt x="1096" y="1739"/>
                  </a:lnTo>
                  <a:lnTo>
                    <a:pt x="1036" y="1727"/>
                  </a:lnTo>
                  <a:cubicBezTo>
                    <a:pt x="967" y="1707"/>
                    <a:pt x="898" y="1698"/>
                    <a:pt x="831" y="1698"/>
                  </a:cubicBezTo>
                  <a:cubicBezTo>
                    <a:pt x="493" y="1698"/>
                    <a:pt x="197" y="1933"/>
                    <a:pt x="107" y="2251"/>
                  </a:cubicBezTo>
                  <a:cubicBezTo>
                    <a:pt x="0" y="2656"/>
                    <a:pt x="238" y="3072"/>
                    <a:pt x="643" y="3179"/>
                  </a:cubicBezTo>
                  <a:lnTo>
                    <a:pt x="2227" y="3608"/>
                  </a:lnTo>
                  <a:cubicBezTo>
                    <a:pt x="2292" y="3625"/>
                    <a:pt x="2358" y="3634"/>
                    <a:pt x="2423" y="3634"/>
                  </a:cubicBezTo>
                  <a:cubicBezTo>
                    <a:pt x="2758" y="3634"/>
                    <a:pt x="3066" y="3412"/>
                    <a:pt x="3155" y="3072"/>
                  </a:cubicBezTo>
                  <a:cubicBezTo>
                    <a:pt x="3263" y="2667"/>
                    <a:pt x="3024" y="2251"/>
                    <a:pt x="2620" y="2144"/>
                  </a:cubicBezTo>
                  <a:lnTo>
                    <a:pt x="2560" y="2132"/>
                  </a:lnTo>
                  <a:lnTo>
                    <a:pt x="3024" y="381"/>
                  </a:lnTo>
                  <a:cubicBezTo>
                    <a:pt x="2524" y="286"/>
                    <a:pt x="2036" y="155"/>
                    <a:pt x="157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13" name="Google Shape;3413;gd778a894d7_0_2959"/>
            <p:cNvSpPr/>
            <p:nvPr/>
          </p:nvSpPr>
          <p:spPr>
            <a:xfrm>
              <a:off x="3436570" y="1008135"/>
              <a:ext cx="104611" cy="117542"/>
            </a:xfrm>
            <a:custGeom>
              <a:rect b="b" l="l" r="r" t="t"/>
              <a:pathLst>
                <a:path extrusionOk="0" h="3634" w="3264">
                  <a:moveTo>
                    <a:pt x="1692" y="0"/>
                  </a:moveTo>
                  <a:cubicBezTo>
                    <a:pt x="1227" y="155"/>
                    <a:pt x="739" y="298"/>
                    <a:pt x="239" y="381"/>
                  </a:cubicBezTo>
                  <a:lnTo>
                    <a:pt x="703" y="2132"/>
                  </a:lnTo>
                  <a:lnTo>
                    <a:pt x="644" y="2144"/>
                  </a:lnTo>
                  <a:cubicBezTo>
                    <a:pt x="239" y="2251"/>
                    <a:pt x="1" y="2667"/>
                    <a:pt x="108" y="3072"/>
                  </a:cubicBezTo>
                  <a:cubicBezTo>
                    <a:pt x="198" y="3412"/>
                    <a:pt x="505" y="3634"/>
                    <a:pt x="834" y="3634"/>
                  </a:cubicBezTo>
                  <a:cubicBezTo>
                    <a:pt x="897" y="3634"/>
                    <a:pt x="961" y="3625"/>
                    <a:pt x="1025" y="3608"/>
                  </a:cubicBezTo>
                  <a:lnTo>
                    <a:pt x="2620" y="3179"/>
                  </a:lnTo>
                  <a:cubicBezTo>
                    <a:pt x="3013" y="3072"/>
                    <a:pt x="3263" y="2656"/>
                    <a:pt x="3144" y="2251"/>
                  </a:cubicBezTo>
                  <a:cubicBezTo>
                    <a:pt x="3065" y="1933"/>
                    <a:pt x="2770" y="1698"/>
                    <a:pt x="2432" y="1698"/>
                  </a:cubicBezTo>
                  <a:cubicBezTo>
                    <a:pt x="2365" y="1698"/>
                    <a:pt x="2296" y="1707"/>
                    <a:pt x="2227" y="1727"/>
                  </a:cubicBezTo>
                  <a:lnTo>
                    <a:pt x="2156" y="1739"/>
                  </a:lnTo>
                  <a:lnTo>
                    <a:pt x="1692"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14" name="Google Shape;3414;gd778a894d7_0_2959"/>
            <p:cNvSpPr/>
            <p:nvPr/>
          </p:nvSpPr>
          <p:spPr>
            <a:xfrm>
              <a:off x="3590378" y="915337"/>
              <a:ext cx="120604" cy="118933"/>
            </a:xfrm>
            <a:custGeom>
              <a:rect b="b" l="l" r="r" t="t"/>
              <a:pathLst>
                <a:path extrusionOk="0" h="3677" w="3763">
                  <a:moveTo>
                    <a:pt x="1072" y="0"/>
                  </a:moveTo>
                  <a:cubicBezTo>
                    <a:pt x="738" y="381"/>
                    <a:pt x="381" y="738"/>
                    <a:pt x="0" y="1060"/>
                  </a:cubicBezTo>
                  <a:lnTo>
                    <a:pt x="1286" y="2346"/>
                  </a:lnTo>
                  <a:lnTo>
                    <a:pt x="1238" y="2393"/>
                  </a:lnTo>
                  <a:cubicBezTo>
                    <a:pt x="941" y="2691"/>
                    <a:pt x="941" y="3167"/>
                    <a:pt x="1238" y="3453"/>
                  </a:cubicBezTo>
                  <a:cubicBezTo>
                    <a:pt x="1387" y="3602"/>
                    <a:pt x="1581" y="3676"/>
                    <a:pt x="1774" y="3676"/>
                  </a:cubicBezTo>
                  <a:cubicBezTo>
                    <a:pt x="1968" y="3676"/>
                    <a:pt x="2161" y="3602"/>
                    <a:pt x="2310" y="3453"/>
                  </a:cubicBezTo>
                  <a:lnTo>
                    <a:pt x="3465" y="2298"/>
                  </a:lnTo>
                  <a:cubicBezTo>
                    <a:pt x="3763" y="2000"/>
                    <a:pt x="3763" y="1524"/>
                    <a:pt x="3465" y="1226"/>
                  </a:cubicBezTo>
                  <a:cubicBezTo>
                    <a:pt x="3316" y="1084"/>
                    <a:pt x="3123" y="1012"/>
                    <a:pt x="2931" y="1012"/>
                  </a:cubicBezTo>
                  <a:cubicBezTo>
                    <a:pt x="2739" y="1012"/>
                    <a:pt x="2548" y="1084"/>
                    <a:pt x="2405" y="1226"/>
                  </a:cubicBezTo>
                  <a:lnTo>
                    <a:pt x="2346" y="1274"/>
                  </a:lnTo>
                  <a:lnTo>
                    <a:pt x="1072"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15" name="Google Shape;3415;gd778a894d7_0_2959"/>
            <p:cNvSpPr/>
            <p:nvPr/>
          </p:nvSpPr>
          <p:spPr>
            <a:xfrm>
              <a:off x="3682330" y="762345"/>
              <a:ext cx="119098" cy="100302"/>
            </a:xfrm>
            <a:custGeom>
              <a:rect b="b" l="l" r="r" t="t"/>
              <a:pathLst>
                <a:path extrusionOk="0" h="3101" w="3716">
                  <a:moveTo>
                    <a:pt x="2887" y="1"/>
                  </a:moveTo>
                  <a:cubicBezTo>
                    <a:pt x="2557" y="1"/>
                    <a:pt x="2245" y="216"/>
                    <a:pt x="2156" y="563"/>
                  </a:cubicBezTo>
                  <a:lnTo>
                    <a:pt x="2144" y="622"/>
                  </a:lnTo>
                  <a:lnTo>
                    <a:pt x="393" y="158"/>
                  </a:lnTo>
                  <a:cubicBezTo>
                    <a:pt x="298" y="658"/>
                    <a:pt x="167" y="1146"/>
                    <a:pt x="1" y="1611"/>
                  </a:cubicBezTo>
                  <a:lnTo>
                    <a:pt x="1751" y="2087"/>
                  </a:lnTo>
                  <a:lnTo>
                    <a:pt x="1727" y="2146"/>
                  </a:lnTo>
                  <a:cubicBezTo>
                    <a:pt x="1620" y="2551"/>
                    <a:pt x="1858" y="2968"/>
                    <a:pt x="2263" y="3075"/>
                  </a:cubicBezTo>
                  <a:cubicBezTo>
                    <a:pt x="2328" y="3092"/>
                    <a:pt x="2394" y="3101"/>
                    <a:pt x="2459" y="3101"/>
                  </a:cubicBezTo>
                  <a:cubicBezTo>
                    <a:pt x="2794" y="3101"/>
                    <a:pt x="3102" y="2879"/>
                    <a:pt x="3191" y="2539"/>
                  </a:cubicBezTo>
                  <a:lnTo>
                    <a:pt x="3608" y="956"/>
                  </a:lnTo>
                  <a:cubicBezTo>
                    <a:pt x="3715" y="551"/>
                    <a:pt x="3477" y="134"/>
                    <a:pt x="3084" y="27"/>
                  </a:cubicBezTo>
                  <a:cubicBezTo>
                    <a:pt x="3019" y="9"/>
                    <a:pt x="2952" y="1"/>
                    <a:pt x="2887"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16" name="Google Shape;3416;gd778a894d7_0_2959"/>
            <p:cNvSpPr/>
            <p:nvPr/>
          </p:nvSpPr>
          <p:spPr>
            <a:xfrm>
              <a:off x="3682330" y="556211"/>
              <a:ext cx="119098" cy="100043"/>
            </a:xfrm>
            <a:custGeom>
              <a:rect b="b" l="l" r="r" t="t"/>
              <a:pathLst>
                <a:path extrusionOk="0" h="3093" w="3716">
                  <a:moveTo>
                    <a:pt x="2469" y="0"/>
                  </a:moveTo>
                  <a:cubicBezTo>
                    <a:pt x="2401" y="0"/>
                    <a:pt x="2332" y="10"/>
                    <a:pt x="2263" y="30"/>
                  </a:cubicBezTo>
                  <a:cubicBezTo>
                    <a:pt x="1858" y="137"/>
                    <a:pt x="1620" y="542"/>
                    <a:pt x="1727" y="947"/>
                  </a:cubicBezTo>
                  <a:lnTo>
                    <a:pt x="1751" y="1018"/>
                  </a:lnTo>
                  <a:lnTo>
                    <a:pt x="1" y="1483"/>
                  </a:lnTo>
                  <a:cubicBezTo>
                    <a:pt x="167" y="1947"/>
                    <a:pt x="298" y="2435"/>
                    <a:pt x="393" y="2935"/>
                  </a:cubicBezTo>
                  <a:lnTo>
                    <a:pt x="2144" y="2471"/>
                  </a:lnTo>
                  <a:lnTo>
                    <a:pt x="2156" y="2531"/>
                  </a:lnTo>
                  <a:cubicBezTo>
                    <a:pt x="2245" y="2878"/>
                    <a:pt x="2557" y="3093"/>
                    <a:pt x="2887" y="3093"/>
                  </a:cubicBezTo>
                  <a:cubicBezTo>
                    <a:pt x="2952" y="3093"/>
                    <a:pt x="3019" y="3084"/>
                    <a:pt x="3084" y="3066"/>
                  </a:cubicBezTo>
                  <a:cubicBezTo>
                    <a:pt x="3477" y="2959"/>
                    <a:pt x="3715" y="2542"/>
                    <a:pt x="3608" y="2150"/>
                  </a:cubicBezTo>
                  <a:lnTo>
                    <a:pt x="3191" y="554"/>
                  </a:lnTo>
                  <a:cubicBezTo>
                    <a:pt x="3103" y="228"/>
                    <a:pt x="2800" y="0"/>
                    <a:pt x="246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17" name="Google Shape;3417;gd778a894d7_0_2959"/>
            <p:cNvSpPr/>
            <p:nvPr/>
          </p:nvSpPr>
          <p:spPr>
            <a:xfrm>
              <a:off x="3590378" y="384362"/>
              <a:ext cx="120604" cy="119321"/>
            </a:xfrm>
            <a:custGeom>
              <a:rect b="b" l="l" r="r" t="t"/>
              <a:pathLst>
                <a:path extrusionOk="0" h="3689" w="3763">
                  <a:moveTo>
                    <a:pt x="1774" y="0"/>
                  </a:moveTo>
                  <a:cubicBezTo>
                    <a:pt x="1581" y="0"/>
                    <a:pt x="1387" y="75"/>
                    <a:pt x="1238" y="224"/>
                  </a:cubicBezTo>
                  <a:cubicBezTo>
                    <a:pt x="941" y="521"/>
                    <a:pt x="941" y="997"/>
                    <a:pt x="1238" y="1283"/>
                  </a:cubicBezTo>
                  <a:lnTo>
                    <a:pt x="1286" y="1331"/>
                  </a:lnTo>
                  <a:lnTo>
                    <a:pt x="0" y="2617"/>
                  </a:lnTo>
                  <a:cubicBezTo>
                    <a:pt x="381" y="2950"/>
                    <a:pt x="738" y="3295"/>
                    <a:pt x="1072" y="3688"/>
                  </a:cubicBezTo>
                  <a:lnTo>
                    <a:pt x="2346" y="2402"/>
                  </a:lnTo>
                  <a:lnTo>
                    <a:pt x="2405" y="2450"/>
                  </a:lnTo>
                  <a:cubicBezTo>
                    <a:pt x="2548" y="2599"/>
                    <a:pt x="2739" y="2673"/>
                    <a:pt x="2931" y="2673"/>
                  </a:cubicBezTo>
                  <a:cubicBezTo>
                    <a:pt x="3123" y="2673"/>
                    <a:pt x="3316" y="2599"/>
                    <a:pt x="3465" y="2450"/>
                  </a:cubicBezTo>
                  <a:cubicBezTo>
                    <a:pt x="3763" y="2152"/>
                    <a:pt x="3763" y="1676"/>
                    <a:pt x="3465" y="1378"/>
                  </a:cubicBezTo>
                  <a:lnTo>
                    <a:pt x="2310" y="224"/>
                  </a:lnTo>
                  <a:cubicBezTo>
                    <a:pt x="2161" y="75"/>
                    <a:pt x="1968" y="0"/>
                    <a:pt x="177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18" name="Google Shape;3418;gd778a894d7_0_2959"/>
            <p:cNvSpPr/>
            <p:nvPr/>
          </p:nvSpPr>
          <p:spPr>
            <a:xfrm>
              <a:off x="3436570" y="293310"/>
              <a:ext cx="104611" cy="117542"/>
            </a:xfrm>
            <a:custGeom>
              <a:rect b="b" l="l" r="r" t="t"/>
              <a:pathLst>
                <a:path extrusionOk="0" h="3634" w="3264">
                  <a:moveTo>
                    <a:pt x="833" y="1"/>
                  </a:moveTo>
                  <a:cubicBezTo>
                    <a:pt x="505" y="1"/>
                    <a:pt x="198" y="221"/>
                    <a:pt x="108" y="550"/>
                  </a:cubicBezTo>
                  <a:cubicBezTo>
                    <a:pt x="1" y="955"/>
                    <a:pt x="239" y="1372"/>
                    <a:pt x="644" y="1479"/>
                  </a:cubicBezTo>
                  <a:lnTo>
                    <a:pt x="703" y="1491"/>
                  </a:lnTo>
                  <a:lnTo>
                    <a:pt x="239" y="3241"/>
                  </a:lnTo>
                  <a:cubicBezTo>
                    <a:pt x="739" y="3336"/>
                    <a:pt x="1227" y="3467"/>
                    <a:pt x="1692" y="3634"/>
                  </a:cubicBezTo>
                  <a:lnTo>
                    <a:pt x="2156" y="1884"/>
                  </a:lnTo>
                  <a:lnTo>
                    <a:pt x="2227" y="1907"/>
                  </a:lnTo>
                  <a:cubicBezTo>
                    <a:pt x="2291" y="1924"/>
                    <a:pt x="2355" y="1932"/>
                    <a:pt x="2417" y="1932"/>
                  </a:cubicBezTo>
                  <a:cubicBezTo>
                    <a:pt x="2761" y="1932"/>
                    <a:pt x="3064" y="1694"/>
                    <a:pt x="3144" y="1372"/>
                  </a:cubicBezTo>
                  <a:cubicBezTo>
                    <a:pt x="3263" y="967"/>
                    <a:pt x="3013" y="550"/>
                    <a:pt x="2620" y="443"/>
                  </a:cubicBezTo>
                  <a:lnTo>
                    <a:pt x="1025" y="26"/>
                  </a:lnTo>
                  <a:cubicBezTo>
                    <a:pt x="961" y="9"/>
                    <a:pt x="897" y="1"/>
                    <a:pt x="83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419" name="Google Shape;3419;gd778a894d7_0_2959"/>
          <p:cNvGrpSpPr/>
          <p:nvPr/>
        </p:nvGrpSpPr>
        <p:grpSpPr>
          <a:xfrm>
            <a:off x="869134" y="711641"/>
            <a:ext cx="467059" cy="468630"/>
            <a:chOff x="691817" y="336436"/>
            <a:chExt cx="454117" cy="455644"/>
          </a:xfrm>
        </p:grpSpPr>
        <p:sp>
          <p:nvSpPr>
            <p:cNvPr id="3420" name="Google Shape;3420;gd778a894d7_0_2959"/>
            <p:cNvSpPr/>
            <p:nvPr/>
          </p:nvSpPr>
          <p:spPr>
            <a:xfrm>
              <a:off x="773448" y="417654"/>
              <a:ext cx="290437" cy="293110"/>
            </a:xfrm>
            <a:custGeom>
              <a:rect b="b" l="l" r="r" t="t"/>
              <a:pathLst>
                <a:path extrusionOk="0" h="9062" w="9062">
                  <a:moveTo>
                    <a:pt x="4537" y="1025"/>
                  </a:moveTo>
                  <a:cubicBezTo>
                    <a:pt x="4763" y="1025"/>
                    <a:pt x="4954" y="1215"/>
                    <a:pt x="4954" y="1441"/>
                  </a:cubicBezTo>
                  <a:cubicBezTo>
                    <a:pt x="4954" y="1667"/>
                    <a:pt x="4763" y="1846"/>
                    <a:pt x="4537" y="1846"/>
                  </a:cubicBezTo>
                  <a:cubicBezTo>
                    <a:pt x="4311" y="1846"/>
                    <a:pt x="4121" y="1667"/>
                    <a:pt x="4121" y="1441"/>
                  </a:cubicBezTo>
                  <a:cubicBezTo>
                    <a:pt x="4121" y="1215"/>
                    <a:pt x="4311" y="1025"/>
                    <a:pt x="4537" y="1025"/>
                  </a:cubicBezTo>
                  <a:close/>
                  <a:moveTo>
                    <a:pt x="2347" y="1929"/>
                  </a:moveTo>
                  <a:cubicBezTo>
                    <a:pt x="2573" y="1929"/>
                    <a:pt x="2763" y="2120"/>
                    <a:pt x="2763" y="2346"/>
                  </a:cubicBezTo>
                  <a:cubicBezTo>
                    <a:pt x="2763" y="2572"/>
                    <a:pt x="2573" y="2763"/>
                    <a:pt x="2347" y="2763"/>
                  </a:cubicBezTo>
                  <a:cubicBezTo>
                    <a:pt x="2120" y="2763"/>
                    <a:pt x="1942" y="2572"/>
                    <a:pt x="1942" y="2346"/>
                  </a:cubicBezTo>
                  <a:cubicBezTo>
                    <a:pt x="1942" y="2120"/>
                    <a:pt x="2120" y="1929"/>
                    <a:pt x="2347" y="1929"/>
                  </a:cubicBezTo>
                  <a:close/>
                  <a:moveTo>
                    <a:pt x="6728" y="1929"/>
                  </a:moveTo>
                  <a:cubicBezTo>
                    <a:pt x="6954" y="1929"/>
                    <a:pt x="7133" y="2120"/>
                    <a:pt x="7133" y="2346"/>
                  </a:cubicBezTo>
                  <a:cubicBezTo>
                    <a:pt x="7133" y="2572"/>
                    <a:pt x="6954" y="2763"/>
                    <a:pt x="6728" y="2763"/>
                  </a:cubicBezTo>
                  <a:cubicBezTo>
                    <a:pt x="6490" y="2763"/>
                    <a:pt x="6311" y="2572"/>
                    <a:pt x="6311" y="2346"/>
                  </a:cubicBezTo>
                  <a:cubicBezTo>
                    <a:pt x="6311" y="2120"/>
                    <a:pt x="6490" y="1929"/>
                    <a:pt x="6728" y="1929"/>
                  </a:cubicBezTo>
                  <a:close/>
                  <a:moveTo>
                    <a:pt x="3656" y="3239"/>
                  </a:moveTo>
                  <a:cubicBezTo>
                    <a:pt x="3882" y="3239"/>
                    <a:pt x="4061" y="3418"/>
                    <a:pt x="4061" y="3644"/>
                  </a:cubicBezTo>
                  <a:cubicBezTo>
                    <a:pt x="4061" y="3882"/>
                    <a:pt x="3882" y="4061"/>
                    <a:pt x="3656" y="4061"/>
                  </a:cubicBezTo>
                  <a:cubicBezTo>
                    <a:pt x="3430" y="4061"/>
                    <a:pt x="3239" y="3882"/>
                    <a:pt x="3239" y="3644"/>
                  </a:cubicBezTo>
                  <a:cubicBezTo>
                    <a:pt x="3239" y="3418"/>
                    <a:pt x="3430" y="3239"/>
                    <a:pt x="3656" y="3239"/>
                  </a:cubicBezTo>
                  <a:close/>
                  <a:moveTo>
                    <a:pt x="5418" y="3239"/>
                  </a:moveTo>
                  <a:cubicBezTo>
                    <a:pt x="5645" y="3239"/>
                    <a:pt x="5835" y="3418"/>
                    <a:pt x="5835" y="3644"/>
                  </a:cubicBezTo>
                  <a:cubicBezTo>
                    <a:pt x="5835" y="3882"/>
                    <a:pt x="5645" y="4061"/>
                    <a:pt x="5418" y="4061"/>
                  </a:cubicBezTo>
                  <a:cubicBezTo>
                    <a:pt x="5192" y="4061"/>
                    <a:pt x="5002" y="3882"/>
                    <a:pt x="5002" y="3644"/>
                  </a:cubicBezTo>
                  <a:cubicBezTo>
                    <a:pt x="5002" y="3418"/>
                    <a:pt x="5192" y="3239"/>
                    <a:pt x="5418" y="3239"/>
                  </a:cubicBezTo>
                  <a:close/>
                  <a:moveTo>
                    <a:pt x="1442" y="4120"/>
                  </a:moveTo>
                  <a:cubicBezTo>
                    <a:pt x="1668" y="4120"/>
                    <a:pt x="1858" y="4311"/>
                    <a:pt x="1858" y="4537"/>
                  </a:cubicBezTo>
                  <a:cubicBezTo>
                    <a:pt x="1858" y="4763"/>
                    <a:pt x="1668" y="4942"/>
                    <a:pt x="1442" y="4942"/>
                  </a:cubicBezTo>
                  <a:cubicBezTo>
                    <a:pt x="1215" y="4942"/>
                    <a:pt x="1025" y="4763"/>
                    <a:pt x="1025" y="4537"/>
                  </a:cubicBezTo>
                  <a:cubicBezTo>
                    <a:pt x="1025" y="4311"/>
                    <a:pt x="1215" y="4120"/>
                    <a:pt x="1442" y="4120"/>
                  </a:cubicBezTo>
                  <a:close/>
                  <a:moveTo>
                    <a:pt x="7633" y="4120"/>
                  </a:moveTo>
                  <a:cubicBezTo>
                    <a:pt x="7859" y="4120"/>
                    <a:pt x="8038" y="4311"/>
                    <a:pt x="8038" y="4537"/>
                  </a:cubicBezTo>
                  <a:cubicBezTo>
                    <a:pt x="8038" y="4763"/>
                    <a:pt x="7859" y="4942"/>
                    <a:pt x="7633" y="4942"/>
                  </a:cubicBezTo>
                  <a:cubicBezTo>
                    <a:pt x="7407" y="4942"/>
                    <a:pt x="7216" y="4763"/>
                    <a:pt x="7216" y="4537"/>
                  </a:cubicBezTo>
                  <a:cubicBezTo>
                    <a:pt x="7216" y="4311"/>
                    <a:pt x="7407" y="4120"/>
                    <a:pt x="7633" y="4120"/>
                  </a:cubicBezTo>
                  <a:close/>
                  <a:moveTo>
                    <a:pt x="3656" y="5001"/>
                  </a:moveTo>
                  <a:cubicBezTo>
                    <a:pt x="3882" y="5001"/>
                    <a:pt x="4061" y="5192"/>
                    <a:pt x="4061" y="5418"/>
                  </a:cubicBezTo>
                  <a:cubicBezTo>
                    <a:pt x="4061" y="5644"/>
                    <a:pt x="3882" y="5835"/>
                    <a:pt x="3656" y="5835"/>
                  </a:cubicBezTo>
                  <a:cubicBezTo>
                    <a:pt x="3430" y="5835"/>
                    <a:pt x="3239" y="5644"/>
                    <a:pt x="3239" y="5418"/>
                  </a:cubicBezTo>
                  <a:cubicBezTo>
                    <a:pt x="3239" y="5192"/>
                    <a:pt x="3430" y="5001"/>
                    <a:pt x="3656" y="5001"/>
                  </a:cubicBezTo>
                  <a:close/>
                  <a:moveTo>
                    <a:pt x="5418" y="5001"/>
                  </a:moveTo>
                  <a:cubicBezTo>
                    <a:pt x="5645" y="5001"/>
                    <a:pt x="5835" y="5192"/>
                    <a:pt x="5835" y="5418"/>
                  </a:cubicBezTo>
                  <a:cubicBezTo>
                    <a:pt x="5835" y="5644"/>
                    <a:pt x="5645" y="5835"/>
                    <a:pt x="5418" y="5835"/>
                  </a:cubicBezTo>
                  <a:cubicBezTo>
                    <a:pt x="5192" y="5835"/>
                    <a:pt x="5002" y="5644"/>
                    <a:pt x="5002" y="5418"/>
                  </a:cubicBezTo>
                  <a:cubicBezTo>
                    <a:pt x="5002" y="5192"/>
                    <a:pt x="5192" y="5001"/>
                    <a:pt x="5418" y="5001"/>
                  </a:cubicBezTo>
                  <a:close/>
                  <a:moveTo>
                    <a:pt x="2347" y="6311"/>
                  </a:moveTo>
                  <a:cubicBezTo>
                    <a:pt x="2573" y="6311"/>
                    <a:pt x="2763" y="6489"/>
                    <a:pt x="2763" y="6716"/>
                  </a:cubicBezTo>
                  <a:cubicBezTo>
                    <a:pt x="2763" y="6954"/>
                    <a:pt x="2573" y="7132"/>
                    <a:pt x="2347" y="7132"/>
                  </a:cubicBezTo>
                  <a:cubicBezTo>
                    <a:pt x="2120" y="7132"/>
                    <a:pt x="1942" y="6954"/>
                    <a:pt x="1942" y="6716"/>
                  </a:cubicBezTo>
                  <a:cubicBezTo>
                    <a:pt x="1942" y="6489"/>
                    <a:pt x="2120" y="6311"/>
                    <a:pt x="2347" y="6311"/>
                  </a:cubicBezTo>
                  <a:close/>
                  <a:moveTo>
                    <a:pt x="6728" y="6311"/>
                  </a:moveTo>
                  <a:cubicBezTo>
                    <a:pt x="6954" y="6311"/>
                    <a:pt x="7133" y="6489"/>
                    <a:pt x="7133" y="6716"/>
                  </a:cubicBezTo>
                  <a:cubicBezTo>
                    <a:pt x="7133" y="6954"/>
                    <a:pt x="6954" y="7132"/>
                    <a:pt x="6728" y="7132"/>
                  </a:cubicBezTo>
                  <a:cubicBezTo>
                    <a:pt x="6490" y="7132"/>
                    <a:pt x="6311" y="6954"/>
                    <a:pt x="6311" y="6716"/>
                  </a:cubicBezTo>
                  <a:cubicBezTo>
                    <a:pt x="6311" y="6489"/>
                    <a:pt x="6490" y="6311"/>
                    <a:pt x="6728" y="6311"/>
                  </a:cubicBezTo>
                  <a:close/>
                  <a:moveTo>
                    <a:pt x="4537" y="7216"/>
                  </a:moveTo>
                  <a:cubicBezTo>
                    <a:pt x="4763" y="7216"/>
                    <a:pt x="4954" y="7394"/>
                    <a:pt x="4954" y="7621"/>
                  </a:cubicBezTo>
                  <a:cubicBezTo>
                    <a:pt x="4954" y="7859"/>
                    <a:pt x="4763" y="8037"/>
                    <a:pt x="4537" y="8037"/>
                  </a:cubicBezTo>
                  <a:cubicBezTo>
                    <a:pt x="4311" y="8037"/>
                    <a:pt x="4121" y="7859"/>
                    <a:pt x="4121" y="7621"/>
                  </a:cubicBezTo>
                  <a:cubicBezTo>
                    <a:pt x="4121" y="7394"/>
                    <a:pt x="4311" y="7216"/>
                    <a:pt x="4537" y="7216"/>
                  </a:cubicBezTo>
                  <a:close/>
                  <a:moveTo>
                    <a:pt x="4537" y="1"/>
                  </a:moveTo>
                  <a:cubicBezTo>
                    <a:pt x="2037" y="1"/>
                    <a:pt x="1" y="2037"/>
                    <a:pt x="1" y="4537"/>
                  </a:cubicBezTo>
                  <a:cubicBezTo>
                    <a:pt x="1" y="7037"/>
                    <a:pt x="2037" y="9061"/>
                    <a:pt x="4537" y="9061"/>
                  </a:cubicBezTo>
                  <a:cubicBezTo>
                    <a:pt x="7038" y="9061"/>
                    <a:pt x="9062" y="7037"/>
                    <a:pt x="9062" y="4537"/>
                  </a:cubicBezTo>
                  <a:cubicBezTo>
                    <a:pt x="9062" y="2037"/>
                    <a:pt x="7038" y="1"/>
                    <a:pt x="4537"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21" name="Google Shape;3421;gd778a894d7_0_2959"/>
            <p:cNvSpPr/>
            <p:nvPr/>
          </p:nvSpPr>
          <p:spPr>
            <a:xfrm>
              <a:off x="834151" y="336468"/>
              <a:ext cx="57241" cy="64270"/>
            </a:xfrm>
            <a:custGeom>
              <a:rect b="b" l="l" r="r" t="t"/>
              <a:pathLst>
                <a:path extrusionOk="0" h="1987" w="1786">
                  <a:moveTo>
                    <a:pt x="1316" y="0"/>
                  </a:moveTo>
                  <a:cubicBezTo>
                    <a:pt x="1286" y="0"/>
                    <a:pt x="1256" y="4"/>
                    <a:pt x="1226" y="10"/>
                  </a:cubicBezTo>
                  <a:lnTo>
                    <a:pt x="357" y="248"/>
                  </a:lnTo>
                  <a:cubicBezTo>
                    <a:pt x="131" y="308"/>
                    <a:pt x="0" y="534"/>
                    <a:pt x="60" y="748"/>
                  </a:cubicBezTo>
                  <a:cubicBezTo>
                    <a:pt x="110" y="930"/>
                    <a:pt x="279" y="1060"/>
                    <a:pt x="467" y="1060"/>
                  </a:cubicBezTo>
                  <a:cubicBezTo>
                    <a:pt x="502" y="1060"/>
                    <a:pt x="537" y="1055"/>
                    <a:pt x="572" y="1046"/>
                  </a:cubicBezTo>
                  <a:lnTo>
                    <a:pt x="607" y="1034"/>
                  </a:lnTo>
                  <a:lnTo>
                    <a:pt x="857" y="1987"/>
                  </a:lnTo>
                  <a:cubicBezTo>
                    <a:pt x="1119" y="1903"/>
                    <a:pt x="1381" y="1832"/>
                    <a:pt x="1655" y="1772"/>
                  </a:cubicBezTo>
                  <a:lnTo>
                    <a:pt x="1405" y="820"/>
                  </a:lnTo>
                  <a:lnTo>
                    <a:pt x="1441" y="808"/>
                  </a:lnTo>
                  <a:cubicBezTo>
                    <a:pt x="1655" y="748"/>
                    <a:pt x="1786" y="534"/>
                    <a:pt x="1726" y="308"/>
                  </a:cubicBezTo>
                  <a:cubicBezTo>
                    <a:pt x="1675" y="123"/>
                    <a:pt x="1500" y="0"/>
                    <a:pt x="1316"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22" name="Google Shape;3422;gd778a894d7_0_2959"/>
            <p:cNvSpPr/>
            <p:nvPr/>
          </p:nvSpPr>
          <p:spPr>
            <a:xfrm>
              <a:off x="741398" y="386570"/>
              <a:ext cx="65670" cy="65013"/>
            </a:xfrm>
            <a:custGeom>
              <a:rect b="b" l="l" r="r" t="t"/>
              <a:pathLst>
                <a:path extrusionOk="0" h="2010" w="2049">
                  <a:moveTo>
                    <a:pt x="1086" y="0"/>
                  </a:moveTo>
                  <a:cubicBezTo>
                    <a:pt x="980" y="0"/>
                    <a:pt x="876" y="39"/>
                    <a:pt x="799" y="116"/>
                  </a:cubicBezTo>
                  <a:lnTo>
                    <a:pt x="156" y="747"/>
                  </a:lnTo>
                  <a:cubicBezTo>
                    <a:pt x="1" y="914"/>
                    <a:pt x="1" y="1176"/>
                    <a:pt x="156" y="1331"/>
                  </a:cubicBezTo>
                  <a:cubicBezTo>
                    <a:pt x="239" y="1414"/>
                    <a:pt x="346" y="1456"/>
                    <a:pt x="452" y="1456"/>
                  </a:cubicBezTo>
                  <a:cubicBezTo>
                    <a:pt x="557" y="1456"/>
                    <a:pt x="662" y="1414"/>
                    <a:pt x="739" y="1331"/>
                  </a:cubicBezTo>
                  <a:lnTo>
                    <a:pt x="763" y="1307"/>
                  </a:lnTo>
                  <a:lnTo>
                    <a:pt x="1465" y="2009"/>
                  </a:lnTo>
                  <a:cubicBezTo>
                    <a:pt x="1644" y="1807"/>
                    <a:pt x="1846" y="1605"/>
                    <a:pt x="2049" y="1426"/>
                  </a:cubicBezTo>
                  <a:lnTo>
                    <a:pt x="1358" y="723"/>
                  </a:lnTo>
                  <a:lnTo>
                    <a:pt x="1382" y="700"/>
                  </a:lnTo>
                  <a:cubicBezTo>
                    <a:pt x="1537" y="545"/>
                    <a:pt x="1537" y="283"/>
                    <a:pt x="1382" y="116"/>
                  </a:cubicBezTo>
                  <a:cubicBezTo>
                    <a:pt x="1299" y="39"/>
                    <a:pt x="1191" y="0"/>
                    <a:pt x="1086"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23" name="Google Shape;3423;gd778a894d7_0_2959"/>
            <p:cNvSpPr/>
            <p:nvPr/>
          </p:nvSpPr>
          <p:spPr>
            <a:xfrm>
              <a:off x="691817" y="480338"/>
              <a:ext cx="65254" cy="54922"/>
            </a:xfrm>
            <a:custGeom>
              <a:rect b="b" l="l" r="r" t="t"/>
              <a:pathLst>
                <a:path extrusionOk="0" h="1698" w="2036">
                  <a:moveTo>
                    <a:pt x="688" y="1"/>
                  </a:moveTo>
                  <a:cubicBezTo>
                    <a:pt x="502" y="1"/>
                    <a:pt x="336" y="123"/>
                    <a:pt x="286" y="313"/>
                  </a:cubicBezTo>
                  <a:lnTo>
                    <a:pt x="60" y="1182"/>
                  </a:lnTo>
                  <a:cubicBezTo>
                    <a:pt x="0" y="1396"/>
                    <a:pt x="131" y="1623"/>
                    <a:pt x="345" y="1682"/>
                  </a:cubicBezTo>
                  <a:cubicBezTo>
                    <a:pt x="382" y="1692"/>
                    <a:pt x="420" y="1697"/>
                    <a:pt x="457" y="1697"/>
                  </a:cubicBezTo>
                  <a:cubicBezTo>
                    <a:pt x="637" y="1697"/>
                    <a:pt x="808" y="1583"/>
                    <a:pt x="857" y="1396"/>
                  </a:cubicBezTo>
                  <a:lnTo>
                    <a:pt x="857" y="1361"/>
                  </a:lnTo>
                  <a:lnTo>
                    <a:pt x="1822" y="1611"/>
                  </a:lnTo>
                  <a:cubicBezTo>
                    <a:pt x="1869" y="1337"/>
                    <a:pt x="1941" y="1075"/>
                    <a:pt x="2036" y="813"/>
                  </a:cubicBezTo>
                  <a:lnTo>
                    <a:pt x="1072" y="563"/>
                  </a:lnTo>
                  <a:lnTo>
                    <a:pt x="1084" y="527"/>
                  </a:lnTo>
                  <a:cubicBezTo>
                    <a:pt x="1143" y="301"/>
                    <a:pt x="1012" y="75"/>
                    <a:pt x="798" y="15"/>
                  </a:cubicBezTo>
                  <a:cubicBezTo>
                    <a:pt x="761" y="5"/>
                    <a:pt x="724" y="1"/>
                    <a:pt x="688"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24" name="Google Shape;3424;gd778a894d7_0_2959"/>
            <p:cNvSpPr/>
            <p:nvPr/>
          </p:nvSpPr>
          <p:spPr>
            <a:xfrm>
              <a:off x="691817" y="593190"/>
              <a:ext cx="65254" cy="54857"/>
            </a:xfrm>
            <a:custGeom>
              <a:rect b="b" l="l" r="r" t="t"/>
              <a:pathLst>
                <a:path extrusionOk="0" h="1696" w="2036">
                  <a:moveTo>
                    <a:pt x="451" y="0"/>
                  </a:moveTo>
                  <a:cubicBezTo>
                    <a:pt x="416" y="0"/>
                    <a:pt x="380" y="5"/>
                    <a:pt x="345" y="15"/>
                  </a:cubicBezTo>
                  <a:cubicBezTo>
                    <a:pt x="131" y="74"/>
                    <a:pt x="0" y="300"/>
                    <a:pt x="60" y="527"/>
                  </a:cubicBezTo>
                  <a:lnTo>
                    <a:pt x="286" y="1396"/>
                  </a:lnTo>
                  <a:cubicBezTo>
                    <a:pt x="336" y="1575"/>
                    <a:pt x="502" y="1696"/>
                    <a:pt x="687" y="1696"/>
                  </a:cubicBezTo>
                  <a:cubicBezTo>
                    <a:pt x="724" y="1696"/>
                    <a:pt x="761" y="1691"/>
                    <a:pt x="798" y="1682"/>
                  </a:cubicBezTo>
                  <a:cubicBezTo>
                    <a:pt x="1012" y="1622"/>
                    <a:pt x="1143" y="1396"/>
                    <a:pt x="1084" y="1182"/>
                  </a:cubicBezTo>
                  <a:lnTo>
                    <a:pt x="1072" y="1146"/>
                  </a:lnTo>
                  <a:lnTo>
                    <a:pt x="2036" y="884"/>
                  </a:lnTo>
                  <a:cubicBezTo>
                    <a:pt x="1941" y="634"/>
                    <a:pt x="1869" y="360"/>
                    <a:pt x="1822" y="86"/>
                  </a:cubicBezTo>
                  <a:lnTo>
                    <a:pt x="857" y="348"/>
                  </a:lnTo>
                  <a:lnTo>
                    <a:pt x="857" y="312"/>
                  </a:lnTo>
                  <a:cubicBezTo>
                    <a:pt x="807" y="123"/>
                    <a:pt x="632" y="0"/>
                    <a:pt x="451"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25" name="Google Shape;3425;gd778a894d7_0_2959"/>
            <p:cNvSpPr/>
            <p:nvPr/>
          </p:nvSpPr>
          <p:spPr>
            <a:xfrm>
              <a:off x="741398" y="676834"/>
              <a:ext cx="65670" cy="65305"/>
            </a:xfrm>
            <a:custGeom>
              <a:rect b="b" l="l" r="r" t="t"/>
              <a:pathLst>
                <a:path extrusionOk="0" h="2019" w="2049">
                  <a:moveTo>
                    <a:pt x="1465" y="0"/>
                  </a:moveTo>
                  <a:lnTo>
                    <a:pt x="763" y="703"/>
                  </a:lnTo>
                  <a:lnTo>
                    <a:pt x="739" y="679"/>
                  </a:lnTo>
                  <a:cubicBezTo>
                    <a:pt x="662" y="596"/>
                    <a:pt x="557" y="554"/>
                    <a:pt x="452" y="554"/>
                  </a:cubicBezTo>
                  <a:cubicBezTo>
                    <a:pt x="346" y="554"/>
                    <a:pt x="239" y="596"/>
                    <a:pt x="156" y="679"/>
                  </a:cubicBezTo>
                  <a:cubicBezTo>
                    <a:pt x="1" y="834"/>
                    <a:pt x="1" y="1096"/>
                    <a:pt x="156" y="1263"/>
                  </a:cubicBezTo>
                  <a:lnTo>
                    <a:pt x="799" y="1894"/>
                  </a:lnTo>
                  <a:cubicBezTo>
                    <a:pt x="876" y="1977"/>
                    <a:pt x="980" y="2019"/>
                    <a:pt x="1086" y="2019"/>
                  </a:cubicBezTo>
                  <a:cubicBezTo>
                    <a:pt x="1191" y="2019"/>
                    <a:pt x="1299" y="1977"/>
                    <a:pt x="1382" y="1894"/>
                  </a:cubicBezTo>
                  <a:cubicBezTo>
                    <a:pt x="1537" y="1739"/>
                    <a:pt x="1537" y="1477"/>
                    <a:pt x="1382" y="1310"/>
                  </a:cubicBezTo>
                  <a:lnTo>
                    <a:pt x="1358" y="1286"/>
                  </a:lnTo>
                  <a:lnTo>
                    <a:pt x="2049" y="584"/>
                  </a:lnTo>
                  <a:cubicBezTo>
                    <a:pt x="1846" y="405"/>
                    <a:pt x="1644" y="215"/>
                    <a:pt x="1465"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26" name="Google Shape;3426;gd778a894d7_0_2959"/>
            <p:cNvSpPr/>
            <p:nvPr/>
          </p:nvSpPr>
          <p:spPr>
            <a:xfrm>
              <a:off x="834151" y="727681"/>
              <a:ext cx="57241" cy="64399"/>
            </a:xfrm>
            <a:custGeom>
              <a:rect b="b" l="l" r="r" t="t"/>
              <a:pathLst>
                <a:path extrusionOk="0" h="1991" w="1786">
                  <a:moveTo>
                    <a:pt x="857" y="0"/>
                  </a:moveTo>
                  <a:lnTo>
                    <a:pt x="607" y="953"/>
                  </a:lnTo>
                  <a:lnTo>
                    <a:pt x="572" y="941"/>
                  </a:lnTo>
                  <a:cubicBezTo>
                    <a:pt x="537" y="931"/>
                    <a:pt x="502" y="927"/>
                    <a:pt x="467" y="927"/>
                  </a:cubicBezTo>
                  <a:cubicBezTo>
                    <a:pt x="279" y="927"/>
                    <a:pt x="110" y="1057"/>
                    <a:pt x="60" y="1238"/>
                  </a:cubicBezTo>
                  <a:cubicBezTo>
                    <a:pt x="0" y="1453"/>
                    <a:pt x="131" y="1679"/>
                    <a:pt x="357" y="1738"/>
                  </a:cubicBezTo>
                  <a:lnTo>
                    <a:pt x="1226" y="1977"/>
                  </a:lnTo>
                  <a:cubicBezTo>
                    <a:pt x="1261" y="1986"/>
                    <a:pt x="1297" y="1991"/>
                    <a:pt x="1331" y="1991"/>
                  </a:cubicBezTo>
                  <a:cubicBezTo>
                    <a:pt x="1510" y="1991"/>
                    <a:pt x="1677" y="1868"/>
                    <a:pt x="1726" y="1679"/>
                  </a:cubicBezTo>
                  <a:cubicBezTo>
                    <a:pt x="1786" y="1465"/>
                    <a:pt x="1655" y="1238"/>
                    <a:pt x="1441" y="1179"/>
                  </a:cubicBezTo>
                  <a:lnTo>
                    <a:pt x="1405" y="1167"/>
                  </a:lnTo>
                  <a:lnTo>
                    <a:pt x="1655" y="214"/>
                  </a:lnTo>
                  <a:cubicBezTo>
                    <a:pt x="1381" y="167"/>
                    <a:pt x="1119" y="95"/>
                    <a:pt x="857"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27" name="Google Shape;3427;gd778a894d7_0_2959"/>
            <p:cNvSpPr/>
            <p:nvPr/>
          </p:nvSpPr>
          <p:spPr>
            <a:xfrm>
              <a:off x="946326" y="727681"/>
              <a:ext cx="56889" cy="64399"/>
            </a:xfrm>
            <a:custGeom>
              <a:rect b="b" l="l" r="r" t="t"/>
              <a:pathLst>
                <a:path extrusionOk="0" h="1991" w="1775">
                  <a:moveTo>
                    <a:pt x="917" y="0"/>
                  </a:moveTo>
                  <a:cubicBezTo>
                    <a:pt x="667" y="95"/>
                    <a:pt x="393" y="167"/>
                    <a:pt x="120" y="214"/>
                  </a:cubicBezTo>
                  <a:lnTo>
                    <a:pt x="382" y="1167"/>
                  </a:lnTo>
                  <a:lnTo>
                    <a:pt x="346" y="1179"/>
                  </a:lnTo>
                  <a:cubicBezTo>
                    <a:pt x="120" y="1238"/>
                    <a:pt x="1" y="1465"/>
                    <a:pt x="60" y="1679"/>
                  </a:cubicBezTo>
                  <a:cubicBezTo>
                    <a:pt x="100" y="1868"/>
                    <a:pt x="265" y="1991"/>
                    <a:pt x="450" y="1991"/>
                  </a:cubicBezTo>
                  <a:cubicBezTo>
                    <a:pt x="486" y="1991"/>
                    <a:pt x="523" y="1986"/>
                    <a:pt x="560" y="1977"/>
                  </a:cubicBezTo>
                  <a:lnTo>
                    <a:pt x="1429" y="1738"/>
                  </a:lnTo>
                  <a:cubicBezTo>
                    <a:pt x="1644" y="1679"/>
                    <a:pt x="1775" y="1453"/>
                    <a:pt x="1715" y="1238"/>
                  </a:cubicBezTo>
                  <a:cubicBezTo>
                    <a:pt x="1675" y="1057"/>
                    <a:pt x="1507" y="927"/>
                    <a:pt x="1319" y="927"/>
                  </a:cubicBezTo>
                  <a:cubicBezTo>
                    <a:pt x="1285" y="927"/>
                    <a:pt x="1250" y="931"/>
                    <a:pt x="1215" y="941"/>
                  </a:cubicBezTo>
                  <a:lnTo>
                    <a:pt x="1179" y="953"/>
                  </a:lnTo>
                  <a:lnTo>
                    <a:pt x="917"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28" name="Google Shape;3428;gd778a894d7_0_2959"/>
            <p:cNvSpPr/>
            <p:nvPr/>
          </p:nvSpPr>
          <p:spPr>
            <a:xfrm>
              <a:off x="1030265" y="676834"/>
              <a:ext cx="66055" cy="65305"/>
            </a:xfrm>
            <a:custGeom>
              <a:rect b="b" l="l" r="r" t="t"/>
              <a:pathLst>
                <a:path extrusionOk="0" h="2019" w="2061">
                  <a:moveTo>
                    <a:pt x="584" y="0"/>
                  </a:moveTo>
                  <a:cubicBezTo>
                    <a:pt x="406" y="215"/>
                    <a:pt x="215" y="405"/>
                    <a:pt x="1" y="584"/>
                  </a:cubicBezTo>
                  <a:lnTo>
                    <a:pt x="703" y="1286"/>
                  </a:lnTo>
                  <a:lnTo>
                    <a:pt x="680" y="1310"/>
                  </a:lnTo>
                  <a:cubicBezTo>
                    <a:pt x="513" y="1477"/>
                    <a:pt x="513" y="1739"/>
                    <a:pt x="680" y="1894"/>
                  </a:cubicBezTo>
                  <a:cubicBezTo>
                    <a:pt x="763" y="1977"/>
                    <a:pt x="870" y="2019"/>
                    <a:pt x="976" y="2019"/>
                  </a:cubicBezTo>
                  <a:cubicBezTo>
                    <a:pt x="1081" y="2019"/>
                    <a:pt x="1186" y="1977"/>
                    <a:pt x="1263" y="1894"/>
                  </a:cubicBezTo>
                  <a:lnTo>
                    <a:pt x="1894" y="1263"/>
                  </a:lnTo>
                  <a:cubicBezTo>
                    <a:pt x="2061" y="1096"/>
                    <a:pt x="2061" y="834"/>
                    <a:pt x="1894" y="679"/>
                  </a:cubicBezTo>
                  <a:cubicBezTo>
                    <a:pt x="1817" y="596"/>
                    <a:pt x="1712" y="554"/>
                    <a:pt x="1607" y="554"/>
                  </a:cubicBezTo>
                  <a:cubicBezTo>
                    <a:pt x="1501" y="554"/>
                    <a:pt x="1394" y="596"/>
                    <a:pt x="1311" y="679"/>
                  </a:cubicBezTo>
                  <a:lnTo>
                    <a:pt x="1287" y="703"/>
                  </a:lnTo>
                  <a:lnTo>
                    <a:pt x="584"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29" name="Google Shape;3429;gd778a894d7_0_2959"/>
            <p:cNvSpPr/>
            <p:nvPr/>
          </p:nvSpPr>
          <p:spPr>
            <a:xfrm>
              <a:off x="1080648" y="593190"/>
              <a:ext cx="65286" cy="54857"/>
            </a:xfrm>
            <a:custGeom>
              <a:rect b="b" l="l" r="r" t="t"/>
              <a:pathLst>
                <a:path extrusionOk="0" h="1696" w="2037">
                  <a:moveTo>
                    <a:pt x="1585" y="0"/>
                  </a:moveTo>
                  <a:cubicBezTo>
                    <a:pt x="1404" y="0"/>
                    <a:pt x="1229" y="123"/>
                    <a:pt x="1179" y="312"/>
                  </a:cubicBezTo>
                  <a:lnTo>
                    <a:pt x="1167" y="348"/>
                  </a:lnTo>
                  <a:lnTo>
                    <a:pt x="215" y="86"/>
                  </a:lnTo>
                  <a:cubicBezTo>
                    <a:pt x="167" y="360"/>
                    <a:pt x="96" y="634"/>
                    <a:pt x="1" y="884"/>
                  </a:cubicBezTo>
                  <a:lnTo>
                    <a:pt x="953" y="1146"/>
                  </a:lnTo>
                  <a:lnTo>
                    <a:pt x="953" y="1182"/>
                  </a:lnTo>
                  <a:cubicBezTo>
                    <a:pt x="893" y="1396"/>
                    <a:pt x="1024" y="1622"/>
                    <a:pt x="1239" y="1682"/>
                  </a:cubicBezTo>
                  <a:cubicBezTo>
                    <a:pt x="1276" y="1691"/>
                    <a:pt x="1313" y="1696"/>
                    <a:pt x="1349" y="1696"/>
                  </a:cubicBezTo>
                  <a:cubicBezTo>
                    <a:pt x="1535" y="1696"/>
                    <a:pt x="1701" y="1575"/>
                    <a:pt x="1751" y="1396"/>
                  </a:cubicBezTo>
                  <a:lnTo>
                    <a:pt x="1977" y="527"/>
                  </a:lnTo>
                  <a:cubicBezTo>
                    <a:pt x="2036" y="300"/>
                    <a:pt x="1906" y="74"/>
                    <a:pt x="1691" y="15"/>
                  </a:cubicBezTo>
                  <a:cubicBezTo>
                    <a:pt x="1656" y="5"/>
                    <a:pt x="1621" y="0"/>
                    <a:pt x="1585"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0" name="Google Shape;3430;gd778a894d7_0_2959"/>
            <p:cNvSpPr/>
            <p:nvPr/>
          </p:nvSpPr>
          <p:spPr>
            <a:xfrm>
              <a:off x="1080648" y="480338"/>
              <a:ext cx="65286" cy="54922"/>
            </a:xfrm>
            <a:custGeom>
              <a:rect b="b" l="l" r="r" t="t"/>
              <a:pathLst>
                <a:path extrusionOk="0" h="1698" w="2037">
                  <a:moveTo>
                    <a:pt x="1349" y="1"/>
                  </a:moveTo>
                  <a:cubicBezTo>
                    <a:pt x="1312" y="1"/>
                    <a:pt x="1276" y="5"/>
                    <a:pt x="1239" y="15"/>
                  </a:cubicBezTo>
                  <a:cubicBezTo>
                    <a:pt x="1024" y="75"/>
                    <a:pt x="893" y="301"/>
                    <a:pt x="953" y="527"/>
                  </a:cubicBezTo>
                  <a:lnTo>
                    <a:pt x="953" y="563"/>
                  </a:lnTo>
                  <a:lnTo>
                    <a:pt x="1" y="813"/>
                  </a:lnTo>
                  <a:cubicBezTo>
                    <a:pt x="96" y="1075"/>
                    <a:pt x="167" y="1337"/>
                    <a:pt x="215" y="1611"/>
                  </a:cubicBezTo>
                  <a:lnTo>
                    <a:pt x="1167" y="1361"/>
                  </a:lnTo>
                  <a:lnTo>
                    <a:pt x="1179" y="1396"/>
                  </a:lnTo>
                  <a:cubicBezTo>
                    <a:pt x="1228" y="1583"/>
                    <a:pt x="1400" y="1697"/>
                    <a:pt x="1579" y="1697"/>
                  </a:cubicBezTo>
                  <a:cubicBezTo>
                    <a:pt x="1616" y="1697"/>
                    <a:pt x="1654" y="1692"/>
                    <a:pt x="1691" y="1682"/>
                  </a:cubicBezTo>
                  <a:cubicBezTo>
                    <a:pt x="1906" y="1623"/>
                    <a:pt x="2036" y="1396"/>
                    <a:pt x="1977" y="1182"/>
                  </a:cubicBezTo>
                  <a:lnTo>
                    <a:pt x="1739" y="313"/>
                  </a:lnTo>
                  <a:cubicBezTo>
                    <a:pt x="1699" y="123"/>
                    <a:pt x="1534" y="1"/>
                    <a:pt x="1349"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1" name="Google Shape;3431;gd778a894d7_0_2959"/>
            <p:cNvSpPr/>
            <p:nvPr/>
          </p:nvSpPr>
          <p:spPr>
            <a:xfrm>
              <a:off x="1030265" y="386570"/>
              <a:ext cx="66055" cy="65013"/>
            </a:xfrm>
            <a:custGeom>
              <a:rect b="b" l="l" r="r" t="t"/>
              <a:pathLst>
                <a:path extrusionOk="0" h="2010" w="2061">
                  <a:moveTo>
                    <a:pt x="976" y="0"/>
                  </a:moveTo>
                  <a:cubicBezTo>
                    <a:pt x="870" y="0"/>
                    <a:pt x="763" y="39"/>
                    <a:pt x="680" y="116"/>
                  </a:cubicBezTo>
                  <a:cubicBezTo>
                    <a:pt x="525" y="283"/>
                    <a:pt x="525" y="545"/>
                    <a:pt x="680" y="700"/>
                  </a:cubicBezTo>
                  <a:lnTo>
                    <a:pt x="703" y="723"/>
                  </a:lnTo>
                  <a:lnTo>
                    <a:pt x="1" y="1426"/>
                  </a:lnTo>
                  <a:cubicBezTo>
                    <a:pt x="215" y="1605"/>
                    <a:pt x="406" y="1807"/>
                    <a:pt x="584" y="2009"/>
                  </a:cubicBezTo>
                  <a:lnTo>
                    <a:pt x="1287" y="1307"/>
                  </a:lnTo>
                  <a:lnTo>
                    <a:pt x="1311" y="1331"/>
                  </a:lnTo>
                  <a:cubicBezTo>
                    <a:pt x="1394" y="1414"/>
                    <a:pt x="1501" y="1456"/>
                    <a:pt x="1607" y="1456"/>
                  </a:cubicBezTo>
                  <a:cubicBezTo>
                    <a:pt x="1712" y="1456"/>
                    <a:pt x="1817" y="1414"/>
                    <a:pt x="1894" y="1331"/>
                  </a:cubicBezTo>
                  <a:cubicBezTo>
                    <a:pt x="2061" y="1176"/>
                    <a:pt x="2061" y="914"/>
                    <a:pt x="1894" y="747"/>
                  </a:cubicBezTo>
                  <a:lnTo>
                    <a:pt x="1263" y="116"/>
                  </a:lnTo>
                  <a:cubicBezTo>
                    <a:pt x="1186" y="39"/>
                    <a:pt x="1081" y="0"/>
                    <a:pt x="976"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2" name="Google Shape;3432;gd778a894d7_0_2959"/>
            <p:cNvSpPr/>
            <p:nvPr/>
          </p:nvSpPr>
          <p:spPr>
            <a:xfrm>
              <a:off x="946326" y="336436"/>
              <a:ext cx="56889" cy="64302"/>
            </a:xfrm>
            <a:custGeom>
              <a:rect b="b" l="l" r="r" t="t"/>
              <a:pathLst>
                <a:path extrusionOk="0" h="1988" w="1775">
                  <a:moveTo>
                    <a:pt x="461" y="1"/>
                  </a:moveTo>
                  <a:cubicBezTo>
                    <a:pt x="271" y="1"/>
                    <a:pt x="101" y="116"/>
                    <a:pt x="60" y="309"/>
                  </a:cubicBezTo>
                  <a:cubicBezTo>
                    <a:pt x="1" y="523"/>
                    <a:pt x="120" y="749"/>
                    <a:pt x="346" y="809"/>
                  </a:cubicBezTo>
                  <a:lnTo>
                    <a:pt x="382" y="821"/>
                  </a:lnTo>
                  <a:lnTo>
                    <a:pt x="120" y="1773"/>
                  </a:lnTo>
                  <a:cubicBezTo>
                    <a:pt x="393" y="1833"/>
                    <a:pt x="667" y="1904"/>
                    <a:pt x="917" y="1988"/>
                  </a:cubicBezTo>
                  <a:lnTo>
                    <a:pt x="1179" y="1035"/>
                  </a:lnTo>
                  <a:lnTo>
                    <a:pt x="1215" y="1047"/>
                  </a:lnTo>
                  <a:cubicBezTo>
                    <a:pt x="1250" y="1056"/>
                    <a:pt x="1285" y="1061"/>
                    <a:pt x="1319" y="1061"/>
                  </a:cubicBezTo>
                  <a:cubicBezTo>
                    <a:pt x="1507" y="1061"/>
                    <a:pt x="1675" y="931"/>
                    <a:pt x="1715" y="749"/>
                  </a:cubicBezTo>
                  <a:cubicBezTo>
                    <a:pt x="1775" y="535"/>
                    <a:pt x="1644" y="309"/>
                    <a:pt x="1429" y="249"/>
                  </a:cubicBezTo>
                  <a:lnTo>
                    <a:pt x="560" y="11"/>
                  </a:lnTo>
                  <a:cubicBezTo>
                    <a:pt x="527" y="4"/>
                    <a:pt x="494" y="1"/>
                    <a:pt x="461"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433" name="Google Shape;3433;gd778a894d7_0_2959"/>
          <p:cNvGrpSpPr/>
          <p:nvPr/>
        </p:nvGrpSpPr>
        <p:grpSpPr>
          <a:xfrm>
            <a:off x="9266495" y="5270777"/>
            <a:ext cx="688929" cy="690613"/>
            <a:chOff x="8271802" y="2211313"/>
            <a:chExt cx="516710" cy="517973"/>
          </a:xfrm>
        </p:grpSpPr>
        <p:sp>
          <p:nvSpPr>
            <p:cNvPr id="3434" name="Google Shape;3434;gd778a894d7_0_2959"/>
            <p:cNvSpPr/>
            <p:nvPr/>
          </p:nvSpPr>
          <p:spPr>
            <a:xfrm>
              <a:off x="8364908" y="2303529"/>
              <a:ext cx="330500" cy="333542"/>
            </a:xfrm>
            <a:custGeom>
              <a:rect b="b" l="l" r="r" t="t"/>
              <a:pathLst>
                <a:path extrusionOk="0" h="10312" w="10312">
                  <a:moveTo>
                    <a:pt x="5156" y="1167"/>
                  </a:moveTo>
                  <a:cubicBezTo>
                    <a:pt x="5418" y="1167"/>
                    <a:pt x="5621" y="1381"/>
                    <a:pt x="5621" y="1643"/>
                  </a:cubicBezTo>
                  <a:cubicBezTo>
                    <a:pt x="5621" y="1893"/>
                    <a:pt x="5418" y="2108"/>
                    <a:pt x="5156" y="2108"/>
                  </a:cubicBezTo>
                  <a:cubicBezTo>
                    <a:pt x="4894" y="2108"/>
                    <a:pt x="4680" y="1893"/>
                    <a:pt x="4680" y="1643"/>
                  </a:cubicBezTo>
                  <a:cubicBezTo>
                    <a:pt x="4680" y="1381"/>
                    <a:pt x="4894" y="1167"/>
                    <a:pt x="5156" y="1167"/>
                  </a:cubicBezTo>
                  <a:close/>
                  <a:moveTo>
                    <a:pt x="2668" y="2203"/>
                  </a:moveTo>
                  <a:cubicBezTo>
                    <a:pt x="2930" y="2203"/>
                    <a:pt x="3132" y="2405"/>
                    <a:pt x="3132" y="2667"/>
                  </a:cubicBezTo>
                  <a:cubicBezTo>
                    <a:pt x="3132" y="2929"/>
                    <a:pt x="2930" y="3132"/>
                    <a:pt x="2668" y="3132"/>
                  </a:cubicBezTo>
                  <a:cubicBezTo>
                    <a:pt x="2406" y="3132"/>
                    <a:pt x="2204" y="2929"/>
                    <a:pt x="2204" y="2667"/>
                  </a:cubicBezTo>
                  <a:cubicBezTo>
                    <a:pt x="2204" y="2405"/>
                    <a:pt x="2406" y="2203"/>
                    <a:pt x="2668" y="2203"/>
                  </a:cubicBezTo>
                  <a:close/>
                  <a:moveTo>
                    <a:pt x="7645" y="2203"/>
                  </a:moveTo>
                  <a:cubicBezTo>
                    <a:pt x="7895" y="2203"/>
                    <a:pt x="8109" y="2405"/>
                    <a:pt x="8109" y="2667"/>
                  </a:cubicBezTo>
                  <a:cubicBezTo>
                    <a:pt x="8109" y="2929"/>
                    <a:pt x="7895" y="3132"/>
                    <a:pt x="7645" y="3132"/>
                  </a:cubicBezTo>
                  <a:cubicBezTo>
                    <a:pt x="7383" y="3132"/>
                    <a:pt x="7168" y="2929"/>
                    <a:pt x="7168" y="2667"/>
                  </a:cubicBezTo>
                  <a:cubicBezTo>
                    <a:pt x="7168" y="2405"/>
                    <a:pt x="7383" y="2203"/>
                    <a:pt x="7645" y="2203"/>
                  </a:cubicBezTo>
                  <a:close/>
                  <a:moveTo>
                    <a:pt x="4144" y="3679"/>
                  </a:moveTo>
                  <a:cubicBezTo>
                    <a:pt x="4406" y="3679"/>
                    <a:pt x="4621" y="3894"/>
                    <a:pt x="4621" y="4156"/>
                  </a:cubicBezTo>
                  <a:cubicBezTo>
                    <a:pt x="4621" y="4406"/>
                    <a:pt x="4406" y="4620"/>
                    <a:pt x="4144" y="4620"/>
                  </a:cubicBezTo>
                  <a:cubicBezTo>
                    <a:pt x="3894" y="4620"/>
                    <a:pt x="3680" y="4406"/>
                    <a:pt x="3680" y="4156"/>
                  </a:cubicBezTo>
                  <a:cubicBezTo>
                    <a:pt x="3680" y="3894"/>
                    <a:pt x="3894" y="3679"/>
                    <a:pt x="4144" y="3679"/>
                  </a:cubicBezTo>
                  <a:close/>
                  <a:moveTo>
                    <a:pt x="6156" y="3679"/>
                  </a:moveTo>
                  <a:cubicBezTo>
                    <a:pt x="6418" y="3679"/>
                    <a:pt x="6633" y="3894"/>
                    <a:pt x="6633" y="4156"/>
                  </a:cubicBezTo>
                  <a:cubicBezTo>
                    <a:pt x="6633" y="4406"/>
                    <a:pt x="6418" y="4620"/>
                    <a:pt x="6156" y="4620"/>
                  </a:cubicBezTo>
                  <a:cubicBezTo>
                    <a:pt x="5906" y="4620"/>
                    <a:pt x="5692" y="4406"/>
                    <a:pt x="5692" y="4156"/>
                  </a:cubicBezTo>
                  <a:cubicBezTo>
                    <a:pt x="5692" y="3894"/>
                    <a:pt x="5906" y="3679"/>
                    <a:pt x="6156" y="3679"/>
                  </a:cubicBezTo>
                  <a:close/>
                  <a:moveTo>
                    <a:pt x="1632" y="4691"/>
                  </a:moveTo>
                  <a:cubicBezTo>
                    <a:pt x="1894" y="4691"/>
                    <a:pt x="2108" y="4894"/>
                    <a:pt x="2108" y="5156"/>
                  </a:cubicBezTo>
                  <a:cubicBezTo>
                    <a:pt x="2108" y="5418"/>
                    <a:pt x="1894" y="5620"/>
                    <a:pt x="1632" y="5620"/>
                  </a:cubicBezTo>
                  <a:cubicBezTo>
                    <a:pt x="1382" y="5620"/>
                    <a:pt x="1168" y="5418"/>
                    <a:pt x="1168" y="5156"/>
                  </a:cubicBezTo>
                  <a:cubicBezTo>
                    <a:pt x="1168" y="4894"/>
                    <a:pt x="1382" y="4691"/>
                    <a:pt x="1632" y="4691"/>
                  </a:cubicBezTo>
                  <a:close/>
                  <a:moveTo>
                    <a:pt x="8669" y="4691"/>
                  </a:moveTo>
                  <a:cubicBezTo>
                    <a:pt x="8931" y="4691"/>
                    <a:pt x="9145" y="4894"/>
                    <a:pt x="9145" y="5156"/>
                  </a:cubicBezTo>
                  <a:cubicBezTo>
                    <a:pt x="9145" y="5418"/>
                    <a:pt x="8931" y="5620"/>
                    <a:pt x="8669" y="5620"/>
                  </a:cubicBezTo>
                  <a:cubicBezTo>
                    <a:pt x="8419" y="5620"/>
                    <a:pt x="8204" y="5418"/>
                    <a:pt x="8204" y="5156"/>
                  </a:cubicBezTo>
                  <a:cubicBezTo>
                    <a:pt x="8204" y="4894"/>
                    <a:pt x="8419" y="4691"/>
                    <a:pt x="8669" y="4691"/>
                  </a:cubicBezTo>
                  <a:close/>
                  <a:moveTo>
                    <a:pt x="4144" y="5692"/>
                  </a:moveTo>
                  <a:cubicBezTo>
                    <a:pt x="4406" y="5692"/>
                    <a:pt x="4621" y="5906"/>
                    <a:pt x="4621" y="6156"/>
                  </a:cubicBezTo>
                  <a:cubicBezTo>
                    <a:pt x="4621" y="6418"/>
                    <a:pt x="4406" y="6632"/>
                    <a:pt x="4144" y="6632"/>
                  </a:cubicBezTo>
                  <a:cubicBezTo>
                    <a:pt x="3894" y="6632"/>
                    <a:pt x="3680" y="6418"/>
                    <a:pt x="3680" y="6156"/>
                  </a:cubicBezTo>
                  <a:cubicBezTo>
                    <a:pt x="3680" y="5906"/>
                    <a:pt x="3894" y="5692"/>
                    <a:pt x="4144" y="5692"/>
                  </a:cubicBezTo>
                  <a:close/>
                  <a:moveTo>
                    <a:pt x="6156" y="5692"/>
                  </a:moveTo>
                  <a:cubicBezTo>
                    <a:pt x="6418" y="5692"/>
                    <a:pt x="6633" y="5906"/>
                    <a:pt x="6633" y="6156"/>
                  </a:cubicBezTo>
                  <a:cubicBezTo>
                    <a:pt x="6633" y="6418"/>
                    <a:pt x="6418" y="6632"/>
                    <a:pt x="6156" y="6632"/>
                  </a:cubicBezTo>
                  <a:cubicBezTo>
                    <a:pt x="5906" y="6632"/>
                    <a:pt x="5692" y="6418"/>
                    <a:pt x="5692" y="6156"/>
                  </a:cubicBezTo>
                  <a:cubicBezTo>
                    <a:pt x="5692" y="5906"/>
                    <a:pt x="5906" y="5692"/>
                    <a:pt x="6156" y="5692"/>
                  </a:cubicBezTo>
                  <a:close/>
                  <a:moveTo>
                    <a:pt x="2668" y="7168"/>
                  </a:moveTo>
                  <a:cubicBezTo>
                    <a:pt x="2930" y="7168"/>
                    <a:pt x="3132" y="7382"/>
                    <a:pt x="3132" y="7644"/>
                  </a:cubicBezTo>
                  <a:cubicBezTo>
                    <a:pt x="3132" y="7906"/>
                    <a:pt x="2930" y="8108"/>
                    <a:pt x="2668" y="8108"/>
                  </a:cubicBezTo>
                  <a:cubicBezTo>
                    <a:pt x="2406" y="8108"/>
                    <a:pt x="2204" y="7906"/>
                    <a:pt x="2204" y="7644"/>
                  </a:cubicBezTo>
                  <a:cubicBezTo>
                    <a:pt x="2204" y="7382"/>
                    <a:pt x="2406" y="7168"/>
                    <a:pt x="2668" y="7168"/>
                  </a:cubicBezTo>
                  <a:close/>
                  <a:moveTo>
                    <a:pt x="7645" y="7168"/>
                  </a:moveTo>
                  <a:cubicBezTo>
                    <a:pt x="7895" y="7168"/>
                    <a:pt x="8109" y="7382"/>
                    <a:pt x="8109" y="7644"/>
                  </a:cubicBezTo>
                  <a:cubicBezTo>
                    <a:pt x="8109" y="7906"/>
                    <a:pt x="7895" y="8108"/>
                    <a:pt x="7645" y="8108"/>
                  </a:cubicBezTo>
                  <a:cubicBezTo>
                    <a:pt x="7383" y="8108"/>
                    <a:pt x="7168" y="7906"/>
                    <a:pt x="7168" y="7644"/>
                  </a:cubicBezTo>
                  <a:cubicBezTo>
                    <a:pt x="7168" y="7382"/>
                    <a:pt x="7383" y="7168"/>
                    <a:pt x="7645" y="7168"/>
                  </a:cubicBezTo>
                  <a:close/>
                  <a:moveTo>
                    <a:pt x="5156" y="8204"/>
                  </a:moveTo>
                  <a:cubicBezTo>
                    <a:pt x="5418" y="8204"/>
                    <a:pt x="5621" y="8418"/>
                    <a:pt x="5621" y="8668"/>
                  </a:cubicBezTo>
                  <a:cubicBezTo>
                    <a:pt x="5621" y="8930"/>
                    <a:pt x="5418" y="9144"/>
                    <a:pt x="5156" y="9144"/>
                  </a:cubicBezTo>
                  <a:cubicBezTo>
                    <a:pt x="4894" y="9144"/>
                    <a:pt x="4680" y="8930"/>
                    <a:pt x="4680" y="8668"/>
                  </a:cubicBezTo>
                  <a:cubicBezTo>
                    <a:pt x="4680" y="8418"/>
                    <a:pt x="4894" y="8204"/>
                    <a:pt x="5156" y="8204"/>
                  </a:cubicBezTo>
                  <a:close/>
                  <a:moveTo>
                    <a:pt x="5156" y="0"/>
                  </a:moveTo>
                  <a:cubicBezTo>
                    <a:pt x="2311" y="0"/>
                    <a:pt x="1" y="2310"/>
                    <a:pt x="1" y="5156"/>
                  </a:cubicBezTo>
                  <a:cubicBezTo>
                    <a:pt x="1" y="8001"/>
                    <a:pt x="2311" y="10311"/>
                    <a:pt x="5156" y="10311"/>
                  </a:cubicBezTo>
                  <a:cubicBezTo>
                    <a:pt x="7990" y="10311"/>
                    <a:pt x="10312" y="8001"/>
                    <a:pt x="10312" y="5156"/>
                  </a:cubicBezTo>
                  <a:cubicBezTo>
                    <a:pt x="10312" y="2310"/>
                    <a:pt x="7990" y="0"/>
                    <a:pt x="515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5" name="Google Shape;3435;gd778a894d7_0_2959"/>
            <p:cNvSpPr/>
            <p:nvPr/>
          </p:nvSpPr>
          <p:spPr>
            <a:xfrm>
              <a:off x="8433975" y="2211313"/>
              <a:ext cx="64901" cy="73003"/>
            </a:xfrm>
            <a:custGeom>
              <a:rect b="b" l="l" r="r" t="t"/>
              <a:pathLst>
                <a:path extrusionOk="0" h="2257" w="2025">
                  <a:moveTo>
                    <a:pt x="1511" y="0"/>
                  </a:moveTo>
                  <a:cubicBezTo>
                    <a:pt x="1469" y="0"/>
                    <a:pt x="1426" y="6"/>
                    <a:pt x="1382" y="18"/>
                  </a:cubicBezTo>
                  <a:lnTo>
                    <a:pt x="406" y="280"/>
                  </a:lnTo>
                  <a:cubicBezTo>
                    <a:pt x="156" y="351"/>
                    <a:pt x="1" y="601"/>
                    <a:pt x="72" y="851"/>
                  </a:cubicBezTo>
                  <a:cubicBezTo>
                    <a:pt x="122" y="1051"/>
                    <a:pt x="307" y="1201"/>
                    <a:pt x="521" y="1201"/>
                  </a:cubicBezTo>
                  <a:cubicBezTo>
                    <a:pt x="561" y="1201"/>
                    <a:pt x="602" y="1196"/>
                    <a:pt x="644" y="1184"/>
                  </a:cubicBezTo>
                  <a:lnTo>
                    <a:pt x="680" y="1173"/>
                  </a:lnTo>
                  <a:lnTo>
                    <a:pt x="977" y="2256"/>
                  </a:lnTo>
                  <a:cubicBezTo>
                    <a:pt x="1263" y="2161"/>
                    <a:pt x="1573" y="2077"/>
                    <a:pt x="1882" y="2018"/>
                  </a:cubicBezTo>
                  <a:lnTo>
                    <a:pt x="1596" y="934"/>
                  </a:lnTo>
                  <a:lnTo>
                    <a:pt x="1632" y="923"/>
                  </a:lnTo>
                  <a:cubicBezTo>
                    <a:pt x="1882" y="851"/>
                    <a:pt x="2025" y="601"/>
                    <a:pt x="1965" y="351"/>
                  </a:cubicBezTo>
                  <a:cubicBezTo>
                    <a:pt x="1906" y="142"/>
                    <a:pt x="1722" y="0"/>
                    <a:pt x="151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6" name="Google Shape;3436;gd778a894d7_0_2959"/>
            <p:cNvSpPr/>
            <p:nvPr/>
          </p:nvSpPr>
          <p:spPr>
            <a:xfrm>
              <a:off x="8328274" y="2268014"/>
              <a:ext cx="74837" cy="74038"/>
            </a:xfrm>
            <a:custGeom>
              <a:rect b="b" l="l" r="r" t="t"/>
              <a:pathLst>
                <a:path extrusionOk="0" h="2289" w="2335">
                  <a:moveTo>
                    <a:pt x="1235" y="0"/>
                  </a:moveTo>
                  <a:cubicBezTo>
                    <a:pt x="1114" y="0"/>
                    <a:pt x="995" y="45"/>
                    <a:pt x="906" y="134"/>
                  </a:cubicBezTo>
                  <a:lnTo>
                    <a:pt x="180" y="860"/>
                  </a:lnTo>
                  <a:cubicBezTo>
                    <a:pt x="1" y="1051"/>
                    <a:pt x="1" y="1348"/>
                    <a:pt x="180" y="1527"/>
                  </a:cubicBezTo>
                  <a:cubicBezTo>
                    <a:pt x="275" y="1616"/>
                    <a:pt x="397" y="1661"/>
                    <a:pt x="517" y="1661"/>
                  </a:cubicBezTo>
                  <a:cubicBezTo>
                    <a:pt x="638" y="1661"/>
                    <a:pt x="757" y="1616"/>
                    <a:pt x="846" y="1527"/>
                  </a:cubicBezTo>
                  <a:lnTo>
                    <a:pt x="882" y="1491"/>
                  </a:lnTo>
                  <a:lnTo>
                    <a:pt x="1680" y="2289"/>
                  </a:lnTo>
                  <a:cubicBezTo>
                    <a:pt x="1882" y="2051"/>
                    <a:pt x="2096" y="1837"/>
                    <a:pt x="2335" y="1634"/>
                  </a:cubicBezTo>
                  <a:lnTo>
                    <a:pt x="1537" y="836"/>
                  </a:lnTo>
                  <a:lnTo>
                    <a:pt x="1573" y="801"/>
                  </a:lnTo>
                  <a:cubicBezTo>
                    <a:pt x="1751" y="622"/>
                    <a:pt x="1751" y="324"/>
                    <a:pt x="1573" y="134"/>
                  </a:cubicBezTo>
                  <a:cubicBezTo>
                    <a:pt x="1477" y="45"/>
                    <a:pt x="1355" y="0"/>
                    <a:pt x="1235"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7" name="Google Shape;3437;gd778a894d7_0_2959"/>
            <p:cNvSpPr/>
            <p:nvPr/>
          </p:nvSpPr>
          <p:spPr>
            <a:xfrm>
              <a:off x="8271802" y="2374979"/>
              <a:ext cx="74068" cy="62296"/>
            </a:xfrm>
            <a:custGeom>
              <a:rect b="b" l="l" r="r" t="t"/>
              <a:pathLst>
                <a:path extrusionOk="0" h="1926" w="2311">
                  <a:moveTo>
                    <a:pt x="782" y="0"/>
                  </a:moveTo>
                  <a:cubicBezTo>
                    <a:pt x="578" y="0"/>
                    <a:pt x="394" y="143"/>
                    <a:pt x="334" y="351"/>
                  </a:cubicBezTo>
                  <a:lnTo>
                    <a:pt x="72" y="1339"/>
                  </a:lnTo>
                  <a:cubicBezTo>
                    <a:pt x="1" y="1589"/>
                    <a:pt x="156" y="1839"/>
                    <a:pt x="406" y="1911"/>
                  </a:cubicBezTo>
                  <a:cubicBezTo>
                    <a:pt x="444" y="1920"/>
                    <a:pt x="483" y="1925"/>
                    <a:pt x="521" y="1925"/>
                  </a:cubicBezTo>
                  <a:cubicBezTo>
                    <a:pt x="723" y="1925"/>
                    <a:pt x="917" y="1797"/>
                    <a:pt x="977" y="1578"/>
                  </a:cubicBezTo>
                  <a:lnTo>
                    <a:pt x="989" y="1542"/>
                  </a:lnTo>
                  <a:lnTo>
                    <a:pt x="2072" y="1828"/>
                  </a:lnTo>
                  <a:cubicBezTo>
                    <a:pt x="2132" y="1518"/>
                    <a:pt x="2215" y="1208"/>
                    <a:pt x="2311" y="923"/>
                  </a:cubicBezTo>
                  <a:lnTo>
                    <a:pt x="1227" y="625"/>
                  </a:lnTo>
                  <a:lnTo>
                    <a:pt x="1239" y="589"/>
                  </a:lnTo>
                  <a:cubicBezTo>
                    <a:pt x="1310" y="339"/>
                    <a:pt x="1156" y="77"/>
                    <a:pt x="906" y="18"/>
                  </a:cubicBezTo>
                  <a:cubicBezTo>
                    <a:pt x="864" y="6"/>
                    <a:pt x="823" y="0"/>
                    <a:pt x="78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8" name="Google Shape;3438;gd778a894d7_0_2959"/>
            <p:cNvSpPr/>
            <p:nvPr/>
          </p:nvSpPr>
          <p:spPr>
            <a:xfrm>
              <a:off x="8271802" y="2503324"/>
              <a:ext cx="74068" cy="62296"/>
            </a:xfrm>
            <a:custGeom>
              <a:rect b="b" l="l" r="r" t="t"/>
              <a:pathLst>
                <a:path extrusionOk="0" h="1926" w="2311">
                  <a:moveTo>
                    <a:pt x="521" y="0"/>
                  </a:moveTo>
                  <a:cubicBezTo>
                    <a:pt x="483" y="0"/>
                    <a:pt x="444" y="5"/>
                    <a:pt x="406" y="15"/>
                  </a:cubicBezTo>
                  <a:cubicBezTo>
                    <a:pt x="156" y="86"/>
                    <a:pt x="1" y="336"/>
                    <a:pt x="72" y="586"/>
                  </a:cubicBezTo>
                  <a:lnTo>
                    <a:pt x="334" y="1574"/>
                  </a:lnTo>
                  <a:cubicBezTo>
                    <a:pt x="394" y="1783"/>
                    <a:pt x="578" y="1925"/>
                    <a:pt x="782" y="1925"/>
                  </a:cubicBezTo>
                  <a:cubicBezTo>
                    <a:pt x="823" y="1925"/>
                    <a:pt x="864" y="1920"/>
                    <a:pt x="906" y="1908"/>
                  </a:cubicBezTo>
                  <a:cubicBezTo>
                    <a:pt x="1156" y="1836"/>
                    <a:pt x="1310" y="1586"/>
                    <a:pt x="1239" y="1336"/>
                  </a:cubicBezTo>
                  <a:lnTo>
                    <a:pt x="1227" y="1289"/>
                  </a:lnTo>
                  <a:lnTo>
                    <a:pt x="2311" y="1003"/>
                  </a:lnTo>
                  <a:cubicBezTo>
                    <a:pt x="2215" y="705"/>
                    <a:pt x="2132" y="407"/>
                    <a:pt x="2072" y="98"/>
                  </a:cubicBezTo>
                  <a:lnTo>
                    <a:pt x="989" y="384"/>
                  </a:lnTo>
                  <a:lnTo>
                    <a:pt x="977" y="348"/>
                  </a:lnTo>
                  <a:cubicBezTo>
                    <a:pt x="917" y="128"/>
                    <a:pt x="723" y="0"/>
                    <a:pt x="52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39" name="Google Shape;3439;gd778a894d7_0_2959"/>
            <p:cNvSpPr/>
            <p:nvPr/>
          </p:nvSpPr>
          <p:spPr>
            <a:xfrm>
              <a:off x="8328274" y="2598515"/>
              <a:ext cx="74837" cy="73973"/>
            </a:xfrm>
            <a:custGeom>
              <a:rect b="b" l="l" r="r" t="t"/>
              <a:pathLst>
                <a:path extrusionOk="0" h="2287" w="2335">
                  <a:moveTo>
                    <a:pt x="1680" y="1"/>
                  </a:moveTo>
                  <a:lnTo>
                    <a:pt x="882" y="786"/>
                  </a:lnTo>
                  <a:lnTo>
                    <a:pt x="846" y="763"/>
                  </a:lnTo>
                  <a:cubicBezTo>
                    <a:pt x="757" y="673"/>
                    <a:pt x="638" y="629"/>
                    <a:pt x="517" y="629"/>
                  </a:cubicBezTo>
                  <a:cubicBezTo>
                    <a:pt x="397" y="629"/>
                    <a:pt x="275" y="673"/>
                    <a:pt x="180" y="763"/>
                  </a:cubicBezTo>
                  <a:cubicBezTo>
                    <a:pt x="1" y="941"/>
                    <a:pt x="1" y="1239"/>
                    <a:pt x="180" y="1429"/>
                  </a:cubicBezTo>
                  <a:lnTo>
                    <a:pt x="906" y="2144"/>
                  </a:lnTo>
                  <a:cubicBezTo>
                    <a:pt x="995" y="2239"/>
                    <a:pt x="1114" y="2287"/>
                    <a:pt x="1235" y="2287"/>
                  </a:cubicBezTo>
                  <a:cubicBezTo>
                    <a:pt x="1355" y="2287"/>
                    <a:pt x="1477" y="2239"/>
                    <a:pt x="1573" y="2144"/>
                  </a:cubicBezTo>
                  <a:cubicBezTo>
                    <a:pt x="1751" y="1965"/>
                    <a:pt x="1751" y="1667"/>
                    <a:pt x="1573" y="1489"/>
                  </a:cubicBezTo>
                  <a:lnTo>
                    <a:pt x="1537" y="1453"/>
                  </a:lnTo>
                  <a:lnTo>
                    <a:pt x="2335" y="655"/>
                  </a:lnTo>
                  <a:cubicBezTo>
                    <a:pt x="2096" y="453"/>
                    <a:pt x="1882" y="239"/>
                    <a:pt x="1680"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0" name="Google Shape;3440;gd778a894d7_0_2959"/>
            <p:cNvSpPr/>
            <p:nvPr/>
          </p:nvSpPr>
          <p:spPr>
            <a:xfrm>
              <a:off x="8433975" y="2655895"/>
              <a:ext cx="64901" cy="73391"/>
            </a:xfrm>
            <a:custGeom>
              <a:rect b="b" l="l" r="r" t="t"/>
              <a:pathLst>
                <a:path extrusionOk="0" h="2269" w="2025">
                  <a:moveTo>
                    <a:pt x="977" y="1"/>
                  </a:moveTo>
                  <a:lnTo>
                    <a:pt x="680" y="1096"/>
                  </a:lnTo>
                  <a:lnTo>
                    <a:pt x="644" y="1084"/>
                  </a:lnTo>
                  <a:cubicBezTo>
                    <a:pt x="600" y="1072"/>
                    <a:pt x="557" y="1067"/>
                    <a:pt x="515" y="1067"/>
                  </a:cubicBezTo>
                  <a:cubicBezTo>
                    <a:pt x="304" y="1067"/>
                    <a:pt x="122" y="1209"/>
                    <a:pt x="72" y="1417"/>
                  </a:cubicBezTo>
                  <a:cubicBezTo>
                    <a:pt x="1" y="1667"/>
                    <a:pt x="156" y="1917"/>
                    <a:pt x="406" y="1989"/>
                  </a:cubicBezTo>
                  <a:lnTo>
                    <a:pt x="1394" y="2251"/>
                  </a:lnTo>
                  <a:cubicBezTo>
                    <a:pt x="1435" y="2263"/>
                    <a:pt x="1477" y="2268"/>
                    <a:pt x="1518" y="2268"/>
                  </a:cubicBezTo>
                  <a:cubicBezTo>
                    <a:pt x="1722" y="2268"/>
                    <a:pt x="1906" y="2126"/>
                    <a:pt x="1965" y="1917"/>
                  </a:cubicBezTo>
                  <a:cubicBezTo>
                    <a:pt x="2025" y="1667"/>
                    <a:pt x="1882" y="1417"/>
                    <a:pt x="1632" y="1346"/>
                  </a:cubicBezTo>
                  <a:lnTo>
                    <a:pt x="1596" y="1334"/>
                  </a:lnTo>
                  <a:lnTo>
                    <a:pt x="1882" y="251"/>
                  </a:lnTo>
                  <a:cubicBezTo>
                    <a:pt x="1573" y="191"/>
                    <a:pt x="1263" y="108"/>
                    <a:pt x="97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1" name="Google Shape;3441;gd778a894d7_0_2959"/>
            <p:cNvSpPr/>
            <p:nvPr/>
          </p:nvSpPr>
          <p:spPr>
            <a:xfrm>
              <a:off x="8561054" y="2655895"/>
              <a:ext cx="65286" cy="73391"/>
            </a:xfrm>
            <a:custGeom>
              <a:rect b="b" l="l" r="r" t="t"/>
              <a:pathLst>
                <a:path extrusionOk="0" h="2269" w="2037">
                  <a:moveTo>
                    <a:pt x="1060" y="1"/>
                  </a:moveTo>
                  <a:cubicBezTo>
                    <a:pt x="763" y="108"/>
                    <a:pt x="465" y="191"/>
                    <a:pt x="156" y="251"/>
                  </a:cubicBezTo>
                  <a:lnTo>
                    <a:pt x="441" y="1334"/>
                  </a:lnTo>
                  <a:lnTo>
                    <a:pt x="406" y="1346"/>
                  </a:lnTo>
                  <a:cubicBezTo>
                    <a:pt x="156" y="1417"/>
                    <a:pt x="1" y="1667"/>
                    <a:pt x="72" y="1917"/>
                  </a:cubicBezTo>
                  <a:cubicBezTo>
                    <a:pt x="132" y="2126"/>
                    <a:pt x="316" y="2268"/>
                    <a:pt x="520" y="2268"/>
                  </a:cubicBezTo>
                  <a:cubicBezTo>
                    <a:pt x="561" y="2268"/>
                    <a:pt x="602" y="2263"/>
                    <a:pt x="644" y="2251"/>
                  </a:cubicBezTo>
                  <a:lnTo>
                    <a:pt x="1632" y="1989"/>
                  </a:lnTo>
                  <a:cubicBezTo>
                    <a:pt x="1882" y="1917"/>
                    <a:pt x="2037" y="1667"/>
                    <a:pt x="1965" y="1417"/>
                  </a:cubicBezTo>
                  <a:cubicBezTo>
                    <a:pt x="1916" y="1209"/>
                    <a:pt x="1733" y="1067"/>
                    <a:pt x="1522" y="1067"/>
                  </a:cubicBezTo>
                  <a:cubicBezTo>
                    <a:pt x="1480" y="1067"/>
                    <a:pt x="1437" y="1072"/>
                    <a:pt x="1394" y="1084"/>
                  </a:cubicBezTo>
                  <a:lnTo>
                    <a:pt x="1346" y="1096"/>
                  </a:lnTo>
                  <a:lnTo>
                    <a:pt x="1060"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2" name="Google Shape;3442;gd778a894d7_0_2959"/>
            <p:cNvSpPr/>
            <p:nvPr/>
          </p:nvSpPr>
          <p:spPr>
            <a:xfrm>
              <a:off x="8657236" y="2598515"/>
              <a:ext cx="74805" cy="73973"/>
            </a:xfrm>
            <a:custGeom>
              <a:rect b="b" l="l" r="r" t="t"/>
              <a:pathLst>
                <a:path extrusionOk="0" h="2287" w="2334">
                  <a:moveTo>
                    <a:pt x="655" y="1"/>
                  </a:moveTo>
                  <a:cubicBezTo>
                    <a:pt x="453" y="227"/>
                    <a:pt x="226" y="453"/>
                    <a:pt x="0" y="655"/>
                  </a:cubicBezTo>
                  <a:lnTo>
                    <a:pt x="786" y="1453"/>
                  </a:lnTo>
                  <a:lnTo>
                    <a:pt x="762" y="1489"/>
                  </a:lnTo>
                  <a:cubicBezTo>
                    <a:pt x="584" y="1667"/>
                    <a:pt x="584" y="1965"/>
                    <a:pt x="762" y="2144"/>
                  </a:cubicBezTo>
                  <a:cubicBezTo>
                    <a:pt x="851" y="2239"/>
                    <a:pt x="970" y="2287"/>
                    <a:pt x="1091" y="2287"/>
                  </a:cubicBezTo>
                  <a:cubicBezTo>
                    <a:pt x="1212" y="2287"/>
                    <a:pt x="1334" y="2239"/>
                    <a:pt x="1429" y="2144"/>
                  </a:cubicBezTo>
                  <a:lnTo>
                    <a:pt x="2143" y="1429"/>
                  </a:lnTo>
                  <a:cubicBezTo>
                    <a:pt x="2334" y="1239"/>
                    <a:pt x="2334" y="941"/>
                    <a:pt x="2143" y="763"/>
                  </a:cubicBezTo>
                  <a:cubicBezTo>
                    <a:pt x="2054" y="673"/>
                    <a:pt x="1935" y="629"/>
                    <a:pt x="1816" y="629"/>
                  </a:cubicBezTo>
                  <a:cubicBezTo>
                    <a:pt x="1697" y="629"/>
                    <a:pt x="1578" y="673"/>
                    <a:pt x="1488" y="763"/>
                  </a:cubicBezTo>
                  <a:lnTo>
                    <a:pt x="1453" y="786"/>
                  </a:lnTo>
                  <a:lnTo>
                    <a:pt x="655"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3" name="Google Shape;3443;gd778a894d7_0_2959"/>
            <p:cNvSpPr/>
            <p:nvPr/>
          </p:nvSpPr>
          <p:spPr>
            <a:xfrm>
              <a:off x="8714092" y="2503324"/>
              <a:ext cx="74420" cy="62296"/>
            </a:xfrm>
            <a:custGeom>
              <a:rect b="b" l="l" r="r" t="t"/>
              <a:pathLst>
                <a:path extrusionOk="0" h="1926" w="2322">
                  <a:moveTo>
                    <a:pt x="1802" y="0"/>
                  </a:moveTo>
                  <a:cubicBezTo>
                    <a:pt x="1600" y="0"/>
                    <a:pt x="1406" y="128"/>
                    <a:pt x="1346" y="348"/>
                  </a:cubicBezTo>
                  <a:lnTo>
                    <a:pt x="1334" y="384"/>
                  </a:lnTo>
                  <a:lnTo>
                    <a:pt x="250" y="98"/>
                  </a:lnTo>
                  <a:cubicBezTo>
                    <a:pt x="191" y="407"/>
                    <a:pt x="107" y="705"/>
                    <a:pt x="0" y="1003"/>
                  </a:cubicBezTo>
                  <a:lnTo>
                    <a:pt x="1084" y="1289"/>
                  </a:lnTo>
                  <a:lnTo>
                    <a:pt x="1084" y="1336"/>
                  </a:lnTo>
                  <a:cubicBezTo>
                    <a:pt x="1012" y="1586"/>
                    <a:pt x="1155" y="1836"/>
                    <a:pt x="1405" y="1908"/>
                  </a:cubicBezTo>
                  <a:cubicBezTo>
                    <a:pt x="1447" y="1920"/>
                    <a:pt x="1488" y="1925"/>
                    <a:pt x="1530" y="1925"/>
                  </a:cubicBezTo>
                  <a:cubicBezTo>
                    <a:pt x="1737" y="1925"/>
                    <a:pt x="1929" y="1783"/>
                    <a:pt x="1988" y="1574"/>
                  </a:cubicBezTo>
                  <a:lnTo>
                    <a:pt x="2250" y="586"/>
                  </a:lnTo>
                  <a:cubicBezTo>
                    <a:pt x="2322" y="336"/>
                    <a:pt x="2167" y="86"/>
                    <a:pt x="1917" y="15"/>
                  </a:cubicBezTo>
                  <a:cubicBezTo>
                    <a:pt x="1879" y="5"/>
                    <a:pt x="1840" y="0"/>
                    <a:pt x="180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4" name="Google Shape;3444;gd778a894d7_0_2959"/>
            <p:cNvSpPr/>
            <p:nvPr/>
          </p:nvSpPr>
          <p:spPr>
            <a:xfrm>
              <a:off x="8714092" y="2374979"/>
              <a:ext cx="74420" cy="62296"/>
            </a:xfrm>
            <a:custGeom>
              <a:rect b="b" l="l" r="r" t="t"/>
              <a:pathLst>
                <a:path extrusionOk="0" h="1926" w="2322">
                  <a:moveTo>
                    <a:pt x="1530" y="0"/>
                  </a:moveTo>
                  <a:cubicBezTo>
                    <a:pt x="1488" y="0"/>
                    <a:pt x="1447" y="6"/>
                    <a:pt x="1405" y="18"/>
                  </a:cubicBezTo>
                  <a:cubicBezTo>
                    <a:pt x="1155" y="77"/>
                    <a:pt x="1012" y="339"/>
                    <a:pt x="1084" y="589"/>
                  </a:cubicBezTo>
                  <a:lnTo>
                    <a:pt x="1084" y="625"/>
                  </a:lnTo>
                  <a:lnTo>
                    <a:pt x="0" y="923"/>
                  </a:lnTo>
                  <a:cubicBezTo>
                    <a:pt x="107" y="1208"/>
                    <a:pt x="191" y="1518"/>
                    <a:pt x="250" y="1828"/>
                  </a:cubicBezTo>
                  <a:lnTo>
                    <a:pt x="1334" y="1542"/>
                  </a:lnTo>
                  <a:lnTo>
                    <a:pt x="1346" y="1578"/>
                  </a:lnTo>
                  <a:cubicBezTo>
                    <a:pt x="1406" y="1797"/>
                    <a:pt x="1600" y="1925"/>
                    <a:pt x="1802" y="1925"/>
                  </a:cubicBezTo>
                  <a:cubicBezTo>
                    <a:pt x="1840" y="1925"/>
                    <a:pt x="1879" y="1920"/>
                    <a:pt x="1917" y="1911"/>
                  </a:cubicBezTo>
                  <a:cubicBezTo>
                    <a:pt x="2167" y="1839"/>
                    <a:pt x="2322" y="1589"/>
                    <a:pt x="2250" y="1339"/>
                  </a:cubicBezTo>
                  <a:lnTo>
                    <a:pt x="1988" y="351"/>
                  </a:lnTo>
                  <a:cubicBezTo>
                    <a:pt x="1929" y="143"/>
                    <a:pt x="1737" y="0"/>
                    <a:pt x="153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5" name="Google Shape;3445;gd778a894d7_0_2959"/>
            <p:cNvSpPr/>
            <p:nvPr/>
          </p:nvSpPr>
          <p:spPr>
            <a:xfrm>
              <a:off x="8657236" y="2268014"/>
              <a:ext cx="74805" cy="74038"/>
            </a:xfrm>
            <a:custGeom>
              <a:rect b="b" l="l" r="r" t="t"/>
              <a:pathLst>
                <a:path extrusionOk="0" h="2289" w="2334">
                  <a:moveTo>
                    <a:pt x="1091" y="0"/>
                  </a:moveTo>
                  <a:cubicBezTo>
                    <a:pt x="970" y="0"/>
                    <a:pt x="851" y="45"/>
                    <a:pt x="762" y="134"/>
                  </a:cubicBezTo>
                  <a:cubicBezTo>
                    <a:pt x="572" y="324"/>
                    <a:pt x="572" y="622"/>
                    <a:pt x="762" y="801"/>
                  </a:cubicBezTo>
                  <a:lnTo>
                    <a:pt x="786" y="836"/>
                  </a:lnTo>
                  <a:lnTo>
                    <a:pt x="0" y="1634"/>
                  </a:lnTo>
                  <a:cubicBezTo>
                    <a:pt x="226" y="1837"/>
                    <a:pt x="453" y="2051"/>
                    <a:pt x="655" y="2289"/>
                  </a:cubicBezTo>
                  <a:lnTo>
                    <a:pt x="1453" y="1491"/>
                  </a:lnTo>
                  <a:lnTo>
                    <a:pt x="1488" y="1527"/>
                  </a:lnTo>
                  <a:cubicBezTo>
                    <a:pt x="1578" y="1616"/>
                    <a:pt x="1697" y="1661"/>
                    <a:pt x="1816" y="1661"/>
                  </a:cubicBezTo>
                  <a:cubicBezTo>
                    <a:pt x="1935" y="1661"/>
                    <a:pt x="2054" y="1616"/>
                    <a:pt x="2143" y="1527"/>
                  </a:cubicBezTo>
                  <a:cubicBezTo>
                    <a:pt x="2334" y="1336"/>
                    <a:pt x="2334" y="1051"/>
                    <a:pt x="2143" y="860"/>
                  </a:cubicBezTo>
                  <a:lnTo>
                    <a:pt x="1429" y="134"/>
                  </a:lnTo>
                  <a:cubicBezTo>
                    <a:pt x="1334" y="45"/>
                    <a:pt x="1212" y="0"/>
                    <a:pt x="109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46" name="Google Shape;3446;gd778a894d7_0_2959"/>
            <p:cNvSpPr/>
            <p:nvPr/>
          </p:nvSpPr>
          <p:spPr>
            <a:xfrm>
              <a:off x="8561054" y="2211313"/>
              <a:ext cx="65286" cy="73003"/>
            </a:xfrm>
            <a:custGeom>
              <a:rect b="b" l="l" r="r" t="t"/>
              <a:pathLst>
                <a:path extrusionOk="0" h="2257" w="2037">
                  <a:moveTo>
                    <a:pt x="520" y="0"/>
                  </a:moveTo>
                  <a:cubicBezTo>
                    <a:pt x="316" y="0"/>
                    <a:pt x="132" y="142"/>
                    <a:pt x="72" y="351"/>
                  </a:cubicBezTo>
                  <a:cubicBezTo>
                    <a:pt x="1" y="601"/>
                    <a:pt x="156" y="851"/>
                    <a:pt x="406" y="923"/>
                  </a:cubicBezTo>
                  <a:lnTo>
                    <a:pt x="441" y="934"/>
                  </a:lnTo>
                  <a:lnTo>
                    <a:pt x="156" y="2018"/>
                  </a:lnTo>
                  <a:cubicBezTo>
                    <a:pt x="465" y="2077"/>
                    <a:pt x="763" y="2161"/>
                    <a:pt x="1060" y="2256"/>
                  </a:cubicBezTo>
                  <a:lnTo>
                    <a:pt x="1346" y="1173"/>
                  </a:lnTo>
                  <a:lnTo>
                    <a:pt x="1394" y="1184"/>
                  </a:lnTo>
                  <a:cubicBezTo>
                    <a:pt x="1435" y="1196"/>
                    <a:pt x="1477" y="1201"/>
                    <a:pt x="1517" y="1201"/>
                  </a:cubicBezTo>
                  <a:cubicBezTo>
                    <a:pt x="1730" y="1201"/>
                    <a:pt x="1915" y="1051"/>
                    <a:pt x="1965" y="851"/>
                  </a:cubicBezTo>
                  <a:cubicBezTo>
                    <a:pt x="2037" y="601"/>
                    <a:pt x="1882" y="351"/>
                    <a:pt x="1632" y="280"/>
                  </a:cubicBezTo>
                  <a:lnTo>
                    <a:pt x="644" y="18"/>
                  </a:lnTo>
                  <a:cubicBezTo>
                    <a:pt x="602" y="6"/>
                    <a:pt x="561" y="0"/>
                    <a:pt x="52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1" name="Shape 3451"/>
        <p:cNvGrpSpPr/>
        <p:nvPr/>
      </p:nvGrpSpPr>
      <p:grpSpPr>
        <a:xfrm>
          <a:off x="0" y="0"/>
          <a:ext cx="0" cy="0"/>
          <a:chOff x="0" y="0"/>
          <a:chExt cx="0" cy="0"/>
        </a:xfrm>
      </p:grpSpPr>
      <p:pic>
        <p:nvPicPr>
          <p:cNvPr id="3452" name="Google Shape;3452;gd778a894d7_0_4808"/>
          <p:cNvPicPr preferRelativeResize="0"/>
          <p:nvPr/>
        </p:nvPicPr>
        <p:blipFill rotWithShape="1">
          <a:blip r:embed="rId3">
            <a:alphaModFix/>
          </a:blip>
          <a:srcRect b="0" l="0" r="0" t="0"/>
          <a:stretch/>
        </p:blipFill>
        <p:spPr>
          <a:xfrm>
            <a:off x="286035" y="3961749"/>
            <a:ext cx="2197677" cy="1714500"/>
          </a:xfrm>
          <a:prstGeom prst="rect">
            <a:avLst/>
          </a:prstGeom>
          <a:noFill/>
          <a:ln>
            <a:noFill/>
          </a:ln>
        </p:spPr>
      </p:pic>
      <p:pic>
        <p:nvPicPr>
          <p:cNvPr id="3453" name="Google Shape;3453;gd778a894d7_0_4808"/>
          <p:cNvPicPr preferRelativeResize="0"/>
          <p:nvPr/>
        </p:nvPicPr>
        <p:blipFill rotWithShape="1">
          <a:blip r:embed="rId4">
            <a:alphaModFix/>
          </a:blip>
          <a:srcRect b="0" l="0" r="0" t="0"/>
          <a:stretch/>
        </p:blipFill>
        <p:spPr>
          <a:xfrm>
            <a:off x="8900470" y="276649"/>
            <a:ext cx="3085730" cy="1638300"/>
          </a:xfrm>
          <a:prstGeom prst="rect">
            <a:avLst/>
          </a:prstGeom>
          <a:noFill/>
          <a:ln>
            <a:noFill/>
          </a:ln>
        </p:spPr>
      </p:pic>
      <p:pic>
        <p:nvPicPr>
          <p:cNvPr id="3454" name="Google Shape;3454;gd778a894d7_0_4808"/>
          <p:cNvPicPr preferRelativeResize="0"/>
          <p:nvPr/>
        </p:nvPicPr>
        <p:blipFill rotWithShape="1">
          <a:blip r:embed="rId5">
            <a:alphaModFix/>
          </a:blip>
          <a:srcRect b="0" l="0" r="0" t="0"/>
          <a:stretch/>
        </p:blipFill>
        <p:spPr>
          <a:xfrm>
            <a:off x="9576325" y="3837929"/>
            <a:ext cx="2133600" cy="1962150"/>
          </a:xfrm>
          <a:prstGeom prst="rect">
            <a:avLst/>
          </a:prstGeom>
          <a:noFill/>
          <a:ln>
            <a:noFill/>
          </a:ln>
        </p:spPr>
      </p:pic>
      <p:pic>
        <p:nvPicPr>
          <p:cNvPr id="3455" name="Google Shape;3455;gd778a894d7_0_4808"/>
          <p:cNvPicPr preferRelativeResize="0"/>
          <p:nvPr/>
        </p:nvPicPr>
        <p:blipFill rotWithShape="1">
          <a:blip r:embed="rId6">
            <a:alphaModFix/>
          </a:blip>
          <a:srcRect b="0" l="0" r="0" t="0"/>
          <a:stretch/>
        </p:blipFill>
        <p:spPr>
          <a:xfrm>
            <a:off x="4684100" y="362429"/>
            <a:ext cx="3562350" cy="1638300"/>
          </a:xfrm>
          <a:prstGeom prst="rect">
            <a:avLst/>
          </a:prstGeom>
          <a:noFill/>
          <a:ln>
            <a:noFill/>
          </a:ln>
        </p:spPr>
      </p:pic>
      <p:pic>
        <p:nvPicPr>
          <p:cNvPr id="3456" name="Google Shape;3456;gd778a894d7_0_4808"/>
          <p:cNvPicPr preferRelativeResize="0"/>
          <p:nvPr/>
        </p:nvPicPr>
        <p:blipFill rotWithShape="1">
          <a:blip r:embed="rId7">
            <a:alphaModFix/>
          </a:blip>
          <a:srcRect b="0" l="0" r="0" t="0"/>
          <a:stretch/>
        </p:blipFill>
        <p:spPr>
          <a:xfrm>
            <a:off x="2285950" y="4214425"/>
            <a:ext cx="3012675" cy="1324550"/>
          </a:xfrm>
          <a:prstGeom prst="rect">
            <a:avLst/>
          </a:prstGeom>
          <a:noFill/>
          <a:ln>
            <a:noFill/>
          </a:ln>
        </p:spPr>
      </p:pic>
      <p:pic>
        <p:nvPicPr>
          <p:cNvPr id="3457" name="Google Shape;3457;gd778a894d7_0_4808"/>
          <p:cNvPicPr preferRelativeResize="0"/>
          <p:nvPr/>
        </p:nvPicPr>
        <p:blipFill rotWithShape="1">
          <a:blip r:embed="rId8">
            <a:alphaModFix/>
          </a:blip>
          <a:srcRect b="0" l="0" r="0" t="0"/>
          <a:stretch/>
        </p:blipFill>
        <p:spPr>
          <a:xfrm>
            <a:off x="429625" y="324317"/>
            <a:ext cx="3600450" cy="1714500"/>
          </a:xfrm>
          <a:prstGeom prst="rect">
            <a:avLst/>
          </a:prstGeom>
          <a:noFill/>
          <a:ln>
            <a:noFill/>
          </a:ln>
        </p:spPr>
      </p:pic>
      <p:pic>
        <p:nvPicPr>
          <p:cNvPr id="3458" name="Google Shape;3458;gd778a894d7_0_4808"/>
          <p:cNvPicPr preferRelativeResize="0"/>
          <p:nvPr/>
        </p:nvPicPr>
        <p:blipFill rotWithShape="1">
          <a:blip r:embed="rId9">
            <a:alphaModFix/>
          </a:blip>
          <a:srcRect b="0" l="0" r="0" t="0"/>
          <a:stretch/>
        </p:blipFill>
        <p:spPr>
          <a:xfrm>
            <a:off x="5753075" y="4054000"/>
            <a:ext cx="2849225" cy="1525350"/>
          </a:xfrm>
          <a:prstGeom prst="rect">
            <a:avLst/>
          </a:prstGeom>
          <a:noFill/>
          <a:ln>
            <a:noFill/>
          </a:ln>
        </p:spPr>
      </p:pic>
      <p:sp>
        <p:nvSpPr>
          <p:cNvPr id="3459" name="Google Shape;3459;gd778a894d7_0_4808"/>
          <p:cNvSpPr txBox="1"/>
          <p:nvPr/>
        </p:nvSpPr>
        <p:spPr>
          <a:xfrm>
            <a:off x="880975" y="1889363"/>
            <a:ext cx="2915700" cy="1616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Passion One"/>
                <a:ea typeface="Passion One"/>
                <a:cs typeface="Passion One"/>
                <a:sym typeface="Passion One"/>
              </a:rPr>
              <a:t>BUS</a:t>
            </a:r>
            <a:endParaRPr b="1" i="0" sz="3100" u="none" cap="none" strike="noStrike">
              <a:solidFill>
                <a:srgbClr val="000000"/>
              </a:solidFill>
              <a:latin typeface="Passion One"/>
              <a:ea typeface="Passion One"/>
              <a:cs typeface="Passion One"/>
              <a:sym typeface="Passion One"/>
            </a:endParaRPr>
          </a:p>
          <a:p>
            <a:pPr indent="0" lvl="0" marL="0" marR="0" rtl="0" algn="ctr">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Passion One"/>
                <a:ea typeface="Passion One"/>
                <a:cs typeface="Passion One"/>
                <a:sym typeface="Passion One"/>
              </a:rPr>
              <a:t>TROLLEY</a:t>
            </a:r>
            <a:endParaRPr b="1" i="0" sz="3100" u="none" cap="none" strike="noStrike">
              <a:solidFill>
                <a:srgbClr val="000000"/>
              </a:solidFill>
              <a:latin typeface="Passion One"/>
              <a:ea typeface="Passion One"/>
              <a:cs typeface="Passion One"/>
              <a:sym typeface="Passion One"/>
            </a:endParaRPr>
          </a:p>
          <a:p>
            <a:pPr indent="0" lvl="0" marL="0" marR="0" rtl="0" algn="ctr">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Passion One"/>
                <a:ea typeface="Passion One"/>
                <a:cs typeface="Passion One"/>
                <a:sym typeface="Passion One"/>
              </a:rPr>
              <a:t>SHUTTLE</a:t>
            </a:r>
            <a:endParaRPr b="1" i="0" sz="3100" u="none" cap="none" strike="noStrike">
              <a:solidFill>
                <a:srgbClr val="000000"/>
              </a:solidFill>
              <a:latin typeface="Passion One"/>
              <a:ea typeface="Passion One"/>
              <a:cs typeface="Passion One"/>
              <a:sym typeface="Passion One"/>
            </a:endParaRPr>
          </a:p>
        </p:txBody>
      </p:sp>
      <p:sp>
        <p:nvSpPr>
          <p:cNvPr id="3460" name="Google Shape;3460;gd778a894d7_0_4808"/>
          <p:cNvSpPr txBox="1"/>
          <p:nvPr/>
        </p:nvSpPr>
        <p:spPr>
          <a:xfrm>
            <a:off x="5567075" y="2088438"/>
            <a:ext cx="1796400" cy="661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Passion One"/>
                <a:ea typeface="Passion One"/>
                <a:cs typeface="Passion One"/>
                <a:sym typeface="Passion One"/>
              </a:rPr>
              <a:t>AIRPLANE</a:t>
            </a:r>
            <a:endParaRPr b="1" i="0" sz="3100" u="none" cap="none" strike="noStrike">
              <a:solidFill>
                <a:srgbClr val="000000"/>
              </a:solidFill>
              <a:latin typeface="Passion One"/>
              <a:ea typeface="Passion One"/>
              <a:cs typeface="Passion One"/>
              <a:sym typeface="Passion One"/>
            </a:endParaRPr>
          </a:p>
        </p:txBody>
      </p:sp>
      <p:sp>
        <p:nvSpPr>
          <p:cNvPr id="3461" name="Google Shape;3461;gd778a894d7_0_4808"/>
          <p:cNvSpPr txBox="1"/>
          <p:nvPr/>
        </p:nvSpPr>
        <p:spPr>
          <a:xfrm>
            <a:off x="9306600" y="1914950"/>
            <a:ext cx="2562600" cy="1616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Passion One"/>
                <a:ea typeface="Passion One"/>
                <a:cs typeface="Passion One"/>
                <a:sym typeface="Passion One"/>
              </a:rPr>
              <a:t>RIDE-HAILING</a:t>
            </a:r>
            <a:endParaRPr b="1" i="0" sz="3100" u="none" cap="none" strike="noStrike">
              <a:solidFill>
                <a:srgbClr val="000000"/>
              </a:solidFill>
              <a:latin typeface="Passion One"/>
              <a:ea typeface="Passion One"/>
              <a:cs typeface="Passion One"/>
              <a:sym typeface="Passion One"/>
            </a:endParaRPr>
          </a:p>
          <a:p>
            <a:pPr indent="0" lvl="0" marL="0" marR="0" rtl="0" algn="ctr">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Passion One"/>
                <a:ea typeface="Passion One"/>
                <a:cs typeface="Passion One"/>
                <a:sym typeface="Passion One"/>
              </a:rPr>
              <a:t>CAR SHARING</a:t>
            </a:r>
            <a:endParaRPr b="1" i="0" sz="3100" u="none" cap="none" strike="noStrike">
              <a:solidFill>
                <a:srgbClr val="000000"/>
              </a:solidFill>
              <a:latin typeface="Passion One"/>
              <a:ea typeface="Passion One"/>
              <a:cs typeface="Passion One"/>
              <a:sym typeface="Passion One"/>
            </a:endParaRPr>
          </a:p>
          <a:p>
            <a:pPr indent="0" lvl="0" marL="0" marR="0" rtl="0" algn="ctr">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Passion One"/>
                <a:ea typeface="Passion One"/>
                <a:cs typeface="Passion One"/>
                <a:sym typeface="Passion One"/>
              </a:rPr>
              <a:t>TAXI</a:t>
            </a:r>
            <a:endParaRPr b="1" i="0" sz="3100" u="none" cap="none" strike="noStrike">
              <a:solidFill>
                <a:srgbClr val="000000"/>
              </a:solidFill>
              <a:latin typeface="Passion One"/>
              <a:ea typeface="Passion One"/>
              <a:cs typeface="Passion One"/>
              <a:sym typeface="Passion One"/>
            </a:endParaRPr>
          </a:p>
        </p:txBody>
      </p:sp>
      <p:sp>
        <p:nvSpPr>
          <p:cNvPr id="3462" name="Google Shape;3462;gd778a894d7_0_4808"/>
          <p:cNvSpPr txBox="1"/>
          <p:nvPr/>
        </p:nvSpPr>
        <p:spPr>
          <a:xfrm>
            <a:off x="1190200" y="5521175"/>
            <a:ext cx="3145200" cy="661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Passion One"/>
                <a:ea typeface="Passion One"/>
                <a:cs typeface="Passion One"/>
                <a:sym typeface="Passion One"/>
              </a:rPr>
              <a:t>TRAIN / SUBWAY</a:t>
            </a:r>
            <a:endParaRPr b="1" i="0" sz="3100" u="none" cap="none" strike="noStrike">
              <a:solidFill>
                <a:srgbClr val="000000"/>
              </a:solidFill>
              <a:latin typeface="Passion One"/>
              <a:ea typeface="Passion One"/>
              <a:cs typeface="Passion One"/>
              <a:sym typeface="Passion One"/>
            </a:endParaRPr>
          </a:p>
        </p:txBody>
      </p:sp>
      <p:sp>
        <p:nvSpPr>
          <p:cNvPr id="3463" name="Google Shape;3463;gd778a894d7_0_4808"/>
          <p:cNvSpPr txBox="1"/>
          <p:nvPr/>
        </p:nvSpPr>
        <p:spPr>
          <a:xfrm>
            <a:off x="5377388" y="5521175"/>
            <a:ext cx="3600600" cy="1139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Passion One"/>
                <a:ea typeface="Passion One"/>
                <a:cs typeface="Passion One"/>
                <a:sym typeface="Passion One"/>
              </a:rPr>
              <a:t>FERRY</a:t>
            </a:r>
            <a:endParaRPr b="1" i="0" sz="3100" u="none" cap="none" strike="noStrike">
              <a:solidFill>
                <a:srgbClr val="000000"/>
              </a:solidFill>
              <a:latin typeface="Passion One"/>
              <a:ea typeface="Passion One"/>
              <a:cs typeface="Passion One"/>
              <a:sym typeface="Passion One"/>
            </a:endParaRPr>
          </a:p>
          <a:p>
            <a:pPr indent="0" lvl="0" marL="0" marR="0" rtl="0" algn="ctr">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Passion One"/>
                <a:ea typeface="Passion One"/>
                <a:cs typeface="Passion One"/>
                <a:sym typeface="Passion One"/>
              </a:rPr>
              <a:t>WATER TAXI</a:t>
            </a:r>
            <a:endParaRPr b="1" i="0" sz="3100" u="none" cap="none" strike="noStrike">
              <a:solidFill>
                <a:srgbClr val="000000"/>
              </a:solidFill>
              <a:latin typeface="Passion One"/>
              <a:ea typeface="Passion One"/>
              <a:cs typeface="Passion One"/>
              <a:sym typeface="Passion One"/>
            </a:endParaRPr>
          </a:p>
        </p:txBody>
      </p:sp>
      <p:sp>
        <p:nvSpPr>
          <p:cNvPr id="3464" name="Google Shape;3464;gd778a894d7_0_4808"/>
          <p:cNvSpPr txBox="1"/>
          <p:nvPr/>
        </p:nvSpPr>
        <p:spPr>
          <a:xfrm>
            <a:off x="8776538" y="5628325"/>
            <a:ext cx="3600600" cy="1139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Passion One"/>
                <a:ea typeface="Passion One"/>
                <a:cs typeface="Passion One"/>
                <a:sym typeface="Passion One"/>
              </a:rPr>
              <a:t>SHARED BIKES</a:t>
            </a:r>
            <a:endParaRPr b="1" i="0" sz="3100" u="none" cap="none" strike="noStrike">
              <a:solidFill>
                <a:srgbClr val="000000"/>
              </a:solidFill>
              <a:latin typeface="Passion One"/>
              <a:ea typeface="Passion One"/>
              <a:cs typeface="Passion One"/>
              <a:sym typeface="Passion One"/>
            </a:endParaRPr>
          </a:p>
          <a:p>
            <a:pPr indent="0" lvl="0" marL="0" marR="0" rtl="0" algn="ctr">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Passion One"/>
                <a:ea typeface="Passion One"/>
                <a:cs typeface="Passion One"/>
                <a:sym typeface="Passion One"/>
              </a:rPr>
              <a:t>SHARED SCOOTERS</a:t>
            </a:r>
            <a:endParaRPr b="1" i="0" sz="3100" u="none" cap="none" strike="noStrike">
              <a:solidFill>
                <a:srgbClr val="000000"/>
              </a:solidFill>
              <a:latin typeface="Passion One"/>
              <a:ea typeface="Passion One"/>
              <a:cs typeface="Passion One"/>
              <a:sym typeface="Passion On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8" name="Shape 3468"/>
        <p:cNvGrpSpPr/>
        <p:nvPr/>
      </p:nvGrpSpPr>
      <p:grpSpPr>
        <a:xfrm>
          <a:off x="0" y="0"/>
          <a:ext cx="0" cy="0"/>
          <a:chOff x="0" y="0"/>
          <a:chExt cx="0" cy="0"/>
        </a:xfrm>
      </p:grpSpPr>
      <p:sp>
        <p:nvSpPr>
          <p:cNvPr id="3469" name="Google Shape;3469;gd6373dda26_0_2742"/>
          <p:cNvSpPr txBox="1"/>
          <p:nvPr>
            <p:ph type="title"/>
          </p:nvPr>
        </p:nvSpPr>
        <p:spPr>
          <a:xfrm>
            <a:off x="3185800" y="2127217"/>
            <a:ext cx="5598900" cy="2806800"/>
          </a:xfrm>
          <a:prstGeom prst="rect">
            <a:avLst/>
          </a:prstGeom>
          <a:noFill/>
          <a:ln>
            <a:noFill/>
          </a:ln>
        </p:spPr>
        <p:txBody>
          <a:bodyPr anchorCtr="0" anchor="ctr" bIns="121900" lIns="121900" spcFirstLastPara="1" rIns="121900" wrap="square" tIns="121900">
            <a:noAutofit/>
          </a:bodyPr>
          <a:lstStyle/>
          <a:p>
            <a:pPr indent="0" lvl="0" marL="0" rtl="0" algn="ctr">
              <a:lnSpc>
                <a:spcPct val="80000"/>
              </a:lnSpc>
              <a:spcBef>
                <a:spcPts val="0"/>
              </a:spcBef>
              <a:spcAft>
                <a:spcPts val="0"/>
              </a:spcAft>
              <a:buSzPts val="8000"/>
              <a:buNone/>
            </a:pPr>
            <a:r>
              <a:rPr lang="en-US" sz="7600">
                <a:solidFill>
                  <a:srgbClr val="C2990E"/>
                </a:solidFill>
              </a:rPr>
              <a:t>Methodology</a:t>
            </a:r>
            <a:endParaRPr sz="7600">
              <a:solidFill>
                <a:srgbClr val="C2990E"/>
              </a:solidFill>
            </a:endParaRPr>
          </a:p>
        </p:txBody>
      </p:sp>
      <p:grpSp>
        <p:nvGrpSpPr>
          <p:cNvPr id="3470" name="Google Shape;3470;gd6373dda26_0_2742"/>
          <p:cNvGrpSpPr/>
          <p:nvPr/>
        </p:nvGrpSpPr>
        <p:grpSpPr>
          <a:xfrm>
            <a:off x="1538655" y="4335763"/>
            <a:ext cx="973194" cy="967048"/>
            <a:chOff x="7098372" y="986300"/>
            <a:chExt cx="461055" cy="458143"/>
          </a:xfrm>
        </p:grpSpPr>
        <p:sp>
          <p:nvSpPr>
            <p:cNvPr id="3471" name="Google Shape;3471;gd6373dda26_0_2742"/>
            <p:cNvSpPr/>
            <p:nvPr/>
          </p:nvSpPr>
          <p:spPr>
            <a:xfrm>
              <a:off x="7181444" y="1067932"/>
              <a:ext cx="294912" cy="294912"/>
            </a:xfrm>
            <a:custGeom>
              <a:rect b="b" l="l" r="r" t="t"/>
              <a:pathLst>
                <a:path extrusionOk="0" h="9216" w="9216">
                  <a:moveTo>
                    <a:pt x="4608" y="1048"/>
                  </a:moveTo>
                  <a:cubicBezTo>
                    <a:pt x="4834" y="1048"/>
                    <a:pt x="5025" y="1226"/>
                    <a:pt x="5025" y="1465"/>
                  </a:cubicBezTo>
                  <a:cubicBezTo>
                    <a:pt x="5025" y="1691"/>
                    <a:pt x="4834" y="1881"/>
                    <a:pt x="4608" y="1881"/>
                  </a:cubicBezTo>
                  <a:cubicBezTo>
                    <a:pt x="4370" y="1881"/>
                    <a:pt x="4191" y="1691"/>
                    <a:pt x="4191" y="1465"/>
                  </a:cubicBezTo>
                  <a:cubicBezTo>
                    <a:pt x="4191" y="1226"/>
                    <a:pt x="4370" y="1048"/>
                    <a:pt x="4608" y="1048"/>
                  </a:cubicBezTo>
                  <a:close/>
                  <a:moveTo>
                    <a:pt x="2382" y="1965"/>
                  </a:moveTo>
                  <a:cubicBezTo>
                    <a:pt x="2620" y="1965"/>
                    <a:pt x="2798" y="2155"/>
                    <a:pt x="2798" y="2381"/>
                  </a:cubicBezTo>
                  <a:cubicBezTo>
                    <a:pt x="2798" y="2620"/>
                    <a:pt x="2620" y="2798"/>
                    <a:pt x="2382" y="2798"/>
                  </a:cubicBezTo>
                  <a:cubicBezTo>
                    <a:pt x="2155" y="2798"/>
                    <a:pt x="1965" y="2620"/>
                    <a:pt x="1965" y="2381"/>
                  </a:cubicBezTo>
                  <a:cubicBezTo>
                    <a:pt x="1965" y="2155"/>
                    <a:pt x="2155" y="1965"/>
                    <a:pt x="2382" y="1965"/>
                  </a:cubicBezTo>
                  <a:close/>
                  <a:moveTo>
                    <a:pt x="6823" y="1965"/>
                  </a:moveTo>
                  <a:cubicBezTo>
                    <a:pt x="7061" y="1965"/>
                    <a:pt x="7251" y="2155"/>
                    <a:pt x="7251" y="2381"/>
                  </a:cubicBezTo>
                  <a:cubicBezTo>
                    <a:pt x="7251" y="2620"/>
                    <a:pt x="7061" y="2798"/>
                    <a:pt x="6823" y="2798"/>
                  </a:cubicBezTo>
                  <a:cubicBezTo>
                    <a:pt x="6596" y="2798"/>
                    <a:pt x="6406" y="2620"/>
                    <a:pt x="6406" y="2381"/>
                  </a:cubicBezTo>
                  <a:cubicBezTo>
                    <a:pt x="6406" y="2155"/>
                    <a:pt x="6596" y="1965"/>
                    <a:pt x="6823" y="1965"/>
                  </a:cubicBezTo>
                  <a:close/>
                  <a:moveTo>
                    <a:pt x="3703" y="3286"/>
                  </a:moveTo>
                  <a:cubicBezTo>
                    <a:pt x="3941" y="3286"/>
                    <a:pt x="4132" y="3477"/>
                    <a:pt x="4132" y="3703"/>
                  </a:cubicBezTo>
                  <a:cubicBezTo>
                    <a:pt x="4132" y="3941"/>
                    <a:pt x="3941" y="4132"/>
                    <a:pt x="3703" y="4132"/>
                  </a:cubicBezTo>
                  <a:cubicBezTo>
                    <a:pt x="3477" y="4132"/>
                    <a:pt x="3286" y="3941"/>
                    <a:pt x="3286" y="3703"/>
                  </a:cubicBezTo>
                  <a:cubicBezTo>
                    <a:pt x="3286" y="3477"/>
                    <a:pt x="3477" y="3286"/>
                    <a:pt x="3703" y="3286"/>
                  </a:cubicBezTo>
                  <a:close/>
                  <a:moveTo>
                    <a:pt x="5501" y="3286"/>
                  </a:moveTo>
                  <a:cubicBezTo>
                    <a:pt x="5739" y="3286"/>
                    <a:pt x="5918" y="3477"/>
                    <a:pt x="5918" y="3703"/>
                  </a:cubicBezTo>
                  <a:cubicBezTo>
                    <a:pt x="5918" y="3941"/>
                    <a:pt x="5739" y="4132"/>
                    <a:pt x="5501" y="4132"/>
                  </a:cubicBezTo>
                  <a:cubicBezTo>
                    <a:pt x="5275" y="4132"/>
                    <a:pt x="5084" y="3941"/>
                    <a:pt x="5084" y="3703"/>
                  </a:cubicBezTo>
                  <a:cubicBezTo>
                    <a:pt x="5084" y="3477"/>
                    <a:pt x="5275" y="3286"/>
                    <a:pt x="5501" y="3286"/>
                  </a:cubicBezTo>
                  <a:close/>
                  <a:moveTo>
                    <a:pt x="1465" y="4191"/>
                  </a:moveTo>
                  <a:cubicBezTo>
                    <a:pt x="1691" y="4191"/>
                    <a:pt x="1882" y="4370"/>
                    <a:pt x="1882" y="4608"/>
                  </a:cubicBezTo>
                  <a:cubicBezTo>
                    <a:pt x="1882" y="4834"/>
                    <a:pt x="1691" y="5025"/>
                    <a:pt x="1465" y="5025"/>
                  </a:cubicBezTo>
                  <a:cubicBezTo>
                    <a:pt x="1227" y="5025"/>
                    <a:pt x="1048" y="4834"/>
                    <a:pt x="1048" y="4608"/>
                  </a:cubicBezTo>
                  <a:cubicBezTo>
                    <a:pt x="1048" y="4370"/>
                    <a:pt x="1227" y="4191"/>
                    <a:pt x="1465" y="4191"/>
                  </a:cubicBezTo>
                  <a:close/>
                  <a:moveTo>
                    <a:pt x="7751" y="4191"/>
                  </a:moveTo>
                  <a:cubicBezTo>
                    <a:pt x="7978" y="4191"/>
                    <a:pt x="8168" y="4370"/>
                    <a:pt x="8168" y="4608"/>
                  </a:cubicBezTo>
                  <a:cubicBezTo>
                    <a:pt x="8168" y="4834"/>
                    <a:pt x="7978" y="5025"/>
                    <a:pt x="7751" y="5025"/>
                  </a:cubicBezTo>
                  <a:cubicBezTo>
                    <a:pt x="7513" y="5025"/>
                    <a:pt x="7335" y="4834"/>
                    <a:pt x="7335" y="4608"/>
                  </a:cubicBezTo>
                  <a:cubicBezTo>
                    <a:pt x="7335" y="4370"/>
                    <a:pt x="7513" y="4191"/>
                    <a:pt x="7751" y="4191"/>
                  </a:cubicBezTo>
                  <a:close/>
                  <a:moveTo>
                    <a:pt x="3703" y="5084"/>
                  </a:moveTo>
                  <a:cubicBezTo>
                    <a:pt x="3941" y="5084"/>
                    <a:pt x="4132" y="5275"/>
                    <a:pt x="4132" y="5501"/>
                  </a:cubicBezTo>
                  <a:cubicBezTo>
                    <a:pt x="4132" y="5739"/>
                    <a:pt x="3941" y="5918"/>
                    <a:pt x="3703" y="5918"/>
                  </a:cubicBezTo>
                  <a:cubicBezTo>
                    <a:pt x="3477" y="5918"/>
                    <a:pt x="3286" y="5739"/>
                    <a:pt x="3286" y="5501"/>
                  </a:cubicBezTo>
                  <a:cubicBezTo>
                    <a:pt x="3286" y="5275"/>
                    <a:pt x="3477" y="5084"/>
                    <a:pt x="3703" y="5084"/>
                  </a:cubicBezTo>
                  <a:close/>
                  <a:moveTo>
                    <a:pt x="5501" y="5084"/>
                  </a:moveTo>
                  <a:cubicBezTo>
                    <a:pt x="5739" y="5084"/>
                    <a:pt x="5918" y="5275"/>
                    <a:pt x="5918" y="5501"/>
                  </a:cubicBezTo>
                  <a:cubicBezTo>
                    <a:pt x="5918" y="5739"/>
                    <a:pt x="5739" y="5918"/>
                    <a:pt x="5501" y="5918"/>
                  </a:cubicBezTo>
                  <a:cubicBezTo>
                    <a:pt x="5275" y="5918"/>
                    <a:pt x="5084" y="5739"/>
                    <a:pt x="5084" y="5501"/>
                  </a:cubicBezTo>
                  <a:cubicBezTo>
                    <a:pt x="5084" y="5275"/>
                    <a:pt x="5275" y="5084"/>
                    <a:pt x="5501" y="5084"/>
                  </a:cubicBezTo>
                  <a:close/>
                  <a:moveTo>
                    <a:pt x="2382" y="6406"/>
                  </a:moveTo>
                  <a:cubicBezTo>
                    <a:pt x="2620" y="6406"/>
                    <a:pt x="2798" y="6596"/>
                    <a:pt x="2798" y="6834"/>
                  </a:cubicBezTo>
                  <a:cubicBezTo>
                    <a:pt x="2798" y="7061"/>
                    <a:pt x="2620" y="7251"/>
                    <a:pt x="2382" y="7251"/>
                  </a:cubicBezTo>
                  <a:cubicBezTo>
                    <a:pt x="2155" y="7251"/>
                    <a:pt x="1965" y="7061"/>
                    <a:pt x="1965" y="6834"/>
                  </a:cubicBezTo>
                  <a:cubicBezTo>
                    <a:pt x="1965" y="6596"/>
                    <a:pt x="2155" y="6406"/>
                    <a:pt x="2382" y="6406"/>
                  </a:cubicBezTo>
                  <a:close/>
                  <a:moveTo>
                    <a:pt x="6823" y="6406"/>
                  </a:moveTo>
                  <a:cubicBezTo>
                    <a:pt x="7061" y="6406"/>
                    <a:pt x="7251" y="6596"/>
                    <a:pt x="7251" y="6834"/>
                  </a:cubicBezTo>
                  <a:cubicBezTo>
                    <a:pt x="7251" y="7061"/>
                    <a:pt x="7061" y="7251"/>
                    <a:pt x="6823" y="7251"/>
                  </a:cubicBezTo>
                  <a:cubicBezTo>
                    <a:pt x="6596" y="7251"/>
                    <a:pt x="6406" y="7061"/>
                    <a:pt x="6406" y="6834"/>
                  </a:cubicBezTo>
                  <a:cubicBezTo>
                    <a:pt x="6406" y="6596"/>
                    <a:pt x="6596" y="6406"/>
                    <a:pt x="6823" y="6406"/>
                  </a:cubicBezTo>
                  <a:close/>
                  <a:moveTo>
                    <a:pt x="4608" y="7334"/>
                  </a:moveTo>
                  <a:cubicBezTo>
                    <a:pt x="4834" y="7334"/>
                    <a:pt x="5025" y="7513"/>
                    <a:pt x="5025" y="7751"/>
                  </a:cubicBezTo>
                  <a:cubicBezTo>
                    <a:pt x="5025" y="7977"/>
                    <a:pt x="4834" y="8168"/>
                    <a:pt x="4608" y="8168"/>
                  </a:cubicBezTo>
                  <a:cubicBezTo>
                    <a:pt x="4370" y="8168"/>
                    <a:pt x="4191" y="7977"/>
                    <a:pt x="4191" y="7751"/>
                  </a:cubicBezTo>
                  <a:cubicBezTo>
                    <a:pt x="4191" y="7513"/>
                    <a:pt x="4370" y="7334"/>
                    <a:pt x="4608" y="7334"/>
                  </a:cubicBezTo>
                  <a:close/>
                  <a:moveTo>
                    <a:pt x="4608" y="0"/>
                  </a:moveTo>
                  <a:cubicBezTo>
                    <a:pt x="2072" y="0"/>
                    <a:pt x="0" y="2072"/>
                    <a:pt x="0" y="4608"/>
                  </a:cubicBezTo>
                  <a:cubicBezTo>
                    <a:pt x="0" y="7144"/>
                    <a:pt x="2072" y="9216"/>
                    <a:pt x="4608" y="9216"/>
                  </a:cubicBezTo>
                  <a:cubicBezTo>
                    <a:pt x="7144" y="9216"/>
                    <a:pt x="9216" y="7144"/>
                    <a:pt x="9216" y="4608"/>
                  </a:cubicBezTo>
                  <a:cubicBezTo>
                    <a:pt x="9216" y="2072"/>
                    <a:pt x="7144" y="0"/>
                    <a:pt x="4608"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2" name="Google Shape;3472;gd6373dda26_0_2742"/>
            <p:cNvSpPr/>
            <p:nvPr/>
          </p:nvSpPr>
          <p:spPr>
            <a:xfrm>
              <a:off x="7356707" y="1379579"/>
              <a:ext cx="57920" cy="64864"/>
            </a:xfrm>
            <a:custGeom>
              <a:rect b="b" l="l" r="r" t="t"/>
              <a:pathLst>
                <a:path extrusionOk="0" h="2027" w="1810">
                  <a:moveTo>
                    <a:pt x="941" y="0"/>
                  </a:moveTo>
                  <a:cubicBezTo>
                    <a:pt x="679" y="96"/>
                    <a:pt x="405" y="167"/>
                    <a:pt x="131" y="215"/>
                  </a:cubicBezTo>
                  <a:lnTo>
                    <a:pt x="393" y="1191"/>
                  </a:lnTo>
                  <a:lnTo>
                    <a:pt x="357" y="1203"/>
                  </a:lnTo>
                  <a:cubicBezTo>
                    <a:pt x="131" y="1263"/>
                    <a:pt x="0" y="1489"/>
                    <a:pt x="60" y="1715"/>
                  </a:cubicBezTo>
                  <a:cubicBezTo>
                    <a:pt x="110" y="1896"/>
                    <a:pt x="279" y="2026"/>
                    <a:pt x="467" y="2026"/>
                  </a:cubicBezTo>
                  <a:cubicBezTo>
                    <a:pt x="502" y="2026"/>
                    <a:pt x="537" y="2022"/>
                    <a:pt x="572" y="2013"/>
                  </a:cubicBezTo>
                  <a:lnTo>
                    <a:pt x="1453" y="1774"/>
                  </a:lnTo>
                  <a:cubicBezTo>
                    <a:pt x="1679" y="1715"/>
                    <a:pt x="1810" y="1477"/>
                    <a:pt x="1750" y="1263"/>
                  </a:cubicBezTo>
                  <a:cubicBezTo>
                    <a:pt x="1701" y="1084"/>
                    <a:pt x="1536" y="947"/>
                    <a:pt x="1352" y="947"/>
                  </a:cubicBezTo>
                  <a:cubicBezTo>
                    <a:pt x="1315" y="947"/>
                    <a:pt x="1277" y="953"/>
                    <a:pt x="1238" y="965"/>
                  </a:cubicBezTo>
                  <a:lnTo>
                    <a:pt x="1203" y="977"/>
                  </a:lnTo>
                  <a:lnTo>
                    <a:pt x="941"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3" name="Google Shape;3473;gd6373dda26_0_2742"/>
            <p:cNvSpPr/>
            <p:nvPr/>
          </p:nvSpPr>
          <p:spPr>
            <a:xfrm>
              <a:off x="7442051" y="1328539"/>
              <a:ext cx="66688" cy="65440"/>
            </a:xfrm>
            <a:custGeom>
              <a:rect b="b" l="l" r="r" t="t"/>
              <a:pathLst>
                <a:path extrusionOk="0" h="2045" w="2084">
                  <a:moveTo>
                    <a:pt x="596" y="0"/>
                  </a:moveTo>
                  <a:cubicBezTo>
                    <a:pt x="417" y="214"/>
                    <a:pt x="215" y="417"/>
                    <a:pt x="0" y="595"/>
                  </a:cubicBezTo>
                  <a:lnTo>
                    <a:pt x="715" y="1310"/>
                  </a:lnTo>
                  <a:lnTo>
                    <a:pt x="691" y="1334"/>
                  </a:lnTo>
                  <a:cubicBezTo>
                    <a:pt x="524" y="1500"/>
                    <a:pt x="524" y="1762"/>
                    <a:pt x="691" y="1929"/>
                  </a:cubicBezTo>
                  <a:cubicBezTo>
                    <a:pt x="768" y="2006"/>
                    <a:pt x="875" y="2045"/>
                    <a:pt x="982" y="2045"/>
                  </a:cubicBezTo>
                  <a:cubicBezTo>
                    <a:pt x="1090" y="2045"/>
                    <a:pt x="1197" y="2006"/>
                    <a:pt x="1274" y="1929"/>
                  </a:cubicBezTo>
                  <a:lnTo>
                    <a:pt x="1929" y="1274"/>
                  </a:lnTo>
                  <a:cubicBezTo>
                    <a:pt x="2084" y="1119"/>
                    <a:pt x="2084" y="845"/>
                    <a:pt x="1929" y="691"/>
                  </a:cubicBezTo>
                  <a:cubicBezTo>
                    <a:pt x="1846" y="607"/>
                    <a:pt x="1739" y="566"/>
                    <a:pt x="1631" y="566"/>
                  </a:cubicBezTo>
                  <a:cubicBezTo>
                    <a:pt x="1524" y="566"/>
                    <a:pt x="1417" y="607"/>
                    <a:pt x="1334" y="691"/>
                  </a:cubicBezTo>
                  <a:lnTo>
                    <a:pt x="1310" y="714"/>
                  </a:lnTo>
                  <a:lnTo>
                    <a:pt x="596"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4" name="Google Shape;3474;gd6373dda26_0_2742"/>
            <p:cNvSpPr/>
            <p:nvPr/>
          </p:nvSpPr>
          <p:spPr>
            <a:xfrm>
              <a:off x="7493091" y="1244603"/>
              <a:ext cx="66336" cy="55072"/>
            </a:xfrm>
            <a:custGeom>
              <a:rect b="b" l="l" r="r" t="t"/>
              <a:pathLst>
                <a:path extrusionOk="0" h="1721" w="2073">
                  <a:moveTo>
                    <a:pt x="1604" y="0"/>
                  </a:moveTo>
                  <a:cubicBezTo>
                    <a:pt x="1424" y="0"/>
                    <a:pt x="1253" y="116"/>
                    <a:pt x="1203" y="313"/>
                  </a:cubicBezTo>
                  <a:lnTo>
                    <a:pt x="1191" y="349"/>
                  </a:lnTo>
                  <a:lnTo>
                    <a:pt x="215" y="87"/>
                  </a:lnTo>
                  <a:cubicBezTo>
                    <a:pt x="167" y="361"/>
                    <a:pt x="96" y="635"/>
                    <a:pt x="1" y="897"/>
                  </a:cubicBezTo>
                  <a:lnTo>
                    <a:pt x="965" y="1159"/>
                  </a:lnTo>
                  <a:lnTo>
                    <a:pt x="965" y="1194"/>
                  </a:lnTo>
                  <a:cubicBezTo>
                    <a:pt x="906" y="1409"/>
                    <a:pt x="1037" y="1647"/>
                    <a:pt x="1263" y="1706"/>
                  </a:cubicBezTo>
                  <a:cubicBezTo>
                    <a:pt x="1298" y="1716"/>
                    <a:pt x="1333" y="1721"/>
                    <a:pt x="1368" y="1721"/>
                  </a:cubicBezTo>
                  <a:cubicBezTo>
                    <a:pt x="1550" y="1721"/>
                    <a:pt x="1725" y="1598"/>
                    <a:pt x="1775" y="1409"/>
                  </a:cubicBezTo>
                  <a:lnTo>
                    <a:pt x="2013" y="528"/>
                  </a:lnTo>
                  <a:cubicBezTo>
                    <a:pt x="2072" y="301"/>
                    <a:pt x="1929" y="75"/>
                    <a:pt x="1715" y="16"/>
                  </a:cubicBezTo>
                  <a:cubicBezTo>
                    <a:pt x="1678" y="5"/>
                    <a:pt x="1641" y="0"/>
                    <a:pt x="1604"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5" name="Google Shape;3475;gd6373dda26_0_2742"/>
            <p:cNvSpPr/>
            <p:nvPr/>
          </p:nvSpPr>
          <p:spPr>
            <a:xfrm>
              <a:off x="7493091" y="1131100"/>
              <a:ext cx="66336" cy="55072"/>
            </a:xfrm>
            <a:custGeom>
              <a:rect b="b" l="l" r="r" t="t"/>
              <a:pathLst>
                <a:path extrusionOk="0" h="1721" w="2073">
                  <a:moveTo>
                    <a:pt x="1368" y="0"/>
                  </a:moveTo>
                  <a:cubicBezTo>
                    <a:pt x="1333" y="0"/>
                    <a:pt x="1298" y="5"/>
                    <a:pt x="1263" y="14"/>
                  </a:cubicBezTo>
                  <a:cubicBezTo>
                    <a:pt x="1037" y="74"/>
                    <a:pt x="906" y="300"/>
                    <a:pt x="965" y="526"/>
                  </a:cubicBezTo>
                  <a:lnTo>
                    <a:pt x="965" y="562"/>
                  </a:lnTo>
                  <a:lnTo>
                    <a:pt x="1" y="824"/>
                  </a:lnTo>
                  <a:cubicBezTo>
                    <a:pt x="96" y="1086"/>
                    <a:pt x="167" y="1360"/>
                    <a:pt x="215" y="1634"/>
                  </a:cubicBezTo>
                  <a:lnTo>
                    <a:pt x="1191" y="1372"/>
                  </a:lnTo>
                  <a:lnTo>
                    <a:pt x="1203" y="1408"/>
                  </a:lnTo>
                  <a:cubicBezTo>
                    <a:pt x="1253" y="1605"/>
                    <a:pt x="1424" y="1720"/>
                    <a:pt x="1604" y="1720"/>
                  </a:cubicBezTo>
                  <a:cubicBezTo>
                    <a:pt x="1641" y="1720"/>
                    <a:pt x="1678" y="1715"/>
                    <a:pt x="1715" y="1705"/>
                  </a:cubicBezTo>
                  <a:cubicBezTo>
                    <a:pt x="1929" y="1646"/>
                    <a:pt x="2072" y="1419"/>
                    <a:pt x="2013" y="1193"/>
                  </a:cubicBezTo>
                  <a:lnTo>
                    <a:pt x="1775" y="312"/>
                  </a:lnTo>
                  <a:cubicBezTo>
                    <a:pt x="1725" y="123"/>
                    <a:pt x="1550" y="0"/>
                    <a:pt x="1368"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6" name="Google Shape;3476;gd6373dda26_0_2742"/>
            <p:cNvSpPr/>
            <p:nvPr/>
          </p:nvSpPr>
          <p:spPr>
            <a:xfrm>
              <a:off x="7442051" y="1036476"/>
              <a:ext cx="66688" cy="65760"/>
            </a:xfrm>
            <a:custGeom>
              <a:rect b="b" l="l" r="r" t="t"/>
              <a:pathLst>
                <a:path extrusionOk="0" h="2055" w="2084">
                  <a:moveTo>
                    <a:pt x="982" y="1"/>
                  </a:moveTo>
                  <a:cubicBezTo>
                    <a:pt x="875" y="1"/>
                    <a:pt x="768" y="43"/>
                    <a:pt x="691" y="126"/>
                  </a:cubicBezTo>
                  <a:cubicBezTo>
                    <a:pt x="524" y="293"/>
                    <a:pt x="524" y="555"/>
                    <a:pt x="691" y="721"/>
                  </a:cubicBezTo>
                  <a:lnTo>
                    <a:pt x="715" y="745"/>
                  </a:lnTo>
                  <a:lnTo>
                    <a:pt x="0" y="1459"/>
                  </a:lnTo>
                  <a:cubicBezTo>
                    <a:pt x="215" y="1638"/>
                    <a:pt x="417" y="1840"/>
                    <a:pt x="596" y="2055"/>
                  </a:cubicBezTo>
                  <a:lnTo>
                    <a:pt x="1310" y="1340"/>
                  </a:lnTo>
                  <a:lnTo>
                    <a:pt x="1334" y="1364"/>
                  </a:lnTo>
                  <a:cubicBezTo>
                    <a:pt x="1417" y="1447"/>
                    <a:pt x="1524" y="1489"/>
                    <a:pt x="1631" y="1489"/>
                  </a:cubicBezTo>
                  <a:cubicBezTo>
                    <a:pt x="1739" y="1489"/>
                    <a:pt x="1846" y="1447"/>
                    <a:pt x="1929" y="1364"/>
                  </a:cubicBezTo>
                  <a:cubicBezTo>
                    <a:pt x="2084" y="1197"/>
                    <a:pt x="2084" y="936"/>
                    <a:pt x="1929" y="769"/>
                  </a:cubicBezTo>
                  <a:lnTo>
                    <a:pt x="1274" y="126"/>
                  </a:lnTo>
                  <a:cubicBezTo>
                    <a:pt x="1197" y="43"/>
                    <a:pt x="1090" y="1"/>
                    <a:pt x="982"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7" name="Google Shape;3477;gd6373dda26_0_2742"/>
            <p:cNvSpPr/>
            <p:nvPr/>
          </p:nvSpPr>
          <p:spPr>
            <a:xfrm>
              <a:off x="7356707" y="986300"/>
              <a:ext cx="57920" cy="64896"/>
            </a:xfrm>
            <a:custGeom>
              <a:rect b="b" l="l" r="r" t="t"/>
              <a:pathLst>
                <a:path extrusionOk="0" h="2028" w="1810">
                  <a:moveTo>
                    <a:pt x="462" y="1"/>
                  </a:moveTo>
                  <a:cubicBezTo>
                    <a:pt x="276" y="1"/>
                    <a:pt x="110" y="123"/>
                    <a:pt x="60" y="313"/>
                  </a:cubicBezTo>
                  <a:cubicBezTo>
                    <a:pt x="0" y="539"/>
                    <a:pt x="131" y="765"/>
                    <a:pt x="357" y="825"/>
                  </a:cubicBezTo>
                  <a:lnTo>
                    <a:pt x="393" y="837"/>
                  </a:lnTo>
                  <a:lnTo>
                    <a:pt x="131" y="1801"/>
                  </a:lnTo>
                  <a:cubicBezTo>
                    <a:pt x="405" y="1861"/>
                    <a:pt x="679" y="1932"/>
                    <a:pt x="941" y="2027"/>
                  </a:cubicBezTo>
                  <a:lnTo>
                    <a:pt x="1203" y="1051"/>
                  </a:lnTo>
                  <a:lnTo>
                    <a:pt x="1238" y="1063"/>
                  </a:lnTo>
                  <a:cubicBezTo>
                    <a:pt x="1273" y="1072"/>
                    <a:pt x="1309" y="1076"/>
                    <a:pt x="1343" y="1076"/>
                  </a:cubicBezTo>
                  <a:cubicBezTo>
                    <a:pt x="1531" y="1076"/>
                    <a:pt x="1700" y="946"/>
                    <a:pt x="1750" y="765"/>
                  </a:cubicBezTo>
                  <a:cubicBezTo>
                    <a:pt x="1810" y="539"/>
                    <a:pt x="1679" y="313"/>
                    <a:pt x="1453" y="253"/>
                  </a:cubicBezTo>
                  <a:lnTo>
                    <a:pt x="572" y="15"/>
                  </a:lnTo>
                  <a:cubicBezTo>
                    <a:pt x="535" y="5"/>
                    <a:pt x="498" y="1"/>
                    <a:pt x="462"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8" name="Google Shape;3478;gd6373dda26_0_2742"/>
            <p:cNvSpPr/>
            <p:nvPr/>
          </p:nvSpPr>
          <p:spPr>
            <a:xfrm>
              <a:off x="7243172" y="986300"/>
              <a:ext cx="57920" cy="64896"/>
            </a:xfrm>
            <a:custGeom>
              <a:rect b="b" l="l" r="r" t="t"/>
              <a:pathLst>
                <a:path extrusionOk="0" h="2028" w="1810">
                  <a:moveTo>
                    <a:pt x="1348" y="1"/>
                  </a:moveTo>
                  <a:cubicBezTo>
                    <a:pt x="1312" y="1"/>
                    <a:pt x="1275" y="5"/>
                    <a:pt x="1238" y="15"/>
                  </a:cubicBezTo>
                  <a:lnTo>
                    <a:pt x="357" y="253"/>
                  </a:lnTo>
                  <a:cubicBezTo>
                    <a:pt x="131" y="313"/>
                    <a:pt x="0" y="539"/>
                    <a:pt x="60" y="765"/>
                  </a:cubicBezTo>
                  <a:cubicBezTo>
                    <a:pt x="110" y="946"/>
                    <a:pt x="271" y="1076"/>
                    <a:pt x="463" y="1076"/>
                  </a:cubicBezTo>
                  <a:cubicBezTo>
                    <a:pt x="499" y="1076"/>
                    <a:pt x="535" y="1072"/>
                    <a:pt x="572" y="1063"/>
                  </a:cubicBezTo>
                  <a:lnTo>
                    <a:pt x="607" y="1051"/>
                  </a:lnTo>
                  <a:lnTo>
                    <a:pt x="869" y="2027"/>
                  </a:lnTo>
                  <a:cubicBezTo>
                    <a:pt x="1131" y="1932"/>
                    <a:pt x="1405" y="1861"/>
                    <a:pt x="1679" y="1801"/>
                  </a:cubicBezTo>
                  <a:lnTo>
                    <a:pt x="1417" y="837"/>
                  </a:lnTo>
                  <a:lnTo>
                    <a:pt x="1453" y="825"/>
                  </a:lnTo>
                  <a:cubicBezTo>
                    <a:pt x="1679" y="765"/>
                    <a:pt x="1810" y="539"/>
                    <a:pt x="1750" y="313"/>
                  </a:cubicBezTo>
                  <a:cubicBezTo>
                    <a:pt x="1701" y="123"/>
                    <a:pt x="1534" y="1"/>
                    <a:pt x="1348"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79" name="Google Shape;3479;gd6373dda26_0_2742"/>
            <p:cNvSpPr/>
            <p:nvPr/>
          </p:nvSpPr>
          <p:spPr>
            <a:xfrm>
              <a:off x="7148676" y="1036476"/>
              <a:ext cx="67072" cy="65760"/>
            </a:xfrm>
            <a:custGeom>
              <a:rect b="b" l="l" r="r" t="t"/>
              <a:pathLst>
                <a:path extrusionOk="0" h="2055" w="2096">
                  <a:moveTo>
                    <a:pt x="1108" y="1"/>
                  </a:moveTo>
                  <a:cubicBezTo>
                    <a:pt x="1001" y="1"/>
                    <a:pt x="893" y="43"/>
                    <a:pt x="810" y="126"/>
                  </a:cubicBezTo>
                  <a:lnTo>
                    <a:pt x="167" y="769"/>
                  </a:lnTo>
                  <a:cubicBezTo>
                    <a:pt x="0" y="936"/>
                    <a:pt x="0" y="1197"/>
                    <a:pt x="167" y="1364"/>
                  </a:cubicBezTo>
                  <a:cubicBezTo>
                    <a:pt x="250" y="1447"/>
                    <a:pt x="358" y="1489"/>
                    <a:pt x="465" y="1489"/>
                  </a:cubicBezTo>
                  <a:cubicBezTo>
                    <a:pt x="572" y="1489"/>
                    <a:pt x="679" y="1447"/>
                    <a:pt x="762" y="1364"/>
                  </a:cubicBezTo>
                  <a:lnTo>
                    <a:pt x="786" y="1340"/>
                  </a:lnTo>
                  <a:lnTo>
                    <a:pt x="1501" y="2055"/>
                  </a:lnTo>
                  <a:cubicBezTo>
                    <a:pt x="1679" y="1840"/>
                    <a:pt x="1882" y="1638"/>
                    <a:pt x="2096" y="1459"/>
                  </a:cubicBezTo>
                  <a:lnTo>
                    <a:pt x="1382" y="745"/>
                  </a:lnTo>
                  <a:lnTo>
                    <a:pt x="1405" y="721"/>
                  </a:lnTo>
                  <a:cubicBezTo>
                    <a:pt x="1572" y="555"/>
                    <a:pt x="1572" y="293"/>
                    <a:pt x="1405" y="126"/>
                  </a:cubicBezTo>
                  <a:cubicBezTo>
                    <a:pt x="1322" y="43"/>
                    <a:pt x="1215" y="1"/>
                    <a:pt x="1108"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0" name="Google Shape;3480;gd6373dda26_0_2742"/>
            <p:cNvSpPr/>
            <p:nvPr/>
          </p:nvSpPr>
          <p:spPr>
            <a:xfrm>
              <a:off x="7098372" y="1131100"/>
              <a:ext cx="66336" cy="55072"/>
            </a:xfrm>
            <a:custGeom>
              <a:rect b="b" l="l" r="r" t="t"/>
              <a:pathLst>
                <a:path extrusionOk="0" h="1721" w="2073">
                  <a:moveTo>
                    <a:pt x="701" y="0"/>
                  </a:moveTo>
                  <a:cubicBezTo>
                    <a:pt x="515" y="0"/>
                    <a:pt x="348" y="123"/>
                    <a:pt x="298" y="312"/>
                  </a:cubicBezTo>
                  <a:lnTo>
                    <a:pt x="60" y="1193"/>
                  </a:lnTo>
                  <a:cubicBezTo>
                    <a:pt x="1" y="1419"/>
                    <a:pt x="132" y="1646"/>
                    <a:pt x="358" y="1705"/>
                  </a:cubicBezTo>
                  <a:cubicBezTo>
                    <a:pt x="395" y="1715"/>
                    <a:pt x="432" y="1720"/>
                    <a:pt x="469" y="1720"/>
                  </a:cubicBezTo>
                  <a:cubicBezTo>
                    <a:pt x="649" y="1720"/>
                    <a:pt x="821" y="1605"/>
                    <a:pt x="870" y="1408"/>
                  </a:cubicBezTo>
                  <a:lnTo>
                    <a:pt x="882" y="1372"/>
                  </a:lnTo>
                  <a:lnTo>
                    <a:pt x="1846" y="1634"/>
                  </a:lnTo>
                  <a:cubicBezTo>
                    <a:pt x="1906" y="1360"/>
                    <a:pt x="1977" y="1086"/>
                    <a:pt x="2072" y="824"/>
                  </a:cubicBezTo>
                  <a:lnTo>
                    <a:pt x="1096" y="562"/>
                  </a:lnTo>
                  <a:lnTo>
                    <a:pt x="1108" y="526"/>
                  </a:lnTo>
                  <a:cubicBezTo>
                    <a:pt x="1168" y="300"/>
                    <a:pt x="1037" y="74"/>
                    <a:pt x="810" y="14"/>
                  </a:cubicBezTo>
                  <a:cubicBezTo>
                    <a:pt x="774" y="5"/>
                    <a:pt x="737" y="0"/>
                    <a:pt x="701"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1" name="Google Shape;3481;gd6373dda26_0_2742"/>
            <p:cNvSpPr/>
            <p:nvPr/>
          </p:nvSpPr>
          <p:spPr>
            <a:xfrm>
              <a:off x="7098372" y="1244603"/>
              <a:ext cx="66336" cy="55072"/>
            </a:xfrm>
            <a:custGeom>
              <a:rect b="b" l="l" r="r" t="t"/>
              <a:pathLst>
                <a:path extrusionOk="0" h="1721" w="2073">
                  <a:moveTo>
                    <a:pt x="469" y="0"/>
                  </a:moveTo>
                  <a:cubicBezTo>
                    <a:pt x="432" y="0"/>
                    <a:pt x="395" y="5"/>
                    <a:pt x="358" y="16"/>
                  </a:cubicBezTo>
                  <a:cubicBezTo>
                    <a:pt x="132" y="75"/>
                    <a:pt x="1" y="301"/>
                    <a:pt x="60" y="528"/>
                  </a:cubicBezTo>
                  <a:lnTo>
                    <a:pt x="298" y="1409"/>
                  </a:lnTo>
                  <a:cubicBezTo>
                    <a:pt x="348" y="1598"/>
                    <a:pt x="515" y="1721"/>
                    <a:pt x="701" y="1721"/>
                  </a:cubicBezTo>
                  <a:cubicBezTo>
                    <a:pt x="737" y="1721"/>
                    <a:pt x="774" y="1716"/>
                    <a:pt x="810" y="1706"/>
                  </a:cubicBezTo>
                  <a:cubicBezTo>
                    <a:pt x="1037" y="1647"/>
                    <a:pt x="1168" y="1409"/>
                    <a:pt x="1108" y="1194"/>
                  </a:cubicBezTo>
                  <a:lnTo>
                    <a:pt x="1096" y="1159"/>
                  </a:lnTo>
                  <a:lnTo>
                    <a:pt x="2072" y="897"/>
                  </a:lnTo>
                  <a:cubicBezTo>
                    <a:pt x="1977" y="635"/>
                    <a:pt x="1906" y="361"/>
                    <a:pt x="1846" y="87"/>
                  </a:cubicBezTo>
                  <a:lnTo>
                    <a:pt x="882" y="349"/>
                  </a:lnTo>
                  <a:lnTo>
                    <a:pt x="870" y="313"/>
                  </a:lnTo>
                  <a:cubicBezTo>
                    <a:pt x="821" y="116"/>
                    <a:pt x="649" y="0"/>
                    <a:pt x="469"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2" name="Google Shape;3482;gd6373dda26_0_2742"/>
            <p:cNvSpPr/>
            <p:nvPr/>
          </p:nvSpPr>
          <p:spPr>
            <a:xfrm>
              <a:off x="7148676" y="1328539"/>
              <a:ext cx="67072" cy="65440"/>
            </a:xfrm>
            <a:custGeom>
              <a:rect b="b" l="l" r="r" t="t"/>
              <a:pathLst>
                <a:path extrusionOk="0" h="2045" w="2096">
                  <a:moveTo>
                    <a:pt x="1501" y="0"/>
                  </a:moveTo>
                  <a:lnTo>
                    <a:pt x="786" y="714"/>
                  </a:lnTo>
                  <a:lnTo>
                    <a:pt x="762" y="691"/>
                  </a:lnTo>
                  <a:cubicBezTo>
                    <a:pt x="679" y="607"/>
                    <a:pt x="572" y="566"/>
                    <a:pt x="465" y="566"/>
                  </a:cubicBezTo>
                  <a:cubicBezTo>
                    <a:pt x="358" y="566"/>
                    <a:pt x="250" y="607"/>
                    <a:pt x="167" y="691"/>
                  </a:cubicBezTo>
                  <a:cubicBezTo>
                    <a:pt x="0" y="845"/>
                    <a:pt x="0" y="1119"/>
                    <a:pt x="167" y="1274"/>
                  </a:cubicBezTo>
                  <a:lnTo>
                    <a:pt x="810" y="1929"/>
                  </a:lnTo>
                  <a:cubicBezTo>
                    <a:pt x="893" y="2006"/>
                    <a:pt x="1001" y="2045"/>
                    <a:pt x="1108" y="2045"/>
                  </a:cubicBezTo>
                  <a:cubicBezTo>
                    <a:pt x="1215" y="2045"/>
                    <a:pt x="1322" y="2006"/>
                    <a:pt x="1405" y="1929"/>
                  </a:cubicBezTo>
                  <a:cubicBezTo>
                    <a:pt x="1572" y="1762"/>
                    <a:pt x="1572" y="1500"/>
                    <a:pt x="1405" y="1334"/>
                  </a:cubicBezTo>
                  <a:lnTo>
                    <a:pt x="1382" y="1310"/>
                  </a:lnTo>
                  <a:lnTo>
                    <a:pt x="2096" y="595"/>
                  </a:lnTo>
                  <a:cubicBezTo>
                    <a:pt x="1882" y="417"/>
                    <a:pt x="1679" y="214"/>
                    <a:pt x="1501"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3" name="Google Shape;3483;gd6373dda26_0_2742"/>
            <p:cNvSpPr/>
            <p:nvPr/>
          </p:nvSpPr>
          <p:spPr>
            <a:xfrm>
              <a:off x="7243172" y="1379579"/>
              <a:ext cx="57920" cy="64864"/>
            </a:xfrm>
            <a:custGeom>
              <a:rect b="b" l="l" r="r" t="t"/>
              <a:pathLst>
                <a:path extrusionOk="0" h="2027" w="1810">
                  <a:moveTo>
                    <a:pt x="869" y="0"/>
                  </a:moveTo>
                  <a:lnTo>
                    <a:pt x="607" y="977"/>
                  </a:lnTo>
                  <a:lnTo>
                    <a:pt x="572" y="965"/>
                  </a:lnTo>
                  <a:cubicBezTo>
                    <a:pt x="532" y="953"/>
                    <a:pt x="492" y="947"/>
                    <a:pt x="454" y="947"/>
                  </a:cubicBezTo>
                  <a:cubicBezTo>
                    <a:pt x="266" y="947"/>
                    <a:pt x="109" y="1084"/>
                    <a:pt x="60" y="1263"/>
                  </a:cubicBezTo>
                  <a:cubicBezTo>
                    <a:pt x="0" y="1477"/>
                    <a:pt x="131" y="1715"/>
                    <a:pt x="357" y="1774"/>
                  </a:cubicBezTo>
                  <a:lnTo>
                    <a:pt x="1238" y="2013"/>
                  </a:lnTo>
                  <a:cubicBezTo>
                    <a:pt x="1273" y="2022"/>
                    <a:pt x="1308" y="2026"/>
                    <a:pt x="1343" y="2026"/>
                  </a:cubicBezTo>
                  <a:cubicBezTo>
                    <a:pt x="1531" y="2026"/>
                    <a:pt x="1700" y="1896"/>
                    <a:pt x="1750" y="1715"/>
                  </a:cubicBezTo>
                  <a:cubicBezTo>
                    <a:pt x="1810" y="1489"/>
                    <a:pt x="1679" y="1263"/>
                    <a:pt x="1453" y="1203"/>
                  </a:cubicBezTo>
                  <a:lnTo>
                    <a:pt x="1417" y="1191"/>
                  </a:lnTo>
                  <a:lnTo>
                    <a:pt x="1679" y="215"/>
                  </a:lnTo>
                  <a:cubicBezTo>
                    <a:pt x="1405" y="167"/>
                    <a:pt x="1131" y="96"/>
                    <a:pt x="869"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484" name="Google Shape;3484;gd6373dda26_0_2742"/>
          <p:cNvGrpSpPr/>
          <p:nvPr/>
        </p:nvGrpSpPr>
        <p:grpSpPr>
          <a:xfrm>
            <a:off x="9040575" y="868091"/>
            <a:ext cx="700250" cy="695828"/>
            <a:chOff x="7098372" y="986300"/>
            <a:chExt cx="461055" cy="458143"/>
          </a:xfrm>
        </p:grpSpPr>
        <p:sp>
          <p:nvSpPr>
            <p:cNvPr id="3485" name="Google Shape;3485;gd6373dda26_0_2742"/>
            <p:cNvSpPr/>
            <p:nvPr/>
          </p:nvSpPr>
          <p:spPr>
            <a:xfrm>
              <a:off x="7181444" y="1067932"/>
              <a:ext cx="294912" cy="294912"/>
            </a:xfrm>
            <a:custGeom>
              <a:rect b="b" l="l" r="r" t="t"/>
              <a:pathLst>
                <a:path extrusionOk="0" h="9216" w="9216">
                  <a:moveTo>
                    <a:pt x="4608" y="1048"/>
                  </a:moveTo>
                  <a:cubicBezTo>
                    <a:pt x="4834" y="1048"/>
                    <a:pt x="5025" y="1226"/>
                    <a:pt x="5025" y="1465"/>
                  </a:cubicBezTo>
                  <a:cubicBezTo>
                    <a:pt x="5025" y="1691"/>
                    <a:pt x="4834" y="1881"/>
                    <a:pt x="4608" y="1881"/>
                  </a:cubicBezTo>
                  <a:cubicBezTo>
                    <a:pt x="4370" y="1881"/>
                    <a:pt x="4191" y="1691"/>
                    <a:pt x="4191" y="1465"/>
                  </a:cubicBezTo>
                  <a:cubicBezTo>
                    <a:pt x="4191" y="1226"/>
                    <a:pt x="4370" y="1048"/>
                    <a:pt x="4608" y="1048"/>
                  </a:cubicBezTo>
                  <a:close/>
                  <a:moveTo>
                    <a:pt x="2382" y="1965"/>
                  </a:moveTo>
                  <a:cubicBezTo>
                    <a:pt x="2620" y="1965"/>
                    <a:pt x="2798" y="2155"/>
                    <a:pt x="2798" y="2381"/>
                  </a:cubicBezTo>
                  <a:cubicBezTo>
                    <a:pt x="2798" y="2620"/>
                    <a:pt x="2620" y="2798"/>
                    <a:pt x="2382" y="2798"/>
                  </a:cubicBezTo>
                  <a:cubicBezTo>
                    <a:pt x="2155" y="2798"/>
                    <a:pt x="1965" y="2620"/>
                    <a:pt x="1965" y="2381"/>
                  </a:cubicBezTo>
                  <a:cubicBezTo>
                    <a:pt x="1965" y="2155"/>
                    <a:pt x="2155" y="1965"/>
                    <a:pt x="2382" y="1965"/>
                  </a:cubicBezTo>
                  <a:close/>
                  <a:moveTo>
                    <a:pt x="6823" y="1965"/>
                  </a:moveTo>
                  <a:cubicBezTo>
                    <a:pt x="7061" y="1965"/>
                    <a:pt x="7251" y="2155"/>
                    <a:pt x="7251" y="2381"/>
                  </a:cubicBezTo>
                  <a:cubicBezTo>
                    <a:pt x="7251" y="2620"/>
                    <a:pt x="7061" y="2798"/>
                    <a:pt x="6823" y="2798"/>
                  </a:cubicBezTo>
                  <a:cubicBezTo>
                    <a:pt x="6596" y="2798"/>
                    <a:pt x="6406" y="2620"/>
                    <a:pt x="6406" y="2381"/>
                  </a:cubicBezTo>
                  <a:cubicBezTo>
                    <a:pt x="6406" y="2155"/>
                    <a:pt x="6596" y="1965"/>
                    <a:pt x="6823" y="1965"/>
                  </a:cubicBezTo>
                  <a:close/>
                  <a:moveTo>
                    <a:pt x="3703" y="3286"/>
                  </a:moveTo>
                  <a:cubicBezTo>
                    <a:pt x="3941" y="3286"/>
                    <a:pt x="4132" y="3477"/>
                    <a:pt x="4132" y="3703"/>
                  </a:cubicBezTo>
                  <a:cubicBezTo>
                    <a:pt x="4132" y="3941"/>
                    <a:pt x="3941" y="4132"/>
                    <a:pt x="3703" y="4132"/>
                  </a:cubicBezTo>
                  <a:cubicBezTo>
                    <a:pt x="3477" y="4132"/>
                    <a:pt x="3286" y="3941"/>
                    <a:pt x="3286" y="3703"/>
                  </a:cubicBezTo>
                  <a:cubicBezTo>
                    <a:pt x="3286" y="3477"/>
                    <a:pt x="3477" y="3286"/>
                    <a:pt x="3703" y="3286"/>
                  </a:cubicBezTo>
                  <a:close/>
                  <a:moveTo>
                    <a:pt x="5501" y="3286"/>
                  </a:moveTo>
                  <a:cubicBezTo>
                    <a:pt x="5739" y="3286"/>
                    <a:pt x="5918" y="3477"/>
                    <a:pt x="5918" y="3703"/>
                  </a:cubicBezTo>
                  <a:cubicBezTo>
                    <a:pt x="5918" y="3941"/>
                    <a:pt x="5739" y="4132"/>
                    <a:pt x="5501" y="4132"/>
                  </a:cubicBezTo>
                  <a:cubicBezTo>
                    <a:pt x="5275" y="4132"/>
                    <a:pt x="5084" y="3941"/>
                    <a:pt x="5084" y="3703"/>
                  </a:cubicBezTo>
                  <a:cubicBezTo>
                    <a:pt x="5084" y="3477"/>
                    <a:pt x="5275" y="3286"/>
                    <a:pt x="5501" y="3286"/>
                  </a:cubicBezTo>
                  <a:close/>
                  <a:moveTo>
                    <a:pt x="1465" y="4191"/>
                  </a:moveTo>
                  <a:cubicBezTo>
                    <a:pt x="1691" y="4191"/>
                    <a:pt x="1882" y="4370"/>
                    <a:pt x="1882" y="4608"/>
                  </a:cubicBezTo>
                  <a:cubicBezTo>
                    <a:pt x="1882" y="4834"/>
                    <a:pt x="1691" y="5025"/>
                    <a:pt x="1465" y="5025"/>
                  </a:cubicBezTo>
                  <a:cubicBezTo>
                    <a:pt x="1227" y="5025"/>
                    <a:pt x="1048" y="4834"/>
                    <a:pt x="1048" y="4608"/>
                  </a:cubicBezTo>
                  <a:cubicBezTo>
                    <a:pt x="1048" y="4370"/>
                    <a:pt x="1227" y="4191"/>
                    <a:pt x="1465" y="4191"/>
                  </a:cubicBezTo>
                  <a:close/>
                  <a:moveTo>
                    <a:pt x="7751" y="4191"/>
                  </a:moveTo>
                  <a:cubicBezTo>
                    <a:pt x="7978" y="4191"/>
                    <a:pt x="8168" y="4370"/>
                    <a:pt x="8168" y="4608"/>
                  </a:cubicBezTo>
                  <a:cubicBezTo>
                    <a:pt x="8168" y="4834"/>
                    <a:pt x="7978" y="5025"/>
                    <a:pt x="7751" y="5025"/>
                  </a:cubicBezTo>
                  <a:cubicBezTo>
                    <a:pt x="7513" y="5025"/>
                    <a:pt x="7335" y="4834"/>
                    <a:pt x="7335" y="4608"/>
                  </a:cubicBezTo>
                  <a:cubicBezTo>
                    <a:pt x="7335" y="4370"/>
                    <a:pt x="7513" y="4191"/>
                    <a:pt x="7751" y="4191"/>
                  </a:cubicBezTo>
                  <a:close/>
                  <a:moveTo>
                    <a:pt x="3703" y="5084"/>
                  </a:moveTo>
                  <a:cubicBezTo>
                    <a:pt x="3941" y="5084"/>
                    <a:pt x="4132" y="5275"/>
                    <a:pt x="4132" y="5501"/>
                  </a:cubicBezTo>
                  <a:cubicBezTo>
                    <a:pt x="4132" y="5739"/>
                    <a:pt x="3941" y="5918"/>
                    <a:pt x="3703" y="5918"/>
                  </a:cubicBezTo>
                  <a:cubicBezTo>
                    <a:pt x="3477" y="5918"/>
                    <a:pt x="3286" y="5739"/>
                    <a:pt x="3286" y="5501"/>
                  </a:cubicBezTo>
                  <a:cubicBezTo>
                    <a:pt x="3286" y="5275"/>
                    <a:pt x="3477" y="5084"/>
                    <a:pt x="3703" y="5084"/>
                  </a:cubicBezTo>
                  <a:close/>
                  <a:moveTo>
                    <a:pt x="5501" y="5084"/>
                  </a:moveTo>
                  <a:cubicBezTo>
                    <a:pt x="5739" y="5084"/>
                    <a:pt x="5918" y="5275"/>
                    <a:pt x="5918" y="5501"/>
                  </a:cubicBezTo>
                  <a:cubicBezTo>
                    <a:pt x="5918" y="5739"/>
                    <a:pt x="5739" y="5918"/>
                    <a:pt x="5501" y="5918"/>
                  </a:cubicBezTo>
                  <a:cubicBezTo>
                    <a:pt x="5275" y="5918"/>
                    <a:pt x="5084" y="5739"/>
                    <a:pt x="5084" y="5501"/>
                  </a:cubicBezTo>
                  <a:cubicBezTo>
                    <a:pt x="5084" y="5275"/>
                    <a:pt x="5275" y="5084"/>
                    <a:pt x="5501" y="5084"/>
                  </a:cubicBezTo>
                  <a:close/>
                  <a:moveTo>
                    <a:pt x="2382" y="6406"/>
                  </a:moveTo>
                  <a:cubicBezTo>
                    <a:pt x="2620" y="6406"/>
                    <a:pt x="2798" y="6596"/>
                    <a:pt x="2798" y="6834"/>
                  </a:cubicBezTo>
                  <a:cubicBezTo>
                    <a:pt x="2798" y="7061"/>
                    <a:pt x="2620" y="7251"/>
                    <a:pt x="2382" y="7251"/>
                  </a:cubicBezTo>
                  <a:cubicBezTo>
                    <a:pt x="2155" y="7251"/>
                    <a:pt x="1965" y="7061"/>
                    <a:pt x="1965" y="6834"/>
                  </a:cubicBezTo>
                  <a:cubicBezTo>
                    <a:pt x="1965" y="6596"/>
                    <a:pt x="2155" y="6406"/>
                    <a:pt x="2382" y="6406"/>
                  </a:cubicBezTo>
                  <a:close/>
                  <a:moveTo>
                    <a:pt x="6823" y="6406"/>
                  </a:moveTo>
                  <a:cubicBezTo>
                    <a:pt x="7061" y="6406"/>
                    <a:pt x="7251" y="6596"/>
                    <a:pt x="7251" y="6834"/>
                  </a:cubicBezTo>
                  <a:cubicBezTo>
                    <a:pt x="7251" y="7061"/>
                    <a:pt x="7061" y="7251"/>
                    <a:pt x="6823" y="7251"/>
                  </a:cubicBezTo>
                  <a:cubicBezTo>
                    <a:pt x="6596" y="7251"/>
                    <a:pt x="6406" y="7061"/>
                    <a:pt x="6406" y="6834"/>
                  </a:cubicBezTo>
                  <a:cubicBezTo>
                    <a:pt x="6406" y="6596"/>
                    <a:pt x="6596" y="6406"/>
                    <a:pt x="6823" y="6406"/>
                  </a:cubicBezTo>
                  <a:close/>
                  <a:moveTo>
                    <a:pt x="4608" y="7334"/>
                  </a:moveTo>
                  <a:cubicBezTo>
                    <a:pt x="4834" y="7334"/>
                    <a:pt x="5025" y="7513"/>
                    <a:pt x="5025" y="7751"/>
                  </a:cubicBezTo>
                  <a:cubicBezTo>
                    <a:pt x="5025" y="7977"/>
                    <a:pt x="4834" y="8168"/>
                    <a:pt x="4608" y="8168"/>
                  </a:cubicBezTo>
                  <a:cubicBezTo>
                    <a:pt x="4370" y="8168"/>
                    <a:pt x="4191" y="7977"/>
                    <a:pt x="4191" y="7751"/>
                  </a:cubicBezTo>
                  <a:cubicBezTo>
                    <a:pt x="4191" y="7513"/>
                    <a:pt x="4370" y="7334"/>
                    <a:pt x="4608" y="7334"/>
                  </a:cubicBezTo>
                  <a:close/>
                  <a:moveTo>
                    <a:pt x="4608" y="0"/>
                  </a:moveTo>
                  <a:cubicBezTo>
                    <a:pt x="2072" y="0"/>
                    <a:pt x="0" y="2072"/>
                    <a:pt x="0" y="4608"/>
                  </a:cubicBezTo>
                  <a:cubicBezTo>
                    <a:pt x="0" y="7144"/>
                    <a:pt x="2072" y="9216"/>
                    <a:pt x="4608" y="9216"/>
                  </a:cubicBezTo>
                  <a:cubicBezTo>
                    <a:pt x="7144" y="9216"/>
                    <a:pt x="9216" y="7144"/>
                    <a:pt x="9216" y="4608"/>
                  </a:cubicBezTo>
                  <a:cubicBezTo>
                    <a:pt x="9216" y="2072"/>
                    <a:pt x="7144" y="0"/>
                    <a:pt x="460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6" name="Google Shape;3486;gd6373dda26_0_2742"/>
            <p:cNvSpPr/>
            <p:nvPr/>
          </p:nvSpPr>
          <p:spPr>
            <a:xfrm>
              <a:off x="7356707" y="1379579"/>
              <a:ext cx="57920" cy="64864"/>
            </a:xfrm>
            <a:custGeom>
              <a:rect b="b" l="l" r="r" t="t"/>
              <a:pathLst>
                <a:path extrusionOk="0" h="2027" w="1810">
                  <a:moveTo>
                    <a:pt x="941" y="0"/>
                  </a:moveTo>
                  <a:cubicBezTo>
                    <a:pt x="679" y="96"/>
                    <a:pt x="405" y="167"/>
                    <a:pt x="131" y="215"/>
                  </a:cubicBezTo>
                  <a:lnTo>
                    <a:pt x="393" y="1191"/>
                  </a:lnTo>
                  <a:lnTo>
                    <a:pt x="357" y="1203"/>
                  </a:lnTo>
                  <a:cubicBezTo>
                    <a:pt x="131" y="1263"/>
                    <a:pt x="0" y="1489"/>
                    <a:pt x="60" y="1715"/>
                  </a:cubicBezTo>
                  <a:cubicBezTo>
                    <a:pt x="110" y="1896"/>
                    <a:pt x="279" y="2026"/>
                    <a:pt x="467" y="2026"/>
                  </a:cubicBezTo>
                  <a:cubicBezTo>
                    <a:pt x="502" y="2026"/>
                    <a:pt x="537" y="2022"/>
                    <a:pt x="572" y="2013"/>
                  </a:cubicBezTo>
                  <a:lnTo>
                    <a:pt x="1453" y="1774"/>
                  </a:lnTo>
                  <a:cubicBezTo>
                    <a:pt x="1679" y="1715"/>
                    <a:pt x="1810" y="1477"/>
                    <a:pt x="1750" y="1263"/>
                  </a:cubicBezTo>
                  <a:cubicBezTo>
                    <a:pt x="1701" y="1084"/>
                    <a:pt x="1536" y="947"/>
                    <a:pt x="1352" y="947"/>
                  </a:cubicBezTo>
                  <a:cubicBezTo>
                    <a:pt x="1315" y="947"/>
                    <a:pt x="1277" y="953"/>
                    <a:pt x="1238" y="965"/>
                  </a:cubicBezTo>
                  <a:lnTo>
                    <a:pt x="1203" y="977"/>
                  </a:lnTo>
                  <a:lnTo>
                    <a:pt x="941"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7" name="Google Shape;3487;gd6373dda26_0_2742"/>
            <p:cNvSpPr/>
            <p:nvPr/>
          </p:nvSpPr>
          <p:spPr>
            <a:xfrm>
              <a:off x="7442051" y="1328539"/>
              <a:ext cx="66688" cy="65440"/>
            </a:xfrm>
            <a:custGeom>
              <a:rect b="b" l="l" r="r" t="t"/>
              <a:pathLst>
                <a:path extrusionOk="0" h="2045" w="2084">
                  <a:moveTo>
                    <a:pt x="596" y="0"/>
                  </a:moveTo>
                  <a:cubicBezTo>
                    <a:pt x="417" y="214"/>
                    <a:pt x="215" y="417"/>
                    <a:pt x="0" y="595"/>
                  </a:cubicBezTo>
                  <a:lnTo>
                    <a:pt x="715" y="1310"/>
                  </a:lnTo>
                  <a:lnTo>
                    <a:pt x="691" y="1334"/>
                  </a:lnTo>
                  <a:cubicBezTo>
                    <a:pt x="524" y="1500"/>
                    <a:pt x="524" y="1762"/>
                    <a:pt x="691" y="1929"/>
                  </a:cubicBezTo>
                  <a:cubicBezTo>
                    <a:pt x="768" y="2006"/>
                    <a:pt x="875" y="2045"/>
                    <a:pt x="982" y="2045"/>
                  </a:cubicBezTo>
                  <a:cubicBezTo>
                    <a:pt x="1090" y="2045"/>
                    <a:pt x="1197" y="2006"/>
                    <a:pt x="1274" y="1929"/>
                  </a:cubicBezTo>
                  <a:lnTo>
                    <a:pt x="1929" y="1274"/>
                  </a:lnTo>
                  <a:cubicBezTo>
                    <a:pt x="2084" y="1119"/>
                    <a:pt x="2084" y="845"/>
                    <a:pt x="1929" y="691"/>
                  </a:cubicBezTo>
                  <a:cubicBezTo>
                    <a:pt x="1846" y="607"/>
                    <a:pt x="1739" y="566"/>
                    <a:pt x="1631" y="566"/>
                  </a:cubicBezTo>
                  <a:cubicBezTo>
                    <a:pt x="1524" y="566"/>
                    <a:pt x="1417" y="607"/>
                    <a:pt x="1334" y="691"/>
                  </a:cubicBezTo>
                  <a:lnTo>
                    <a:pt x="1310" y="714"/>
                  </a:lnTo>
                  <a:lnTo>
                    <a:pt x="5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8" name="Google Shape;3488;gd6373dda26_0_2742"/>
            <p:cNvSpPr/>
            <p:nvPr/>
          </p:nvSpPr>
          <p:spPr>
            <a:xfrm>
              <a:off x="7493091" y="1244603"/>
              <a:ext cx="66336" cy="55072"/>
            </a:xfrm>
            <a:custGeom>
              <a:rect b="b" l="l" r="r" t="t"/>
              <a:pathLst>
                <a:path extrusionOk="0" h="1721" w="2073">
                  <a:moveTo>
                    <a:pt x="1604" y="0"/>
                  </a:moveTo>
                  <a:cubicBezTo>
                    <a:pt x="1424" y="0"/>
                    <a:pt x="1253" y="116"/>
                    <a:pt x="1203" y="313"/>
                  </a:cubicBezTo>
                  <a:lnTo>
                    <a:pt x="1191" y="349"/>
                  </a:lnTo>
                  <a:lnTo>
                    <a:pt x="215" y="87"/>
                  </a:lnTo>
                  <a:cubicBezTo>
                    <a:pt x="167" y="361"/>
                    <a:pt x="96" y="635"/>
                    <a:pt x="1" y="897"/>
                  </a:cubicBezTo>
                  <a:lnTo>
                    <a:pt x="965" y="1159"/>
                  </a:lnTo>
                  <a:lnTo>
                    <a:pt x="965" y="1194"/>
                  </a:lnTo>
                  <a:cubicBezTo>
                    <a:pt x="906" y="1409"/>
                    <a:pt x="1037" y="1647"/>
                    <a:pt x="1263" y="1706"/>
                  </a:cubicBezTo>
                  <a:cubicBezTo>
                    <a:pt x="1298" y="1716"/>
                    <a:pt x="1333" y="1721"/>
                    <a:pt x="1368" y="1721"/>
                  </a:cubicBezTo>
                  <a:cubicBezTo>
                    <a:pt x="1550" y="1721"/>
                    <a:pt x="1725" y="1598"/>
                    <a:pt x="1775" y="1409"/>
                  </a:cubicBezTo>
                  <a:lnTo>
                    <a:pt x="2013" y="528"/>
                  </a:lnTo>
                  <a:cubicBezTo>
                    <a:pt x="2072" y="301"/>
                    <a:pt x="1929" y="75"/>
                    <a:pt x="1715" y="16"/>
                  </a:cubicBezTo>
                  <a:cubicBezTo>
                    <a:pt x="1678" y="5"/>
                    <a:pt x="1641" y="0"/>
                    <a:pt x="1604"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89" name="Google Shape;3489;gd6373dda26_0_2742"/>
            <p:cNvSpPr/>
            <p:nvPr/>
          </p:nvSpPr>
          <p:spPr>
            <a:xfrm>
              <a:off x="7493091" y="1131100"/>
              <a:ext cx="66336" cy="55072"/>
            </a:xfrm>
            <a:custGeom>
              <a:rect b="b" l="l" r="r" t="t"/>
              <a:pathLst>
                <a:path extrusionOk="0" h="1721" w="2073">
                  <a:moveTo>
                    <a:pt x="1368" y="0"/>
                  </a:moveTo>
                  <a:cubicBezTo>
                    <a:pt x="1333" y="0"/>
                    <a:pt x="1298" y="5"/>
                    <a:pt x="1263" y="14"/>
                  </a:cubicBezTo>
                  <a:cubicBezTo>
                    <a:pt x="1037" y="74"/>
                    <a:pt x="906" y="300"/>
                    <a:pt x="965" y="526"/>
                  </a:cubicBezTo>
                  <a:lnTo>
                    <a:pt x="965" y="562"/>
                  </a:lnTo>
                  <a:lnTo>
                    <a:pt x="1" y="824"/>
                  </a:lnTo>
                  <a:cubicBezTo>
                    <a:pt x="96" y="1086"/>
                    <a:pt x="167" y="1360"/>
                    <a:pt x="215" y="1634"/>
                  </a:cubicBezTo>
                  <a:lnTo>
                    <a:pt x="1191" y="1372"/>
                  </a:lnTo>
                  <a:lnTo>
                    <a:pt x="1203" y="1408"/>
                  </a:lnTo>
                  <a:cubicBezTo>
                    <a:pt x="1253" y="1605"/>
                    <a:pt x="1424" y="1720"/>
                    <a:pt x="1604" y="1720"/>
                  </a:cubicBezTo>
                  <a:cubicBezTo>
                    <a:pt x="1641" y="1720"/>
                    <a:pt x="1678" y="1715"/>
                    <a:pt x="1715" y="1705"/>
                  </a:cubicBezTo>
                  <a:cubicBezTo>
                    <a:pt x="1929" y="1646"/>
                    <a:pt x="2072" y="1419"/>
                    <a:pt x="2013" y="1193"/>
                  </a:cubicBezTo>
                  <a:lnTo>
                    <a:pt x="1775" y="312"/>
                  </a:lnTo>
                  <a:cubicBezTo>
                    <a:pt x="1725" y="123"/>
                    <a:pt x="1550" y="0"/>
                    <a:pt x="136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0" name="Google Shape;3490;gd6373dda26_0_2742"/>
            <p:cNvSpPr/>
            <p:nvPr/>
          </p:nvSpPr>
          <p:spPr>
            <a:xfrm>
              <a:off x="7442051" y="1036476"/>
              <a:ext cx="66688" cy="65760"/>
            </a:xfrm>
            <a:custGeom>
              <a:rect b="b" l="l" r="r" t="t"/>
              <a:pathLst>
                <a:path extrusionOk="0" h="2055" w="2084">
                  <a:moveTo>
                    <a:pt x="982" y="1"/>
                  </a:moveTo>
                  <a:cubicBezTo>
                    <a:pt x="875" y="1"/>
                    <a:pt x="768" y="43"/>
                    <a:pt x="691" y="126"/>
                  </a:cubicBezTo>
                  <a:cubicBezTo>
                    <a:pt x="524" y="293"/>
                    <a:pt x="524" y="555"/>
                    <a:pt x="691" y="721"/>
                  </a:cubicBezTo>
                  <a:lnTo>
                    <a:pt x="715" y="745"/>
                  </a:lnTo>
                  <a:lnTo>
                    <a:pt x="0" y="1459"/>
                  </a:lnTo>
                  <a:cubicBezTo>
                    <a:pt x="215" y="1638"/>
                    <a:pt x="417" y="1840"/>
                    <a:pt x="596" y="2055"/>
                  </a:cubicBezTo>
                  <a:lnTo>
                    <a:pt x="1310" y="1340"/>
                  </a:lnTo>
                  <a:lnTo>
                    <a:pt x="1334" y="1364"/>
                  </a:lnTo>
                  <a:cubicBezTo>
                    <a:pt x="1417" y="1447"/>
                    <a:pt x="1524" y="1489"/>
                    <a:pt x="1631" y="1489"/>
                  </a:cubicBezTo>
                  <a:cubicBezTo>
                    <a:pt x="1739" y="1489"/>
                    <a:pt x="1846" y="1447"/>
                    <a:pt x="1929" y="1364"/>
                  </a:cubicBezTo>
                  <a:cubicBezTo>
                    <a:pt x="2084" y="1197"/>
                    <a:pt x="2084" y="936"/>
                    <a:pt x="1929" y="769"/>
                  </a:cubicBezTo>
                  <a:lnTo>
                    <a:pt x="1274" y="126"/>
                  </a:lnTo>
                  <a:cubicBezTo>
                    <a:pt x="1197" y="43"/>
                    <a:pt x="1090" y="1"/>
                    <a:pt x="98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1" name="Google Shape;3491;gd6373dda26_0_2742"/>
            <p:cNvSpPr/>
            <p:nvPr/>
          </p:nvSpPr>
          <p:spPr>
            <a:xfrm>
              <a:off x="7356707" y="986300"/>
              <a:ext cx="57920" cy="64896"/>
            </a:xfrm>
            <a:custGeom>
              <a:rect b="b" l="l" r="r" t="t"/>
              <a:pathLst>
                <a:path extrusionOk="0" h="2028" w="1810">
                  <a:moveTo>
                    <a:pt x="462" y="1"/>
                  </a:moveTo>
                  <a:cubicBezTo>
                    <a:pt x="276" y="1"/>
                    <a:pt x="110" y="123"/>
                    <a:pt x="60" y="313"/>
                  </a:cubicBezTo>
                  <a:cubicBezTo>
                    <a:pt x="0" y="539"/>
                    <a:pt x="131" y="765"/>
                    <a:pt x="357" y="825"/>
                  </a:cubicBezTo>
                  <a:lnTo>
                    <a:pt x="393" y="837"/>
                  </a:lnTo>
                  <a:lnTo>
                    <a:pt x="131" y="1801"/>
                  </a:lnTo>
                  <a:cubicBezTo>
                    <a:pt x="405" y="1861"/>
                    <a:pt x="679" y="1932"/>
                    <a:pt x="941" y="2027"/>
                  </a:cubicBezTo>
                  <a:lnTo>
                    <a:pt x="1203" y="1051"/>
                  </a:lnTo>
                  <a:lnTo>
                    <a:pt x="1238" y="1063"/>
                  </a:lnTo>
                  <a:cubicBezTo>
                    <a:pt x="1273" y="1072"/>
                    <a:pt x="1309" y="1076"/>
                    <a:pt x="1343" y="1076"/>
                  </a:cubicBezTo>
                  <a:cubicBezTo>
                    <a:pt x="1531" y="1076"/>
                    <a:pt x="1700" y="946"/>
                    <a:pt x="1750" y="765"/>
                  </a:cubicBezTo>
                  <a:cubicBezTo>
                    <a:pt x="1810" y="539"/>
                    <a:pt x="1679" y="313"/>
                    <a:pt x="1453" y="253"/>
                  </a:cubicBezTo>
                  <a:lnTo>
                    <a:pt x="572" y="15"/>
                  </a:lnTo>
                  <a:cubicBezTo>
                    <a:pt x="535" y="5"/>
                    <a:pt x="498" y="1"/>
                    <a:pt x="46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2" name="Google Shape;3492;gd6373dda26_0_2742"/>
            <p:cNvSpPr/>
            <p:nvPr/>
          </p:nvSpPr>
          <p:spPr>
            <a:xfrm>
              <a:off x="7243172" y="986300"/>
              <a:ext cx="57920" cy="64896"/>
            </a:xfrm>
            <a:custGeom>
              <a:rect b="b" l="l" r="r" t="t"/>
              <a:pathLst>
                <a:path extrusionOk="0" h="2028" w="1810">
                  <a:moveTo>
                    <a:pt x="1348" y="1"/>
                  </a:moveTo>
                  <a:cubicBezTo>
                    <a:pt x="1312" y="1"/>
                    <a:pt x="1275" y="5"/>
                    <a:pt x="1238" y="15"/>
                  </a:cubicBezTo>
                  <a:lnTo>
                    <a:pt x="357" y="253"/>
                  </a:lnTo>
                  <a:cubicBezTo>
                    <a:pt x="131" y="313"/>
                    <a:pt x="0" y="539"/>
                    <a:pt x="60" y="765"/>
                  </a:cubicBezTo>
                  <a:cubicBezTo>
                    <a:pt x="110" y="946"/>
                    <a:pt x="271" y="1076"/>
                    <a:pt x="463" y="1076"/>
                  </a:cubicBezTo>
                  <a:cubicBezTo>
                    <a:pt x="499" y="1076"/>
                    <a:pt x="535" y="1072"/>
                    <a:pt x="572" y="1063"/>
                  </a:cubicBezTo>
                  <a:lnTo>
                    <a:pt x="607" y="1051"/>
                  </a:lnTo>
                  <a:lnTo>
                    <a:pt x="869" y="2027"/>
                  </a:lnTo>
                  <a:cubicBezTo>
                    <a:pt x="1131" y="1932"/>
                    <a:pt x="1405" y="1861"/>
                    <a:pt x="1679" y="1801"/>
                  </a:cubicBezTo>
                  <a:lnTo>
                    <a:pt x="1417" y="837"/>
                  </a:lnTo>
                  <a:lnTo>
                    <a:pt x="1453" y="825"/>
                  </a:lnTo>
                  <a:cubicBezTo>
                    <a:pt x="1679" y="765"/>
                    <a:pt x="1810" y="539"/>
                    <a:pt x="1750" y="313"/>
                  </a:cubicBezTo>
                  <a:cubicBezTo>
                    <a:pt x="1701" y="123"/>
                    <a:pt x="1534" y="1"/>
                    <a:pt x="134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3" name="Google Shape;3493;gd6373dda26_0_2742"/>
            <p:cNvSpPr/>
            <p:nvPr/>
          </p:nvSpPr>
          <p:spPr>
            <a:xfrm>
              <a:off x="7148676" y="1036476"/>
              <a:ext cx="67072" cy="65760"/>
            </a:xfrm>
            <a:custGeom>
              <a:rect b="b" l="l" r="r" t="t"/>
              <a:pathLst>
                <a:path extrusionOk="0" h="2055" w="2096">
                  <a:moveTo>
                    <a:pt x="1108" y="1"/>
                  </a:moveTo>
                  <a:cubicBezTo>
                    <a:pt x="1001" y="1"/>
                    <a:pt x="893" y="43"/>
                    <a:pt x="810" y="126"/>
                  </a:cubicBezTo>
                  <a:lnTo>
                    <a:pt x="167" y="769"/>
                  </a:lnTo>
                  <a:cubicBezTo>
                    <a:pt x="0" y="936"/>
                    <a:pt x="0" y="1197"/>
                    <a:pt x="167" y="1364"/>
                  </a:cubicBezTo>
                  <a:cubicBezTo>
                    <a:pt x="250" y="1447"/>
                    <a:pt x="358" y="1489"/>
                    <a:pt x="465" y="1489"/>
                  </a:cubicBezTo>
                  <a:cubicBezTo>
                    <a:pt x="572" y="1489"/>
                    <a:pt x="679" y="1447"/>
                    <a:pt x="762" y="1364"/>
                  </a:cubicBezTo>
                  <a:lnTo>
                    <a:pt x="786" y="1340"/>
                  </a:lnTo>
                  <a:lnTo>
                    <a:pt x="1501" y="2055"/>
                  </a:lnTo>
                  <a:cubicBezTo>
                    <a:pt x="1679" y="1840"/>
                    <a:pt x="1882" y="1638"/>
                    <a:pt x="2096" y="1459"/>
                  </a:cubicBezTo>
                  <a:lnTo>
                    <a:pt x="1382" y="745"/>
                  </a:lnTo>
                  <a:lnTo>
                    <a:pt x="1405" y="721"/>
                  </a:lnTo>
                  <a:cubicBezTo>
                    <a:pt x="1572" y="555"/>
                    <a:pt x="1572" y="293"/>
                    <a:pt x="1405" y="126"/>
                  </a:cubicBezTo>
                  <a:cubicBezTo>
                    <a:pt x="1322" y="43"/>
                    <a:pt x="1215" y="1"/>
                    <a:pt x="110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4" name="Google Shape;3494;gd6373dda26_0_2742"/>
            <p:cNvSpPr/>
            <p:nvPr/>
          </p:nvSpPr>
          <p:spPr>
            <a:xfrm>
              <a:off x="7098372" y="1131100"/>
              <a:ext cx="66336" cy="55072"/>
            </a:xfrm>
            <a:custGeom>
              <a:rect b="b" l="l" r="r" t="t"/>
              <a:pathLst>
                <a:path extrusionOk="0" h="1721" w="2073">
                  <a:moveTo>
                    <a:pt x="701" y="0"/>
                  </a:moveTo>
                  <a:cubicBezTo>
                    <a:pt x="515" y="0"/>
                    <a:pt x="348" y="123"/>
                    <a:pt x="298" y="312"/>
                  </a:cubicBezTo>
                  <a:lnTo>
                    <a:pt x="60" y="1193"/>
                  </a:lnTo>
                  <a:cubicBezTo>
                    <a:pt x="1" y="1419"/>
                    <a:pt x="132" y="1646"/>
                    <a:pt x="358" y="1705"/>
                  </a:cubicBezTo>
                  <a:cubicBezTo>
                    <a:pt x="395" y="1715"/>
                    <a:pt x="432" y="1720"/>
                    <a:pt x="469" y="1720"/>
                  </a:cubicBezTo>
                  <a:cubicBezTo>
                    <a:pt x="649" y="1720"/>
                    <a:pt x="821" y="1605"/>
                    <a:pt x="870" y="1408"/>
                  </a:cubicBezTo>
                  <a:lnTo>
                    <a:pt x="882" y="1372"/>
                  </a:lnTo>
                  <a:lnTo>
                    <a:pt x="1846" y="1634"/>
                  </a:lnTo>
                  <a:cubicBezTo>
                    <a:pt x="1906" y="1360"/>
                    <a:pt x="1977" y="1086"/>
                    <a:pt x="2072" y="824"/>
                  </a:cubicBezTo>
                  <a:lnTo>
                    <a:pt x="1096" y="562"/>
                  </a:lnTo>
                  <a:lnTo>
                    <a:pt x="1108" y="526"/>
                  </a:lnTo>
                  <a:cubicBezTo>
                    <a:pt x="1168" y="300"/>
                    <a:pt x="1037" y="74"/>
                    <a:pt x="810" y="14"/>
                  </a:cubicBezTo>
                  <a:cubicBezTo>
                    <a:pt x="774" y="5"/>
                    <a:pt x="737" y="0"/>
                    <a:pt x="70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5" name="Google Shape;3495;gd6373dda26_0_2742"/>
            <p:cNvSpPr/>
            <p:nvPr/>
          </p:nvSpPr>
          <p:spPr>
            <a:xfrm>
              <a:off x="7098372" y="1244603"/>
              <a:ext cx="66336" cy="55072"/>
            </a:xfrm>
            <a:custGeom>
              <a:rect b="b" l="l" r="r" t="t"/>
              <a:pathLst>
                <a:path extrusionOk="0" h="1721" w="2073">
                  <a:moveTo>
                    <a:pt x="469" y="0"/>
                  </a:moveTo>
                  <a:cubicBezTo>
                    <a:pt x="432" y="0"/>
                    <a:pt x="395" y="5"/>
                    <a:pt x="358" y="16"/>
                  </a:cubicBezTo>
                  <a:cubicBezTo>
                    <a:pt x="132" y="75"/>
                    <a:pt x="1" y="301"/>
                    <a:pt x="60" y="528"/>
                  </a:cubicBezTo>
                  <a:lnTo>
                    <a:pt x="298" y="1409"/>
                  </a:lnTo>
                  <a:cubicBezTo>
                    <a:pt x="348" y="1598"/>
                    <a:pt x="515" y="1721"/>
                    <a:pt x="701" y="1721"/>
                  </a:cubicBezTo>
                  <a:cubicBezTo>
                    <a:pt x="737" y="1721"/>
                    <a:pt x="774" y="1716"/>
                    <a:pt x="810" y="1706"/>
                  </a:cubicBezTo>
                  <a:cubicBezTo>
                    <a:pt x="1037" y="1647"/>
                    <a:pt x="1168" y="1409"/>
                    <a:pt x="1108" y="1194"/>
                  </a:cubicBezTo>
                  <a:lnTo>
                    <a:pt x="1096" y="1159"/>
                  </a:lnTo>
                  <a:lnTo>
                    <a:pt x="2072" y="897"/>
                  </a:lnTo>
                  <a:cubicBezTo>
                    <a:pt x="1977" y="635"/>
                    <a:pt x="1906" y="361"/>
                    <a:pt x="1846" y="87"/>
                  </a:cubicBezTo>
                  <a:lnTo>
                    <a:pt x="882" y="349"/>
                  </a:lnTo>
                  <a:lnTo>
                    <a:pt x="870" y="313"/>
                  </a:lnTo>
                  <a:cubicBezTo>
                    <a:pt x="821" y="116"/>
                    <a:pt x="649" y="0"/>
                    <a:pt x="469"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6" name="Google Shape;3496;gd6373dda26_0_2742"/>
            <p:cNvSpPr/>
            <p:nvPr/>
          </p:nvSpPr>
          <p:spPr>
            <a:xfrm>
              <a:off x="7148676" y="1328539"/>
              <a:ext cx="67072" cy="65440"/>
            </a:xfrm>
            <a:custGeom>
              <a:rect b="b" l="l" r="r" t="t"/>
              <a:pathLst>
                <a:path extrusionOk="0" h="2045" w="2096">
                  <a:moveTo>
                    <a:pt x="1501" y="0"/>
                  </a:moveTo>
                  <a:lnTo>
                    <a:pt x="786" y="714"/>
                  </a:lnTo>
                  <a:lnTo>
                    <a:pt x="762" y="691"/>
                  </a:lnTo>
                  <a:cubicBezTo>
                    <a:pt x="679" y="607"/>
                    <a:pt x="572" y="566"/>
                    <a:pt x="465" y="566"/>
                  </a:cubicBezTo>
                  <a:cubicBezTo>
                    <a:pt x="358" y="566"/>
                    <a:pt x="250" y="607"/>
                    <a:pt x="167" y="691"/>
                  </a:cubicBezTo>
                  <a:cubicBezTo>
                    <a:pt x="0" y="845"/>
                    <a:pt x="0" y="1119"/>
                    <a:pt x="167" y="1274"/>
                  </a:cubicBezTo>
                  <a:lnTo>
                    <a:pt x="810" y="1929"/>
                  </a:lnTo>
                  <a:cubicBezTo>
                    <a:pt x="893" y="2006"/>
                    <a:pt x="1001" y="2045"/>
                    <a:pt x="1108" y="2045"/>
                  </a:cubicBezTo>
                  <a:cubicBezTo>
                    <a:pt x="1215" y="2045"/>
                    <a:pt x="1322" y="2006"/>
                    <a:pt x="1405" y="1929"/>
                  </a:cubicBezTo>
                  <a:cubicBezTo>
                    <a:pt x="1572" y="1762"/>
                    <a:pt x="1572" y="1500"/>
                    <a:pt x="1405" y="1334"/>
                  </a:cubicBezTo>
                  <a:lnTo>
                    <a:pt x="1382" y="1310"/>
                  </a:lnTo>
                  <a:lnTo>
                    <a:pt x="2096" y="595"/>
                  </a:lnTo>
                  <a:cubicBezTo>
                    <a:pt x="1882" y="417"/>
                    <a:pt x="1679" y="214"/>
                    <a:pt x="150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97" name="Google Shape;3497;gd6373dda26_0_2742"/>
            <p:cNvSpPr/>
            <p:nvPr/>
          </p:nvSpPr>
          <p:spPr>
            <a:xfrm>
              <a:off x="7243172" y="1379579"/>
              <a:ext cx="57920" cy="64864"/>
            </a:xfrm>
            <a:custGeom>
              <a:rect b="b" l="l" r="r" t="t"/>
              <a:pathLst>
                <a:path extrusionOk="0" h="2027" w="1810">
                  <a:moveTo>
                    <a:pt x="869" y="0"/>
                  </a:moveTo>
                  <a:lnTo>
                    <a:pt x="607" y="977"/>
                  </a:lnTo>
                  <a:lnTo>
                    <a:pt x="572" y="965"/>
                  </a:lnTo>
                  <a:cubicBezTo>
                    <a:pt x="532" y="953"/>
                    <a:pt x="492" y="947"/>
                    <a:pt x="454" y="947"/>
                  </a:cubicBezTo>
                  <a:cubicBezTo>
                    <a:pt x="266" y="947"/>
                    <a:pt x="109" y="1084"/>
                    <a:pt x="60" y="1263"/>
                  </a:cubicBezTo>
                  <a:cubicBezTo>
                    <a:pt x="0" y="1477"/>
                    <a:pt x="131" y="1715"/>
                    <a:pt x="357" y="1774"/>
                  </a:cubicBezTo>
                  <a:lnTo>
                    <a:pt x="1238" y="2013"/>
                  </a:lnTo>
                  <a:cubicBezTo>
                    <a:pt x="1273" y="2022"/>
                    <a:pt x="1308" y="2026"/>
                    <a:pt x="1343" y="2026"/>
                  </a:cubicBezTo>
                  <a:cubicBezTo>
                    <a:pt x="1531" y="2026"/>
                    <a:pt x="1700" y="1896"/>
                    <a:pt x="1750" y="1715"/>
                  </a:cubicBezTo>
                  <a:cubicBezTo>
                    <a:pt x="1810" y="1489"/>
                    <a:pt x="1679" y="1263"/>
                    <a:pt x="1453" y="1203"/>
                  </a:cubicBezTo>
                  <a:lnTo>
                    <a:pt x="1417" y="1191"/>
                  </a:lnTo>
                  <a:lnTo>
                    <a:pt x="1679" y="215"/>
                  </a:lnTo>
                  <a:cubicBezTo>
                    <a:pt x="1405" y="167"/>
                    <a:pt x="1131" y="96"/>
                    <a:pt x="869"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498" name="Google Shape;3498;gd6373dda26_0_2742"/>
          <p:cNvGrpSpPr/>
          <p:nvPr/>
        </p:nvGrpSpPr>
        <p:grpSpPr>
          <a:xfrm flipH="1" rot="-5400000">
            <a:off x="9494724" y="5741399"/>
            <a:ext cx="661965" cy="1571853"/>
            <a:chOff x="8620867" y="3217042"/>
            <a:chExt cx="561796" cy="1334228"/>
          </a:xfrm>
        </p:grpSpPr>
        <p:sp>
          <p:nvSpPr>
            <p:cNvPr id="3499" name="Google Shape;3499;gd6373dda26_0_2742"/>
            <p:cNvSpPr/>
            <p:nvPr/>
          </p:nvSpPr>
          <p:spPr>
            <a:xfrm>
              <a:off x="8767374" y="3363325"/>
              <a:ext cx="194906" cy="190718"/>
            </a:xfrm>
            <a:custGeom>
              <a:rect b="b" l="l" r="r" t="t"/>
              <a:pathLst>
                <a:path extrusionOk="0" h="5966" w="6097">
                  <a:moveTo>
                    <a:pt x="3232" y="1"/>
                  </a:moveTo>
                  <a:cubicBezTo>
                    <a:pt x="2918" y="1"/>
                    <a:pt x="2602" y="120"/>
                    <a:pt x="2358" y="358"/>
                  </a:cubicBezTo>
                  <a:lnTo>
                    <a:pt x="477" y="2239"/>
                  </a:lnTo>
                  <a:cubicBezTo>
                    <a:pt x="1" y="2715"/>
                    <a:pt x="1" y="3489"/>
                    <a:pt x="477" y="3965"/>
                  </a:cubicBezTo>
                  <a:cubicBezTo>
                    <a:pt x="715" y="4204"/>
                    <a:pt x="1028" y="4323"/>
                    <a:pt x="1340" y="4323"/>
                  </a:cubicBezTo>
                  <a:cubicBezTo>
                    <a:pt x="1653" y="4323"/>
                    <a:pt x="1965" y="4204"/>
                    <a:pt x="2204" y="3965"/>
                  </a:cubicBezTo>
                  <a:lnTo>
                    <a:pt x="2287" y="3894"/>
                  </a:lnTo>
                  <a:lnTo>
                    <a:pt x="4359" y="5966"/>
                  </a:lnTo>
                  <a:cubicBezTo>
                    <a:pt x="4894" y="5347"/>
                    <a:pt x="5478" y="4775"/>
                    <a:pt x="6097" y="4239"/>
                  </a:cubicBezTo>
                  <a:lnTo>
                    <a:pt x="4013" y="2168"/>
                  </a:lnTo>
                  <a:lnTo>
                    <a:pt x="4097" y="2084"/>
                  </a:lnTo>
                  <a:cubicBezTo>
                    <a:pt x="4573" y="1608"/>
                    <a:pt x="4573" y="834"/>
                    <a:pt x="4097" y="358"/>
                  </a:cubicBezTo>
                  <a:cubicBezTo>
                    <a:pt x="3859" y="120"/>
                    <a:pt x="3546" y="1"/>
                    <a:pt x="3232"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0" name="Google Shape;3500;gd6373dda26_0_2742"/>
            <p:cNvSpPr/>
            <p:nvPr/>
          </p:nvSpPr>
          <p:spPr>
            <a:xfrm>
              <a:off x="8620867" y="3638661"/>
              <a:ext cx="192604" cy="160285"/>
            </a:xfrm>
            <a:custGeom>
              <a:rect b="b" l="l" r="r" t="t"/>
              <a:pathLst>
                <a:path extrusionOk="0" h="5014" w="6025">
                  <a:moveTo>
                    <a:pt x="2037" y="0"/>
                  </a:moveTo>
                  <a:cubicBezTo>
                    <a:pt x="1497" y="0"/>
                    <a:pt x="1007" y="363"/>
                    <a:pt x="857" y="901"/>
                  </a:cubicBezTo>
                  <a:lnTo>
                    <a:pt x="167" y="3472"/>
                  </a:lnTo>
                  <a:cubicBezTo>
                    <a:pt x="0" y="4127"/>
                    <a:pt x="381" y="4806"/>
                    <a:pt x="1036" y="4973"/>
                  </a:cubicBezTo>
                  <a:cubicBezTo>
                    <a:pt x="1140" y="5000"/>
                    <a:pt x="1245" y="5013"/>
                    <a:pt x="1350" y="5013"/>
                  </a:cubicBezTo>
                  <a:cubicBezTo>
                    <a:pt x="1880" y="5013"/>
                    <a:pt x="2387" y="4672"/>
                    <a:pt x="2536" y="4115"/>
                  </a:cubicBezTo>
                  <a:lnTo>
                    <a:pt x="2560" y="4008"/>
                  </a:lnTo>
                  <a:lnTo>
                    <a:pt x="5394" y="4758"/>
                  </a:lnTo>
                  <a:cubicBezTo>
                    <a:pt x="5536" y="3949"/>
                    <a:pt x="5751" y="3163"/>
                    <a:pt x="6025" y="2401"/>
                  </a:cubicBezTo>
                  <a:lnTo>
                    <a:pt x="3191" y="1639"/>
                  </a:lnTo>
                  <a:lnTo>
                    <a:pt x="3227" y="1532"/>
                  </a:lnTo>
                  <a:cubicBezTo>
                    <a:pt x="3393" y="889"/>
                    <a:pt x="3012" y="210"/>
                    <a:pt x="2357" y="43"/>
                  </a:cubicBezTo>
                  <a:cubicBezTo>
                    <a:pt x="2250" y="14"/>
                    <a:pt x="2143" y="0"/>
                    <a:pt x="203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1" name="Google Shape;3501;gd6373dda26_0_2742"/>
            <p:cNvSpPr/>
            <p:nvPr/>
          </p:nvSpPr>
          <p:spPr>
            <a:xfrm>
              <a:off x="8620867" y="3969109"/>
              <a:ext cx="192604" cy="160669"/>
            </a:xfrm>
            <a:custGeom>
              <a:rect b="b" l="l" r="r" t="t"/>
              <a:pathLst>
                <a:path extrusionOk="0" h="5026" w="6025">
                  <a:moveTo>
                    <a:pt x="1349" y="0"/>
                  </a:moveTo>
                  <a:cubicBezTo>
                    <a:pt x="1245" y="0"/>
                    <a:pt x="1140" y="14"/>
                    <a:pt x="1036" y="41"/>
                  </a:cubicBezTo>
                  <a:cubicBezTo>
                    <a:pt x="381" y="220"/>
                    <a:pt x="0" y="886"/>
                    <a:pt x="167" y="1541"/>
                  </a:cubicBezTo>
                  <a:lnTo>
                    <a:pt x="857" y="4113"/>
                  </a:lnTo>
                  <a:cubicBezTo>
                    <a:pt x="1007" y="4661"/>
                    <a:pt x="1498" y="5025"/>
                    <a:pt x="2038" y="5025"/>
                  </a:cubicBezTo>
                  <a:cubicBezTo>
                    <a:pt x="2143" y="5025"/>
                    <a:pt x="2250" y="5011"/>
                    <a:pt x="2357" y="4982"/>
                  </a:cubicBezTo>
                  <a:cubicBezTo>
                    <a:pt x="3012" y="4804"/>
                    <a:pt x="3393" y="4137"/>
                    <a:pt x="3227" y="3482"/>
                  </a:cubicBezTo>
                  <a:lnTo>
                    <a:pt x="3191" y="3375"/>
                  </a:lnTo>
                  <a:lnTo>
                    <a:pt x="6025" y="2625"/>
                  </a:lnTo>
                  <a:cubicBezTo>
                    <a:pt x="5751" y="1863"/>
                    <a:pt x="5548" y="1065"/>
                    <a:pt x="5394" y="255"/>
                  </a:cubicBezTo>
                  <a:lnTo>
                    <a:pt x="2560" y="1017"/>
                  </a:lnTo>
                  <a:lnTo>
                    <a:pt x="2536" y="910"/>
                  </a:lnTo>
                  <a:cubicBezTo>
                    <a:pt x="2387" y="343"/>
                    <a:pt x="1880" y="0"/>
                    <a:pt x="1349"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2" name="Google Shape;3502;gd6373dda26_0_2742"/>
            <p:cNvSpPr/>
            <p:nvPr/>
          </p:nvSpPr>
          <p:spPr>
            <a:xfrm>
              <a:off x="8767374" y="4214012"/>
              <a:ext cx="194906" cy="191070"/>
            </a:xfrm>
            <a:custGeom>
              <a:rect b="b" l="l" r="r" t="t"/>
              <a:pathLst>
                <a:path extrusionOk="0" h="5977" w="6097">
                  <a:moveTo>
                    <a:pt x="4359" y="0"/>
                  </a:moveTo>
                  <a:lnTo>
                    <a:pt x="2287" y="2084"/>
                  </a:lnTo>
                  <a:lnTo>
                    <a:pt x="2204" y="2000"/>
                  </a:lnTo>
                  <a:cubicBezTo>
                    <a:pt x="1965" y="1762"/>
                    <a:pt x="1653" y="1643"/>
                    <a:pt x="1340" y="1643"/>
                  </a:cubicBezTo>
                  <a:cubicBezTo>
                    <a:pt x="1028" y="1643"/>
                    <a:pt x="715" y="1762"/>
                    <a:pt x="477" y="2000"/>
                  </a:cubicBezTo>
                  <a:cubicBezTo>
                    <a:pt x="1" y="2477"/>
                    <a:pt x="1" y="3262"/>
                    <a:pt x="477" y="3739"/>
                  </a:cubicBezTo>
                  <a:lnTo>
                    <a:pt x="2358" y="5620"/>
                  </a:lnTo>
                  <a:cubicBezTo>
                    <a:pt x="2597" y="5858"/>
                    <a:pt x="2912" y="5977"/>
                    <a:pt x="3228" y="5977"/>
                  </a:cubicBezTo>
                  <a:cubicBezTo>
                    <a:pt x="3543" y="5977"/>
                    <a:pt x="3859" y="5858"/>
                    <a:pt x="4097" y="5620"/>
                  </a:cubicBezTo>
                  <a:cubicBezTo>
                    <a:pt x="4573" y="5144"/>
                    <a:pt x="4573" y="4370"/>
                    <a:pt x="4097" y="3893"/>
                  </a:cubicBezTo>
                  <a:lnTo>
                    <a:pt x="4013" y="3810"/>
                  </a:lnTo>
                  <a:lnTo>
                    <a:pt x="6097" y="1738"/>
                  </a:lnTo>
                  <a:cubicBezTo>
                    <a:pt x="5478" y="1203"/>
                    <a:pt x="4894" y="619"/>
                    <a:pt x="4359"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3" name="Google Shape;3503;gd6373dda26_0_2742"/>
            <p:cNvSpPr/>
            <p:nvPr/>
          </p:nvSpPr>
          <p:spPr>
            <a:xfrm>
              <a:off x="9174640" y="4443891"/>
              <a:ext cx="8024" cy="31999"/>
            </a:xfrm>
            <a:custGeom>
              <a:rect b="b" l="l" r="r" t="t"/>
              <a:pathLst>
                <a:path extrusionOk="0" h="1001" w="251">
                  <a:moveTo>
                    <a:pt x="251" y="0"/>
                  </a:moveTo>
                  <a:lnTo>
                    <a:pt x="1" y="929"/>
                  </a:lnTo>
                  <a:lnTo>
                    <a:pt x="108" y="953"/>
                  </a:lnTo>
                  <a:cubicBezTo>
                    <a:pt x="155" y="965"/>
                    <a:pt x="203" y="989"/>
                    <a:pt x="251" y="1001"/>
                  </a:cubicBezTo>
                  <a:lnTo>
                    <a:pt x="251"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4" name="Google Shape;3504;gd6373dda26_0_2742"/>
            <p:cNvSpPr/>
            <p:nvPr/>
          </p:nvSpPr>
          <p:spPr>
            <a:xfrm>
              <a:off x="9174640" y="3292165"/>
              <a:ext cx="8024" cy="32383"/>
            </a:xfrm>
            <a:custGeom>
              <a:rect b="b" l="l" r="r" t="t"/>
              <a:pathLst>
                <a:path extrusionOk="0" h="1013" w="251">
                  <a:moveTo>
                    <a:pt x="251" y="0"/>
                  </a:moveTo>
                  <a:cubicBezTo>
                    <a:pt x="203" y="24"/>
                    <a:pt x="155" y="36"/>
                    <a:pt x="108" y="48"/>
                  </a:cubicBezTo>
                  <a:lnTo>
                    <a:pt x="1" y="84"/>
                  </a:lnTo>
                  <a:lnTo>
                    <a:pt x="251" y="1012"/>
                  </a:lnTo>
                  <a:lnTo>
                    <a:pt x="251"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5" name="Google Shape;3505;gd6373dda26_0_2742"/>
            <p:cNvSpPr/>
            <p:nvPr/>
          </p:nvSpPr>
          <p:spPr>
            <a:xfrm>
              <a:off x="9042199" y="3217042"/>
              <a:ext cx="130939" cy="188576"/>
            </a:xfrm>
            <a:custGeom>
              <a:rect b="b" l="l" r="r" t="t"/>
              <a:pathLst>
                <a:path extrusionOk="0" h="5899" w="4096">
                  <a:moveTo>
                    <a:pt x="3899" y="1"/>
                  </a:moveTo>
                  <a:cubicBezTo>
                    <a:pt x="3805" y="1"/>
                    <a:pt x="3710" y="12"/>
                    <a:pt x="3620" y="40"/>
                  </a:cubicBezTo>
                  <a:lnTo>
                    <a:pt x="1048" y="731"/>
                  </a:lnTo>
                  <a:cubicBezTo>
                    <a:pt x="393" y="910"/>
                    <a:pt x="0" y="1576"/>
                    <a:pt x="179" y="2231"/>
                  </a:cubicBezTo>
                  <a:cubicBezTo>
                    <a:pt x="318" y="2749"/>
                    <a:pt x="800" y="3134"/>
                    <a:pt x="1351" y="3134"/>
                  </a:cubicBezTo>
                  <a:cubicBezTo>
                    <a:pt x="1458" y="3134"/>
                    <a:pt x="1568" y="3119"/>
                    <a:pt x="1679" y="3088"/>
                  </a:cubicBezTo>
                  <a:lnTo>
                    <a:pt x="1786" y="3065"/>
                  </a:lnTo>
                  <a:lnTo>
                    <a:pt x="2536" y="5898"/>
                  </a:lnTo>
                  <a:cubicBezTo>
                    <a:pt x="3048" y="5720"/>
                    <a:pt x="3572" y="5565"/>
                    <a:pt x="4096" y="5434"/>
                  </a:cubicBezTo>
                  <a:lnTo>
                    <a:pt x="4096" y="17"/>
                  </a:lnTo>
                  <a:cubicBezTo>
                    <a:pt x="4032" y="7"/>
                    <a:pt x="3966" y="1"/>
                    <a:pt x="3899"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6" name="Google Shape;3506;gd6373dda26_0_2742"/>
            <p:cNvSpPr/>
            <p:nvPr/>
          </p:nvSpPr>
          <p:spPr>
            <a:xfrm>
              <a:off x="9042199" y="4362821"/>
              <a:ext cx="130939" cy="188448"/>
            </a:xfrm>
            <a:custGeom>
              <a:rect b="b" l="l" r="r" t="t"/>
              <a:pathLst>
                <a:path extrusionOk="0" h="5895" w="4096">
                  <a:moveTo>
                    <a:pt x="2536" y="0"/>
                  </a:moveTo>
                  <a:lnTo>
                    <a:pt x="1786" y="2834"/>
                  </a:lnTo>
                  <a:lnTo>
                    <a:pt x="1679" y="2798"/>
                  </a:lnTo>
                  <a:cubicBezTo>
                    <a:pt x="1572" y="2770"/>
                    <a:pt x="1465" y="2757"/>
                    <a:pt x="1361" y="2757"/>
                  </a:cubicBezTo>
                  <a:cubicBezTo>
                    <a:pt x="806" y="2757"/>
                    <a:pt x="319" y="3136"/>
                    <a:pt x="179" y="3667"/>
                  </a:cubicBezTo>
                  <a:cubicBezTo>
                    <a:pt x="0" y="4322"/>
                    <a:pt x="393" y="4989"/>
                    <a:pt x="1048" y="5168"/>
                  </a:cubicBezTo>
                  <a:lnTo>
                    <a:pt x="3620" y="5858"/>
                  </a:lnTo>
                  <a:cubicBezTo>
                    <a:pt x="3720" y="5881"/>
                    <a:pt x="3825" y="5894"/>
                    <a:pt x="3928" y="5894"/>
                  </a:cubicBezTo>
                  <a:cubicBezTo>
                    <a:pt x="3985" y="5894"/>
                    <a:pt x="4041" y="5890"/>
                    <a:pt x="4096" y="5882"/>
                  </a:cubicBezTo>
                  <a:lnTo>
                    <a:pt x="4096" y="453"/>
                  </a:lnTo>
                  <a:cubicBezTo>
                    <a:pt x="3572" y="334"/>
                    <a:pt x="3048" y="179"/>
                    <a:pt x="2536"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07" name="Google Shape;3507;gd6373dda26_0_2742"/>
            <p:cNvSpPr/>
            <p:nvPr/>
          </p:nvSpPr>
          <p:spPr>
            <a:xfrm>
              <a:off x="8862925" y="3471791"/>
              <a:ext cx="310213" cy="824825"/>
            </a:xfrm>
            <a:custGeom>
              <a:rect b="b" l="l" r="r" t="t"/>
              <a:pathLst>
                <a:path extrusionOk="0" h="25802" w="9704">
                  <a:moveTo>
                    <a:pt x="6942" y="5192"/>
                  </a:moveTo>
                  <a:cubicBezTo>
                    <a:pt x="7620" y="5192"/>
                    <a:pt x="8168" y="5740"/>
                    <a:pt x="8168" y="6418"/>
                  </a:cubicBezTo>
                  <a:cubicBezTo>
                    <a:pt x="8168" y="7097"/>
                    <a:pt x="7620" y="7645"/>
                    <a:pt x="6942" y="7645"/>
                  </a:cubicBezTo>
                  <a:cubicBezTo>
                    <a:pt x="6263" y="7645"/>
                    <a:pt x="5715" y="7097"/>
                    <a:pt x="5715" y="6418"/>
                  </a:cubicBezTo>
                  <a:cubicBezTo>
                    <a:pt x="5715" y="5740"/>
                    <a:pt x="6263" y="5192"/>
                    <a:pt x="6942" y="5192"/>
                  </a:cubicBezTo>
                  <a:close/>
                  <a:moveTo>
                    <a:pt x="4263" y="11681"/>
                  </a:moveTo>
                  <a:cubicBezTo>
                    <a:pt x="4930" y="11681"/>
                    <a:pt x="5477" y="12229"/>
                    <a:pt x="5477" y="12895"/>
                  </a:cubicBezTo>
                  <a:cubicBezTo>
                    <a:pt x="5477" y="13574"/>
                    <a:pt x="4930" y="14122"/>
                    <a:pt x="4263" y="14122"/>
                  </a:cubicBezTo>
                  <a:cubicBezTo>
                    <a:pt x="3584" y="14122"/>
                    <a:pt x="3037" y="13574"/>
                    <a:pt x="3037" y="12895"/>
                  </a:cubicBezTo>
                  <a:cubicBezTo>
                    <a:pt x="3037" y="12229"/>
                    <a:pt x="3584" y="11681"/>
                    <a:pt x="4263" y="11681"/>
                  </a:cubicBezTo>
                  <a:close/>
                  <a:moveTo>
                    <a:pt x="6942" y="18158"/>
                  </a:moveTo>
                  <a:cubicBezTo>
                    <a:pt x="7620" y="18158"/>
                    <a:pt x="8168" y="18706"/>
                    <a:pt x="8168" y="19384"/>
                  </a:cubicBezTo>
                  <a:cubicBezTo>
                    <a:pt x="8168" y="20063"/>
                    <a:pt x="7620" y="20611"/>
                    <a:pt x="6942" y="20611"/>
                  </a:cubicBezTo>
                  <a:cubicBezTo>
                    <a:pt x="6263" y="20611"/>
                    <a:pt x="5715" y="20063"/>
                    <a:pt x="5715" y="19384"/>
                  </a:cubicBezTo>
                  <a:cubicBezTo>
                    <a:pt x="5715" y="18706"/>
                    <a:pt x="6263" y="18158"/>
                    <a:pt x="6942" y="18158"/>
                  </a:cubicBezTo>
                  <a:close/>
                  <a:moveTo>
                    <a:pt x="9704" y="1"/>
                  </a:moveTo>
                  <a:cubicBezTo>
                    <a:pt x="4108" y="1620"/>
                    <a:pt x="0" y="6787"/>
                    <a:pt x="0" y="12895"/>
                  </a:cubicBezTo>
                  <a:cubicBezTo>
                    <a:pt x="0" y="19015"/>
                    <a:pt x="4108" y="24182"/>
                    <a:pt x="9704" y="25802"/>
                  </a:cubicBezTo>
                  <a:lnTo>
                    <a:pt x="9704" y="1"/>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508" name="Google Shape;3508;gd6373dda26_0_2742"/>
          <p:cNvGrpSpPr/>
          <p:nvPr/>
        </p:nvGrpSpPr>
        <p:grpSpPr>
          <a:xfrm>
            <a:off x="2595521" y="951306"/>
            <a:ext cx="532933" cy="529567"/>
            <a:chOff x="7098372" y="986300"/>
            <a:chExt cx="461055" cy="458143"/>
          </a:xfrm>
        </p:grpSpPr>
        <p:sp>
          <p:nvSpPr>
            <p:cNvPr id="3509" name="Google Shape;3509;gd6373dda26_0_2742"/>
            <p:cNvSpPr/>
            <p:nvPr/>
          </p:nvSpPr>
          <p:spPr>
            <a:xfrm>
              <a:off x="7181444" y="1067932"/>
              <a:ext cx="294912" cy="294912"/>
            </a:xfrm>
            <a:custGeom>
              <a:rect b="b" l="l" r="r" t="t"/>
              <a:pathLst>
                <a:path extrusionOk="0" h="9216" w="9216">
                  <a:moveTo>
                    <a:pt x="4608" y="1048"/>
                  </a:moveTo>
                  <a:cubicBezTo>
                    <a:pt x="4834" y="1048"/>
                    <a:pt x="5025" y="1226"/>
                    <a:pt x="5025" y="1465"/>
                  </a:cubicBezTo>
                  <a:cubicBezTo>
                    <a:pt x="5025" y="1691"/>
                    <a:pt x="4834" y="1881"/>
                    <a:pt x="4608" y="1881"/>
                  </a:cubicBezTo>
                  <a:cubicBezTo>
                    <a:pt x="4370" y="1881"/>
                    <a:pt x="4191" y="1691"/>
                    <a:pt x="4191" y="1465"/>
                  </a:cubicBezTo>
                  <a:cubicBezTo>
                    <a:pt x="4191" y="1226"/>
                    <a:pt x="4370" y="1048"/>
                    <a:pt x="4608" y="1048"/>
                  </a:cubicBezTo>
                  <a:close/>
                  <a:moveTo>
                    <a:pt x="2382" y="1965"/>
                  </a:moveTo>
                  <a:cubicBezTo>
                    <a:pt x="2620" y="1965"/>
                    <a:pt x="2798" y="2155"/>
                    <a:pt x="2798" y="2381"/>
                  </a:cubicBezTo>
                  <a:cubicBezTo>
                    <a:pt x="2798" y="2620"/>
                    <a:pt x="2620" y="2798"/>
                    <a:pt x="2382" y="2798"/>
                  </a:cubicBezTo>
                  <a:cubicBezTo>
                    <a:pt x="2155" y="2798"/>
                    <a:pt x="1965" y="2620"/>
                    <a:pt x="1965" y="2381"/>
                  </a:cubicBezTo>
                  <a:cubicBezTo>
                    <a:pt x="1965" y="2155"/>
                    <a:pt x="2155" y="1965"/>
                    <a:pt x="2382" y="1965"/>
                  </a:cubicBezTo>
                  <a:close/>
                  <a:moveTo>
                    <a:pt x="6823" y="1965"/>
                  </a:moveTo>
                  <a:cubicBezTo>
                    <a:pt x="7061" y="1965"/>
                    <a:pt x="7251" y="2155"/>
                    <a:pt x="7251" y="2381"/>
                  </a:cubicBezTo>
                  <a:cubicBezTo>
                    <a:pt x="7251" y="2620"/>
                    <a:pt x="7061" y="2798"/>
                    <a:pt x="6823" y="2798"/>
                  </a:cubicBezTo>
                  <a:cubicBezTo>
                    <a:pt x="6596" y="2798"/>
                    <a:pt x="6406" y="2620"/>
                    <a:pt x="6406" y="2381"/>
                  </a:cubicBezTo>
                  <a:cubicBezTo>
                    <a:pt x="6406" y="2155"/>
                    <a:pt x="6596" y="1965"/>
                    <a:pt x="6823" y="1965"/>
                  </a:cubicBezTo>
                  <a:close/>
                  <a:moveTo>
                    <a:pt x="3703" y="3286"/>
                  </a:moveTo>
                  <a:cubicBezTo>
                    <a:pt x="3941" y="3286"/>
                    <a:pt x="4132" y="3477"/>
                    <a:pt x="4132" y="3703"/>
                  </a:cubicBezTo>
                  <a:cubicBezTo>
                    <a:pt x="4132" y="3941"/>
                    <a:pt x="3941" y="4132"/>
                    <a:pt x="3703" y="4132"/>
                  </a:cubicBezTo>
                  <a:cubicBezTo>
                    <a:pt x="3477" y="4132"/>
                    <a:pt x="3286" y="3941"/>
                    <a:pt x="3286" y="3703"/>
                  </a:cubicBezTo>
                  <a:cubicBezTo>
                    <a:pt x="3286" y="3477"/>
                    <a:pt x="3477" y="3286"/>
                    <a:pt x="3703" y="3286"/>
                  </a:cubicBezTo>
                  <a:close/>
                  <a:moveTo>
                    <a:pt x="5501" y="3286"/>
                  </a:moveTo>
                  <a:cubicBezTo>
                    <a:pt x="5739" y="3286"/>
                    <a:pt x="5918" y="3477"/>
                    <a:pt x="5918" y="3703"/>
                  </a:cubicBezTo>
                  <a:cubicBezTo>
                    <a:pt x="5918" y="3941"/>
                    <a:pt x="5739" y="4132"/>
                    <a:pt x="5501" y="4132"/>
                  </a:cubicBezTo>
                  <a:cubicBezTo>
                    <a:pt x="5275" y="4132"/>
                    <a:pt x="5084" y="3941"/>
                    <a:pt x="5084" y="3703"/>
                  </a:cubicBezTo>
                  <a:cubicBezTo>
                    <a:pt x="5084" y="3477"/>
                    <a:pt x="5275" y="3286"/>
                    <a:pt x="5501" y="3286"/>
                  </a:cubicBezTo>
                  <a:close/>
                  <a:moveTo>
                    <a:pt x="1465" y="4191"/>
                  </a:moveTo>
                  <a:cubicBezTo>
                    <a:pt x="1691" y="4191"/>
                    <a:pt x="1882" y="4370"/>
                    <a:pt x="1882" y="4608"/>
                  </a:cubicBezTo>
                  <a:cubicBezTo>
                    <a:pt x="1882" y="4834"/>
                    <a:pt x="1691" y="5025"/>
                    <a:pt x="1465" y="5025"/>
                  </a:cubicBezTo>
                  <a:cubicBezTo>
                    <a:pt x="1227" y="5025"/>
                    <a:pt x="1048" y="4834"/>
                    <a:pt x="1048" y="4608"/>
                  </a:cubicBezTo>
                  <a:cubicBezTo>
                    <a:pt x="1048" y="4370"/>
                    <a:pt x="1227" y="4191"/>
                    <a:pt x="1465" y="4191"/>
                  </a:cubicBezTo>
                  <a:close/>
                  <a:moveTo>
                    <a:pt x="7751" y="4191"/>
                  </a:moveTo>
                  <a:cubicBezTo>
                    <a:pt x="7978" y="4191"/>
                    <a:pt x="8168" y="4370"/>
                    <a:pt x="8168" y="4608"/>
                  </a:cubicBezTo>
                  <a:cubicBezTo>
                    <a:pt x="8168" y="4834"/>
                    <a:pt x="7978" y="5025"/>
                    <a:pt x="7751" y="5025"/>
                  </a:cubicBezTo>
                  <a:cubicBezTo>
                    <a:pt x="7513" y="5025"/>
                    <a:pt x="7335" y="4834"/>
                    <a:pt x="7335" y="4608"/>
                  </a:cubicBezTo>
                  <a:cubicBezTo>
                    <a:pt x="7335" y="4370"/>
                    <a:pt x="7513" y="4191"/>
                    <a:pt x="7751" y="4191"/>
                  </a:cubicBezTo>
                  <a:close/>
                  <a:moveTo>
                    <a:pt x="3703" y="5084"/>
                  </a:moveTo>
                  <a:cubicBezTo>
                    <a:pt x="3941" y="5084"/>
                    <a:pt x="4132" y="5275"/>
                    <a:pt x="4132" y="5501"/>
                  </a:cubicBezTo>
                  <a:cubicBezTo>
                    <a:pt x="4132" y="5739"/>
                    <a:pt x="3941" y="5918"/>
                    <a:pt x="3703" y="5918"/>
                  </a:cubicBezTo>
                  <a:cubicBezTo>
                    <a:pt x="3477" y="5918"/>
                    <a:pt x="3286" y="5739"/>
                    <a:pt x="3286" y="5501"/>
                  </a:cubicBezTo>
                  <a:cubicBezTo>
                    <a:pt x="3286" y="5275"/>
                    <a:pt x="3477" y="5084"/>
                    <a:pt x="3703" y="5084"/>
                  </a:cubicBezTo>
                  <a:close/>
                  <a:moveTo>
                    <a:pt x="5501" y="5084"/>
                  </a:moveTo>
                  <a:cubicBezTo>
                    <a:pt x="5739" y="5084"/>
                    <a:pt x="5918" y="5275"/>
                    <a:pt x="5918" y="5501"/>
                  </a:cubicBezTo>
                  <a:cubicBezTo>
                    <a:pt x="5918" y="5739"/>
                    <a:pt x="5739" y="5918"/>
                    <a:pt x="5501" y="5918"/>
                  </a:cubicBezTo>
                  <a:cubicBezTo>
                    <a:pt x="5275" y="5918"/>
                    <a:pt x="5084" y="5739"/>
                    <a:pt x="5084" y="5501"/>
                  </a:cubicBezTo>
                  <a:cubicBezTo>
                    <a:pt x="5084" y="5275"/>
                    <a:pt x="5275" y="5084"/>
                    <a:pt x="5501" y="5084"/>
                  </a:cubicBezTo>
                  <a:close/>
                  <a:moveTo>
                    <a:pt x="2382" y="6406"/>
                  </a:moveTo>
                  <a:cubicBezTo>
                    <a:pt x="2620" y="6406"/>
                    <a:pt x="2798" y="6596"/>
                    <a:pt x="2798" y="6834"/>
                  </a:cubicBezTo>
                  <a:cubicBezTo>
                    <a:pt x="2798" y="7061"/>
                    <a:pt x="2620" y="7251"/>
                    <a:pt x="2382" y="7251"/>
                  </a:cubicBezTo>
                  <a:cubicBezTo>
                    <a:pt x="2155" y="7251"/>
                    <a:pt x="1965" y="7061"/>
                    <a:pt x="1965" y="6834"/>
                  </a:cubicBezTo>
                  <a:cubicBezTo>
                    <a:pt x="1965" y="6596"/>
                    <a:pt x="2155" y="6406"/>
                    <a:pt x="2382" y="6406"/>
                  </a:cubicBezTo>
                  <a:close/>
                  <a:moveTo>
                    <a:pt x="6823" y="6406"/>
                  </a:moveTo>
                  <a:cubicBezTo>
                    <a:pt x="7061" y="6406"/>
                    <a:pt x="7251" y="6596"/>
                    <a:pt x="7251" y="6834"/>
                  </a:cubicBezTo>
                  <a:cubicBezTo>
                    <a:pt x="7251" y="7061"/>
                    <a:pt x="7061" y="7251"/>
                    <a:pt x="6823" y="7251"/>
                  </a:cubicBezTo>
                  <a:cubicBezTo>
                    <a:pt x="6596" y="7251"/>
                    <a:pt x="6406" y="7061"/>
                    <a:pt x="6406" y="6834"/>
                  </a:cubicBezTo>
                  <a:cubicBezTo>
                    <a:pt x="6406" y="6596"/>
                    <a:pt x="6596" y="6406"/>
                    <a:pt x="6823" y="6406"/>
                  </a:cubicBezTo>
                  <a:close/>
                  <a:moveTo>
                    <a:pt x="4608" y="7334"/>
                  </a:moveTo>
                  <a:cubicBezTo>
                    <a:pt x="4834" y="7334"/>
                    <a:pt x="5025" y="7513"/>
                    <a:pt x="5025" y="7751"/>
                  </a:cubicBezTo>
                  <a:cubicBezTo>
                    <a:pt x="5025" y="7977"/>
                    <a:pt x="4834" y="8168"/>
                    <a:pt x="4608" y="8168"/>
                  </a:cubicBezTo>
                  <a:cubicBezTo>
                    <a:pt x="4370" y="8168"/>
                    <a:pt x="4191" y="7977"/>
                    <a:pt x="4191" y="7751"/>
                  </a:cubicBezTo>
                  <a:cubicBezTo>
                    <a:pt x="4191" y="7513"/>
                    <a:pt x="4370" y="7334"/>
                    <a:pt x="4608" y="7334"/>
                  </a:cubicBezTo>
                  <a:close/>
                  <a:moveTo>
                    <a:pt x="4608" y="0"/>
                  </a:moveTo>
                  <a:cubicBezTo>
                    <a:pt x="2072" y="0"/>
                    <a:pt x="0" y="2072"/>
                    <a:pt x="0" y="4608"/>
                  </a:cubicBezTo>
                  <a:cubicBezTo>
                    <a:pt x="0" y="7144"/>
                    <a:pt x="2072" y="9216"/>
                    <a:pt x="4608" y="9216"/>
                  </a:cubicBezTo>
                  <a:cubicBezTo>
                    <a:pt x="7144" y="9216"/>
                    <a:pt x="9216" y="7144"/>
                    <a:pt x="9216" y="4608"/>
                  </a:cubicBezTo>
                  <a:cubicBezTo>
                    <a:pt x="9216" y="2072"/>
                    <a:pt x="7144" y="0"/>
                    <a:pt x="4608"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0" name="Google Shape;3510;gd6373dda26_0_2742"/>
            <p:cNvSpPr/>
            <p:nvPr/>
          </p:nvSpPr>
          <p:spPr>
            <a:xfrm>
              <a:off x="7356707" y="1379579"/>
              <a:ext cx="57920" cy="64864"/>
            </a:xfrm>
            <a:custGeom>
              <a:rect b="b" l="l" r="r" t="t"/>
              <a:pathLst>
                <a:path extrusionOk="0" h="2027" w="1810">
                  <a:moveTo>
                    <a:pt x="941" y="0"/>
                  </a:moveTo>
                  <a:cubicBezTo>
                    <a:pt x="679" y="96"/>
                    <a:pt x="405" y="167"/>
                    <a:pt x="131" y="215"/>
                  </a:cubicBezTo>
                  <a:lnTo>
                    <a:pt x="393" y="1191"/>
                  </a:lnTo>
                  <a:lnTo>
                    <a:pt x="357" y="1203"/>
                  </a:lnTo>
                  <a:cubicBezTo>
                    <a:pt x="131" y="1263"/>
                    <a:pt x="0" y="1489"/>
                    <a:pt x="60" y="1715"/>
                  </a:cubicBezTo>
                  <a:cubicBezTo>
                    <a:pt x="110" y="1896"/>
                    <a:pt x="279" y="2026"/>
                    <a:pt x="467" y="2026"/>
                  </a:cubicBezTo>
                  <a:cubicBezTo>
                    <a:pt x="502" y="2026"/>
                    <a:pt x="537" y="2022"/>
                    <a:pt x="572" y="2013"/>
                  </a:cubicBezTo>
                  <a:lnTo>
                    <a:pt x="1453" y="1774"/>
                  </a:lnTo>
                  <a:cubicBezTo>
                    <a:pt x="1679" y="1715"/>
                    <a:pt x="1810" y="1477"/>
                    <a:pt x="1750" y="1263"/>
                  </a:cubicBezTo>
                  <a:cubicBezTo>
                    <a:pt x="1701" y="1084"/>
                    <a:pt x="1536" y="947"/>
                    <a:pt x="1352" y="947"/>
                  </a:cubicBezTo>
                  <a:cubicBezTo>
                    <a:pt x="1315" y="947"/>
                    <a:pt x="1277" y="953"/>
                    <a:pt x="1238" y="965"/>
                  </a:cubicBezTo>
                  <a:lnTo>
                    <a:pt x="1203" y="977"/>
                  </a:lnTo>
                  <a:lnTo>
                    <a:pt x="941"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1" name="Google Shape;3511;gd6373dda26_0_2742"/>
            <p:cNvSpPr/>
            <p:nvPr/>
          </p:nvSpPr>
          <p:spPr>
            <a:xfrm>
              <a:off x="7442051" y="1328539"/>
              <a:ext cx="66688" cy="65440"/>
            </a:xfrm>
            <a:custGeom>
              <a:rect b="b" l="l" r="r" t="t"/>
              <a:pathLst>
                <a:path extrusionOk="0" h="2045" w="2084">
                  <a:moveTo>
                    <a:pt x="596" y="0"/>
                  </a:moveTo>
                  <a:cubicBezTo>
                    <a:pt x="417" y="214"/>
                    <a:pt x="215" y="417"/>
                    <a:pt x="0" y="595"/>
                  </a:cubicBezTo>
                  <a:lnTo>
                    <a:pt x="715" y="1310"/>
                  </a:lnTo>
                  <a:lnTo>
                    <a:pt x="691" y="1334"/>
                  </a:lnTo>
                  <a:cubicBezTo>
                    <a:pt x="524" y="1500"/>
                    <a:pt x="524" y="1762"/>
                    <a:pt x="691" y="1929"/>
                  </a:cubicBezTo>
                  <a:cubicBezTo>
                    <a:pt x="768" y="2006"/>
                    <a:pt x="875" y="2045"/>
                    <a:pt x="982" y="2045"/>
                  </a:cubicBezTo>
                  <a:cubicBezTo>
                    <a:pt x="1090" y="2045"/>
                    <a:pt x="1197" y="2006"/>
                    <a:pt x="1274" y="1929"/>
                  </a:cubicBezTo>
                  <a:lnTo>
                    <a:pt x="1929" y="1274"/>
                  </a:lnTo>
                  <a:cubicBezTo>
                    <a:pt x="2084" y="1119"/>
                    <a:pt x="2084" y="845"/>
                    <a:pt x="1929" y="691"/>
                  </a:cubicBezTo>
                  <a:cubicBezTo>
                    <a:pt x="1846" y="607"/>
                    <a:pt x="1739" y="566"/>
                    <a:pt x="1631" y="566"/>
                  </a:cubicBezTo>
                  <a:cubicBezTo>
                    <a:pt x="1524" y="566"/>
                    <a:pt x="1417" y="607"/>
                    <a:pt x="1334" y="691"/>
                  </a:cubicBezTo>
                  <a:lnTo>
                    <a:pt x="1310" y="714"/>
                  </a:lnTo>
                  <a:lnTo>
                    <a:pt x="59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2" name="Google Shape;3512;gd6373dda26_0_2742"/>
            <p:cNvSpPr/>
            <p:nvPr/>
          </p:nvSpPr>
          <p:spPr>
            <a:xfrm>
              <a:off x="7493091" y="1244603"/>
              <a:ext cx="66336" cy="55072"/>
            </a:xfrm>
            <a:custGeom>
              <a:rect b="b" l="l" r="r" t="t"/>
              <a:pathLst>
                <a:path extrusionOk="0" h="1721" w="2073">
                  <a:moveTo>
                    <a:pt x="1604" y="0"/>
                  </a:moveTo>
                  <a:cubicBezTo>
                    <a:pt x="1424" y="0"/>
                    <a:pt x="1253" y="116"/>
                    <a:pt x="1203" y="313"/>
                  </a:cubicBezTo>
                  <a:lnTo>
                    <a:pt x="1191" y="349"/>
                  </a:lnTo>
                  <a:lnTo>
                    <a:pt x="215" y="87"/>
                  </a:lnTo>
                  <a:cubicBezTo>
                    <a:pt x="167" y="361"/>
                    <a:pt x="96" y="635"/>
                    <a:pt x="1" y="897"/>
                  </a:cubicBezTo>
                  <a:lnTo>
                    <a:pt x="965" y="1159"/>
                  </a:lnTo>
                  <a:lnTo>
                    <a:pt x="965" y="1194"/>
                  </a:lnTo>
                  <a:cubicBezTo>
                    <a:pt x="906" y="1409"/>
                    <a:pt x="1037" y="1647"/>
                    <a:pt x="1263" y="1706"/>
                  </a:cubicBezTo>
                  <a:cubicBezTo>
                    <a:pt x="1298" y="1716"/>
                    <a:pt x="1333" y="1721"/>
                    <a:pt x="1368" y="1721"/>
                  </a:cubicBezTo>
                  <a:cubicBezTo>
                    <a:pt x="1550" y="1721"/>
                    <a:pt x="1725" y="1598"/>
                    <a:pt x="1775" y="1409"/>
                  </a:cubicBezTo>
                  <a:lnTo>
                    <a:pt x="2013" y="528"/>
                  </a:lnTo>
                  <a:cubicBezTo>
                    <a:pt x="2072" y="301"/>
                    <a:pt x="1929" y="75"/>
                    <a:pt x="1715" y="16"/>
                  </a:cubicBezTo>
                  <a:cubicBezTo>
                    <a:pt x="1678" y="5"/>
                    <a:pt x="1641" y="0"/>
                    <a:pt x="1604"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3" name="Google Shape;3513;gd6373dda26_0_2742"/>
            <p:cNvSpPr/>
            <p:nvPr/>
          </p:nvSpPr>
          <p:spPr>
            <a:xfrm>
              <a:off x="7493091" y="1131100"/>
              <a:ext cx="66336" cy="55072"/>
            </a:xfrm>
            <a:custGeom>
              <a:rect b="b" l="l" r="r" t="t"/>
              <a:pathLst>
                <a:path extrusionOk="0" h="1721" w="2073">
                  <a:moveTo>
                    <a:pt x="1368" y="0"/>
                  </a:moveTo>
                  <a:cubicBezTo>
                    <a:pt x="1333" y="0"/>
                    <a:pt x="1298" y="5"/>
                    <a:pt x="1263" y="14"/>
                  </a:cubicBezTo>
                  <a:cubicBezTo>
                    <a:pt x="1037" y="74"/>
                    <a:pt x="906" y="300"/>
                    <a:pt x="965" y="526"/>
                  </a:cubicBezTo>
                  <a:lnTo>
                    <a:pt x="965" y="562"/>
                  </a:lnTo>
                  <a:lnTo>
                    <a:pt x="1" y="824"/>
                  </a:lnTo>
                  <a:cubicBezTo>
                    <a:pt x="96" y="1086"/>
                    <a:pt x="167" y="1360"/>
                    <a:pt x="215" y="1634"/>
                  </a:cubicBezTo>
                  <a:lnTo>
                    <a:pt x="1191" y="1372"/>
                  </a:lnTo>
                  <a:lnTo>
                    <a:pt x="1203" y="1408"/>
                  </a:lnTo>
                  <a:cubicBezTo>
                    <a:pt x="1253" y="1605"/>
                    <a:pt x="1424" y="1720"/>
                    <a:pt x="1604" y="1720"/>
                  </a:cubicBezTo>
                  <a:cubicBezTo>
                    <a:pt x="1641" y="1720"/>
                    <a:pt x="1678" y="1715"/>
                    <a:pt x="1715" y="1705"/>
                  </a:cubicBezTo>
                  <a:cubicBezTo>
                    <a:pt x="1929" y="1646"/>
                    <a:pt x="2072" y="1419"/>
                    <a:pt x="2013" y="1193"/>
                  </a:cubicBezTo>
                  <a:lnTo>
                    <a:pt x="1775" y="312"/>
                  </a:lnTo>
                  <a:cubicBezTo>
                    <a:pt x="1725" y="123"/>
                    <a:pt x="1550" y="0"/>
                    <a:pt x="1368"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4" name="Google Shape;3514;gd6373dda26_0_2742"/>
            <p:cNvSpPr/>
            <p:nvPr/>
          </p:nvSpPr>
          <p:spPr>
            <a:xfrm>
              <a:off x="7442051" y="1036476"/>
              <a:ext cx="66688" cy="65760"/>
            </a:xfrm>
            <a:custGeom>
              <a:rect b="b" l="l" r="r" t="t"/>
              <a:pathLst>
                <a:path extrusionOk="0" h="2055" w="2084">
                  <a:moveTo>
                    <a:pt x="982" y="1"/>
                  </a:moveTo>
                  <a:cubicBezTo>
                    <a:pt x="875" y="1"/>
                    <a:pt x="768" y="43"/>
                    <a:pt x="691" y="126"/>
                  </a:cubicBezTo>
                  <a:cubicBezTo>
                    <a:pt x="524" y="293"/>
                    <a:pt x="524" y="555"/>
                    <a:pt x="691" y="721"/>
                  </a:cubicBezTo>
                  <a:lnTo>
                    <a:pt x="715" y="745"/>
                  </a:lnTo>
                  <a:lnTo>
                    <a:pt x="0" y="1459"/>
                  </a:lnTo>
                  <a:cubicBezTo>
                    <a:pt x="215" y="1638"/>
                    <a:pt x="417" y="1840"/>
                    <a:pt x="596" y="2055"/>
                  </a:cubicBezTo>
                  <a:lnTo>
                    <a:pt x="1310" y="1340"/>
                  </a:lnTo>
                  <a:lnTo>
                    <a:pt x="1334" y="1364"/>
                  </a:lnTo>
                  <a:cubicBezTo>
                    <a:pt x="1417" y="1447"/>
                    <a:pt x="1524" y="1489"/>
                    <a:pt x="1631" y="1489"/>
                  </a:cubicBezTo>
                  <a:cubicBezTo>
                    <a:pt x="1739" y="1489"/>
                    <a:pt x="1846" y="1447"/>
                    <a:pt x="1929" y="1364"/>
                  </a:cubicBezTo>
                  <a:cubicBezTo>
                    <a:pt x="2084" y="1197"/>
                    <a:pt x="2084" y="936"/>
                    <a:pt x="1929" y="769"/>
                  </a:cubicBezTo>
                  <a:lnTo>
                    <a:pt x="1274" y="126"/>
                  </a:lnTo>
                  <a:cubicBezTo>
                    <a:pt x="1197" y="43"/>
                    <a:pt x="1090" y="1"/>
                    <a:pt x="982"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5" name="Google Shape;3515;gd6373dda26_0_2742"/>
            <p:cNvSpPr/>
            <p:nvPr/>
          </p:nvSpPr>
          <p:spPr>
            <a:xfrm>
              <a:off x="7356707" y="986300"/>
              <a:ext cx="57920" cy="64896"/>
            </a:xfrm>
            <a:custGeom>
              <a:rect b="b" l="l" r="r" t="t"/>
              <a:pathLst>
                <a:path extrusionOk="0" h="2028" w="1810">
                  <a:moveTo>
                    <a:pt x="462" y="1"/>
                  </a:moveTo>
                  <a:cubicBezTo>
                    <a:pt x="276" y="1"/>
                    <a:pt x="110" y="123"/>
                    <a:pt x="60" y="313"/>
                  </a:cubicBezTo>
                  <a:cubicBezTo>
                    <a:pt x="0" y="539"/>
                    <a:pt x="131" y="765"/>
                    <a:pt x="357" y="825"/>
                  </a:cubicBezTo>
                  <a:lnTo>
                    <a:pt x="393" y="837"/>
                  </a:lnTo>
                  <a:lnTo>
                    <a:pt x="131" y="1801"/>
                  </a:lnTo>
                  <a:cubicBezTo>
                    <a:pt x="405" y="1861"/>
                    <a:pt x="679" y="1932"/>
                    <a:pt x="941" y="2027"/>
                  </a:cubicBezTo>
                  <a:lnTo>
                    <a:pt x="1203" y="1051"/>
                  </a:lnTo>
                  <a:lnTo>
                    <a:pt x="1238" y="1063"/>
                  </a:lnTo>
                  <a:cubicBezTo>
                    <a:pt x="1273" y="1072"/>
                    <a:pt x="1309" y="1076"/>
                    <a:pt x="1343" y="1076"/>
                  </a:cubicBezTo>
                  <a:cubicBezTo>
                    <a:pt x="1531" y="1076"/>
                    <a:pt x="1700" y="946"/>
                    <a:pt x="1750" y="765"/>
                  </a:cubicBezTo>
                  <a:cubicBezTo>
                    <a:pt x="1810" y="539"/>
                    <a:pt x="1679" y="313"/>
                    <a:pt x="1453" y="253"/>
                  </a:cubicBezTo>
                  <a:lnTo>
                    <a:pt x="572" y="15"/>
                  </a:lnTo>
                  <a:cubicBezTo>
                    <a:pt x="535" y="5"/>
                    <a:pt x="498" y="1"/>
                    <a:pt x="462"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6" name="Google Shape;3516;gd6373dda26_0_2742"/>
            <p:cNvSpPr/>
            <p:nvPr/>
          </p:nvSpPr>
          <p:spPr>
            <a:xfrm>
              <a:off x="7243172" y="986300"/>
              <a:ext cx="57920" cy="64896"/>
            </a:xfrm>
            <a:custGeom>
              <a:rect b="b" l="l" r="r" t="t"/>
              <a:pathLst>
                <a:path extrusionOk="0" h="2028" w="1810">
                  <a:moveTo>
                    <a:pt x="1348" y="1"/>
                  </a:moveTo>
                  <a:cubicBezTo>
                    <a:pt x="1312" y="1"/>
                    <a:pt x="1275" y="5"/>
                    <a:pt x="1238" y="15"/>
                  </a:cubicBezTo>
                  <a:lnTo>
                    <a:pt x="357" y="253"/>
                  </a:lnTo>
                  <a:cubicBezTo>
                    <a:pt x="131" y="313"/>
                    <a:pt x="0" y="539"/>
                    <a:pt x="60" y="765"/>
                  </a:cubicBezTo>
                  <a:cubicBezTo>
                    <a:pt x="110" y="946"/>
                    <a:pt x="271" y="1076"/>
                    <a:pt x="463" y="1076"/>
                  </a:cubicBezTo>
                  <a:cubicBezTo>
                    <a:pt x="499" y="1076"/>
                    <a:pt x="535" y="1072"/>
                    <a:pt x="572" y="1063"/>
                  </a:cubicBezTo>
                  <a:lnTo>
                    <a:pt x="607" y="1051"/>
                  </a:lnTo>
                  <a:lnTo>
                    <a:pt x="869" y="2027"/>
                  </a:lnTo>
                  <a:cubicBezTo>
                    <a:pt x="1131" y="1932"/>
                    <a:pt x="1405" y="1861"/>
                    <a:pt x="1679" y="1801"/>
                  </a:cubicBezTo>
                  <a:lnTo>
                    <a:pt x="1417" y="837"/>
                  </a:lnTo>
                  <a:lnTo>
                    <a:pt x="1453" y="825"/>
                  </a:lnTo>
                  <a:cubicBezTo>
                    <a:pt x="1679" y="765"/>
                    <a:pt x="1810" y="539"/>
                    <a:pt x="1750" y="313"/>
                  </a:cubicBezTo>
                  <a:cubicBezTo>
                    <a:pt x="1701" y="123"/>
                    <a:pt x="1534" y="1"/>
                    <a:pt x="134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7" name="Google Shape;3517;gd6373dda26_0_2742"/>
            <p:cNvSpPr/>
            <p:nvPr/>
          </p:nvSpPr>
          <p:spPr>
            <a:xfrm>
              <a:off x="7148676" y="1036476"/>
              <a:ext cx="67072" cy="65760"/>
            </a:xfrm>
            <a:custGeom>
              <a:rect b="b" l="l" r="r" t="t"/>
              <a:pathLst>
                <a:path extrusionOk="0" h="2055" w="2096">
                  <a:moveTo>
                    <a:pt x="1108" y="1"/>
                  </a:moveTo>
                  <a:cubicBezTo>
                    <a:pt x="1001" y="1"/>
                    <a:pt x="893" y="43"/>
                    <a:pt x="810" y="126"/>
                  </a:cubicBezTo>
                  <a:lnTo>
                    <a:pt x="167" y="769"/>
                  </a:lnTo>
                  <a:cubicBezTo>
                    <a:pt x="0" y="936"/>
                    <a:pt x="0" y="1197"/>
                    <a:pt x="167" y="1364"/>
                  </a:cubicBezTo>
                  <a:cubicBezTo>
                    <a:pt x="250" y="1447"/>
                    <a:pt x="358" y="1489"/>
                    <a:pt x="465" y="1489"/>
                  </a:cubicBezTo>
                  <a:cubicBezTo>
                    <a:pt x="572" y="1489"/>
                    <a:pt x="679" y="1447"/>
                    <a:pt x="762" y="1364"/>
                  </a:cubicBezTo>
                  <a:lnTo>
                    <a:pt x="786" y="1340"/>
                  </a:lnTo>
                  <a:lnTo>
                    <a:pt x="1501" y="2055"/>
                  </a:lnTo>
                  <a:cubicBezTo>
                    <a:pt x="1679" y="1840"/>
                    <a:pt x="1882" y="1638"/>
                    <a:pt x="2096" y="1459"/>
                  </a:cubicBezTo>
                  <a:lnTo>
                    <a:pt x="1382" y="745"/>
                  </a:lnTo>
                  <a:lnTo>
                    <a:pt x="1405" y="721"/>
                  </a:lnTo>
                  <a:cubicBezTo>
                    <a:pt x="1572" y="555"/>
                    <a:pt x="1572" y="293"/>
                    <a:pt x="1405" y="126"/>
                  </a:cubicBezTo>
                  <a:cubicBezTo>
                    <a:pt x="1322" y="43"/>
                    <a:pt x="1215" y="1"/>
                    <a:pt x="110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8" name="Google Shape;3518;gd6373dda26_0_2742"/>
            <p:cNvSpPr/>
            <p:nvPr/>
          </p:nvSpPr>
          <p:spPr>
            <a:xfrm>
              <a:off x="7098372" y="1131100"/>
              <a:ext cx="66336" cy="55072"/>
            </a:xfrm>
            <a:custGeom>
              <a:rect b="b" l="l" r="r" t="t"/>
              <a:pathLst>
                <a:path extrusionOk="0" h="1721" w="2073">
                  <a:moveTo>
                    <a:pt x="701" y="0"/>
                  </a:moveTo>
                  <a:cubicBezTo>
                    <a:pt x="515" y="0"/>
                    <a:pt x="348" y="123"/>
                    <a:pt x="298" y="312"/>
                  </a:cubicBezTo>
                  <a:lnTo>
                    <a:pt x="60" y="1193"/>
                  </a:lnTo>
                  <a:cubicBezTo>
                    <a:pt x="1" y="1419"/>
                    <a:pt x="132" y="1646"/>
                    <a:pt x="358" y="1705"/>
                  </a:cubicBezTo>
                  <a:cubicBezTo>
                    <a:pt x="395" y="1715"/>
                    <a:pt x="432" y="1720"/>
                    <a:pt x="469" y="1720"/>
                  </a:cubicBezTo>
                  <a:cubicBezTo>
                    <a:pt x="649" y="1720"/>
                    <a:pt x="821" y="1605"/>
                    <a:pt x="870" y="1408"/>
                  </a:cubicBezTo>
                  <a:lnTo>
                    <a:pt x="882" y="1372"/>
                  </a:lnTo>
                  <a:lnTo>
                    <a:pt x="1846" y="1634"/>
                  </a:lnTo>
                  <a:cubicBezTo>
                    <a:pt x="1906" y="1360"/>
                    <a:pt x="1977" y="1086"/>
                    <a:pt x="2072" y="824"/>
                  </a:cubicBezTo>
                  <a:lnTo>
                    <a:pt x="1096" y="562"/>
                  </a:lnTo>
                  <a:lnTo>
                    <a:pt x="1108" y="526"/>
                  </a:lnTo>
                  <a:cubicBezTo>
                    <a:pt x="1168" y="300"/>
                    <a:pt x="1037" y="74"/>
                    <a:pt x="810" y="14"/>
                  </a:cubicBezTo>
                  <a:cubicBezTo>
                    <a:pt x="774" y="5"/>
                    <a:pt x="737" y="0"/>
                    <a:pt x="701"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9" name="Google Shape;3519;gd6373dda26_0_2742"/>
            <p:cNvSpPr/>
            <p:nvPr/>
          </p:nvSpPr>
          <p:spPr>
            <a:xfrm>
              <a:off x="7098372" y="1244603"/>
              <a:ext cx="66336" cy="55072"/>
            </a:xfrm>
            <a:custGeom>
              <a:rect b="b" l="l" r="r" t="t"/>
              <a:pathLst>
                <a:path extrusionOk="0" h="1721" w="2073">
                  <a:moveTo>
                    <a:pt x="469" y="0"/>
                  </a:moveTo>
                  <a:cubicBezTo>
                    <a:pt x="432" y="0"/>
                    <a:pt x="395" y="5"/>
                    <a:pt x="358" y="16"/>
                  </a:cubicBezTo>
                  <a:cubicBezTo>
                    <a:pt x="132" y="75"/>
                    <a:pt x="1" y="301"/>
                    <a:pt x="60" y="528"/>
                  </a:cubicBezTo>
                  <a:lnTo>
                    <a:pt x="298" y="1409"/>
                  </a:lnTo>
                  <a:cubicBezTo>
                    <a:pt x="348" y="1598"/>
                    <a:pt x="515" y="1721"/>
                    <a:pt x="701" y="1721"/>
                  </a:cubicBezTo>
                  <a:cubicBezTo>
                    <a:pt x="737" y="1721"/>
                    <a:pt x="774" y="1716"/>
                    <a:pt x="810" y="1706"/>
                  </a:cubicBezTo>
                  <a:cubicBezTo>
                    <a:pt x="1037" y="1647"/>
                    <a:pt x="1168" y="1409"/>
                    <a:pt x="1108" y="1194"/>
                  </a:cubicBezTo>
                  <a:lnTo>
                    <a:pt x="1096" y="1159"/>
                  </a:lnTo>
                  <a:lnTo>
                    <a:pt x="2072" y="897"/>
                  </a:lnTo>
                  <a:cubicBezTo>
                    <a:pt x="1977" y="635"/>
                    <a:pt x="1906" y="361"/>
                    <a:pt x="1846" y="87"/>
                  </a:cubicBezTo>
                  <a:lnTo>
                    <a:pt x="882" y="349"/>
                  </a:lnTo>
                  <a:lnTo>
                    <a:pt x="870" y="313"/>
                  </a:lnTo>
                  <a:cubicBezTo>
                    <a:pt x="821" y="116"/>
                    <a:pt x="649" y="0"/>
                    <a:pt x="46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20" name="Google Shape;3520;gd6373dda26_0_2742"/>
            <p:cNvSpPr/>
            <p:nvPr/>
          </p:nvSpPr>
          <p:spPr>
            <a:xfrm>
              <a:off x="7148676" y="1328539"/>
              <a:ext cx="67072" cy="65440"/>
            </a:xfrm>
            <a:custGeom>
              <a:rect b="b" l="l" r="r" t="t"/>
              <a:pathLst>
                <a:path extrusionOk="0" h="2045" w="2096">
                  <a:moveTo>
                    <a:pt x="1501" y="0"/>
                  </a:moveTo>
                  <a:lnTo>
                    <a:pt x="786" y="714"/>
                  </a:lnTo>
                  <a:lnTo>
                    <a:pt x="762" y="691"/>
                  </a:lnTo>
                  <a:cubicBezTo>
                    <a:pt x="679" y="607"/>
                    <a:pt x="572" y="566"/>
                    <a:pt x="465" y="566"/>
                  </a:cubicBezTo>
                  <a:cubicBezTo>
                    <a:pt x="358" y="566"/>
                    <a:pt x="250" y="607"/>
                    <a:pt x="167" y="691"/>
                  </a:cubicBezTo>
                  <a:cubicBezTo>
                    <a:pt x="0" y="845"/>
                    <a:pt x="0" y="1119"/>
                    <a:pt x="167" y="1274"/>
                  </a:cubicBezTo>
                  <a:lnTo>
                    <a:pt x="810" y="1929"/>
                  </a:lnTo>
                  <a:cubicBezTo>
                    <a:pt x="893" y="2006"/>
                    <a:pt x="1001" y="2045"/>
                    <a:pt x="1108" y="2045"/>
                  </a:cubicBezTo>
                  <a:cubicBezTo>
                    <a:pt x="1215" y="2045"/>
                    <a:pt x="1322" y="2006"/>
                    <a:pt x="1405" y="1929"/>
                  </a:cubicBezTo>
                  <a:cubicBezTo>
                    <a:pt x="1572" y="1762"/>
                    <a:pt x="1572" y="1500"/>
                    <a:pt x="1405" y="1334"/>
                  </a:cubicBezTo>
                  <a:lnTo>
                    <a:pt x="1382" y="1310"/>
                  </a:lnTo>
                  <a:lnTo>
                    <a:pt x="2096" y="595"/>
                  </a:lnTo>
                  <a:cubicBezTo>
                    <a:pt x="1882" y="417"/>
                    <a:pt x="1679" y="214"/>
                    <a:pt x="1501"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21" name="Google Shape;3521;gd6373dda26_0_2742"/>
            <p:cNvSpPr/>
            <p:nvPr/>
          </p:nvSpPr>
          <p:spPr>
            <a:xfrm>
              <a:off x="7243172" y="1379579"/>
              <a:ext cx="57920" cy="64864"/>
            </a:xfrm>
            <a:custGeom>
              <a:rect b="b" l="l" r="r" t="t"/>
              <a:pathLst>
                <a:path extrusionOk="0" h="2027" w="1810">
                  <a:moveTo>
                    <a:pt x="869" y="0"/>
                  </a:moveTo>
                  <a:lnTo>
                    <a:pt x="607" y="977"/>
                  </a:lnTo>
                  <a:lnTo>
                    <a:pt x="572" y="965"/>
                  </a:lnTo>
                  <a:cubicBezTo>
                    <a:pt x="532" y="953"/>
                    <a:pt x="492" y="947"/>
                    <a:pt x="454" y="947"/>
                  </a:cubicBezTo>
                  <a:cubicBezTo>
                    <a:pt x="266" y="947"/>
                    <a:pt x="109" y="1084"/>
                    <a:pt x="60" y="1263"/>
                  </a:cubicBezTo>
                  <a:cubicBezTo>
                    <a:pt x="0" y="1477"/>
                    <a:pt x="131" y="1715"/>
                    <a:pt x="357" y="1774"/>
                  </a:cubicBezTo>
                  <a:lnTo>
                    <a:pt x="1238" y="2013"/>
                  </a:lnTo>
                  <a:cubicBezTo>
                    <a:pt x="1273" y="2022"/>
                    <a:pt x="1308" y="2026"/>
                    <a:pt x="1343" y="2026"/>
                  </a:cubicBezTo>
                  <a:cubicBezTo>
                    <a:pt x="1531" y="2026"/>
                    <a:pt x="1700" y="1896"/>
                    <a:pt x="1750" y="1715"/>
                  </a:cubicBezTo>
                  <a:cubicBezTo>
                    <a:pt x="1810" y="1489"/>
                    <a:pt x="1679" y="1263"/>
                    <a:pt x="1453" y="1203"/>
                  </a:cubicBezTo>
                  <a:lnTo>
                    <a:pt x="1417" y="1191"/>
                  </a:lnTo>
                  <a:lnTo>
                    <a:pt x="1679" y="215"/>
                  </a:lnTo>
                  <a:cubicBezTo>
                    <a:pt x="1405" y="167"/>
                    <a:pt x="1131" y="96"/>
                    <a:pt x="86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5" name="Shape 3525"/>
        <p:cNvGrpSpPr/>
        <p:nvPr/>
      </p:nvGrpSpPr>
      <p:grpSpPr>
        <a:xfrm>
          <a:off x="0" y="0"/>
          <a:ext cx="0" cy="0"/>
          <a:chOff x="0" y="0"/>
          <a:chExt cx="0" cy="0"/>
        </a:xfrm>
      </p:grpSpPr>
      <p:sp>
        <p:nvSpPr>
          <p:cNvPr id="3526" name="Google Shape;3526;gd778a894d7_0_3721"/>
          <p:cNvSpPr txBox="1"/>
          <p:nvPr>
            <p:ph type="title"/>
          </p:nvPr>
        </p:nvSpPr>
        <p:spPr>
          <a:xfrm>
            <a:off x="997263" y="4713575"/>
            <a:ext cx="3257700" cy="444300"/>
          </a:xfrm>
          <a:prstGeom prst="rect">
            <a:avLst/>
          </a:prstGeom>
          <a:noFill/>
          <a:ln>
            <a:noFill/>
          </a:ln>
        </p:spPr>
        <p:txBody>
          <a:bodyPr anchorCtr="0" anchor="b" bIns="0" lIns="121900" spcFirstLastPara="1" rIns="121900" wrap="square" tIns="0">
            <a:noAutofit/>
          </a:bodyPr>
          <a:lstStyle/>
          <a:p>
            <a:pPr indent="0" lvl="0" marL="0" rtl="0" algn="ctr">
              <a:lnSpc>
                <a:spcPct val="100000"/>
              </a:lnSpc>
              <a:spcBef>
                <a:spcPts val="0"/>
              </a:spcBef>
              <a:spcAft>
                <a:spcPts val="0"/>
              </a:spcAft>
              <a:buSzPts val="2400"/>
              <a:buNone/>
            </a:pPr>
            <a:r>
              <a:rPr lang="en-US"/>
              <a:t>Academic Literature</a:t>
            </a:r>
            <a:endParaRPr/>
          </a:p>
        </p:txBody>
      </p:sp>
      <p:sp>
        <p:nvSpPr>
          <p:cNvPr id="3527" name="Google Shape;3527;gd778a894d7_0_3721"/>
          <p:cNvSpPr txBox="1"/>
          <p:nvPr>
            <p:ph idx="1" type="subTitle"/>
          </p:nvPr>
        </p:nvSpPr>
        <p:spPr>
          <a:xfrm>
            <a:off x="1268667" y="5225200"/>
            <a:ext cx="2723700" cy="833700"/>
          </a:xfrm>
          <a:prstGeom prst="rect">
            <a:avLst/>
          </a:prstGeom>
          <a:noFill/>
          <a:ln>
            <a:noFill/>
          </a:ln>
        </p:spPr>
        <p:txBody>
          <a:bodyPr anchorCtr="0" anchor="t" bIns="121900" lIns="121900" spcFirstLastPara="1" rIns="121900" wrap="square" tIns="0">
            <a:noAutofit/>
          </a:bodyPr>
          <a:lstStyle/>
          <a:p>
            <a:pPr indent="0" lvl="0" marL="0" rtl="0" algn="ctr">
              <a:lnSpc>
                <a:spcPct val="100000"/>
              </a:lnSpc>
              <a:spcBef>
                <a:spcPts val="0"/>
              </a:spcBef>
              <a:spcAft>
                <a:spcPts val="0"/>
              </a:spcAft>
              <a:buSzPts val="1900"/>
              <a:buNone/>
            </a:pPr>
            <a:r>
              <a:rPr lang="en-US"/>
              <a:t>Peer-reviewed publications</a:t>
            </a:r>
            <a:endParaRPr/>
          </a:p>
        </p:txBody>
      </p:sp>
      <p:sp>
        <p:nvSpPr>
          <p:cNvPr id="3528" name="Google Shape;3528;gd778a894d7_0_3721"/>
          <p:cNvSpPr txBox="1"/>
          <p:nvPr>
            <p:ph idx="2" type="title"/>
          </p:nvPr>
        </p:nvSpPr>
        <p:spPr>
          <a:xfrm>
            <a:off x="4734151" y="3418375"/>
            <a:ext cx="2723700" cy="309900"/>
          </a:xfrm>
          <a:prstGeom prst="rect">
            <a:avLst/>
          </a:prstGeom>
          <a:noFill/>
          <a:ln>
            <a:noFill/>
          </a:ln>
        </p:spPr>
        <p:txBody>
          <a:bodyPr anchorCtr="0" anchor="b" bIns="0" lIns="121900" spcFirstLastPara="1" rIns="121900" wrap="square" tIns="0">
            <a:noAutofit/>
          </a:bodyPr>
          <a:lstStyle/>
          <a:p>
            <a:pPr indent="0" lvl="0" marL="0" rtl="0" algn="ctr">
              <a:lnSpc>
                <a:spcPct val="100000"/>
              </a:lnSpc>
              <a:spcBef>
                <a:spcPts val="0"/>
              </a:spcBef>
              <a:spcAft>
                <a:spcPts val="0"/>
              </a:spcAft>
              <a:buSzPts val="2400"/>
              <a:buNone/>
            </a:pPr>
            <a:r>
              <a:rPr lang="en-US"/>
              <a:t>Literature Review</a:t>
            </a:r>
            <a:endParaRPr/>
          </a:p>
        </p:txBody>
      </p:sp>
      <p:sp>
        <p:nvSpPr>
          <p:cNvPr id="3529" name="Google Shape;3529;gd778a894d7_0_3721"/>
          <p:cNvSpPr txBox="1"/>
          <p:nvPr>
            <p:ph idx="3" type="subTitle"/>
          </p:nvPr>
        </p:nvSpPr>
        <p:spPr>
          <a:xfrm>
            <a:off x="4734192" y="3904400"/>
            <a:ext cx="2723700" cy="833700"/>
          </a:xfrm>
          <a:prstGeom prst="rect">
            <a:avLst/>
          </a:prstGeom>
          <a:noFill/>
          <a:ln>
            <a:noFill/>
          </a:ln>
        </p:spPr>
        <p:txBody>
          <a:bodyPr anchorCtr="0" anchor="t" bIns="121900" lIns="121900" spcFirstLastPara="1" rIns="121900" wrap="square" tIns="0">
            <a:noAutofit/>
          </a:bodyPr>
          <a:lstStyle/>
          <a:p>
            <a:pPr indent="0" lvl="0" marL="0" rtl="0" algn="ctr">
              <a:lnSpc>
                <a:spcPct val="100000"/>
              </a:lnSpc>
              <a:spcBef>
                <a:spcPts val="0"/>
              </a:spcBef>
              <a:spcAft>
                <a:spcPts val="0"/>
              </a:spcAft>
              <a:buSzPts val="1900"/>
              <a:buNone/>
            </a:pPr>
            <a:r>
              <a:rPr lang="en-US"/>
              <a:t>In-depth, targeted searches were conducted across various vehicles and identified strategies.</a:t>
            </a:r>
            <a:endParaRPr/>
          </a:p>
        </p:txBody>
      </p:sp>
      <p:sp>
        <p:nvSpPr>
          <p:cNvPr id="3530" name="Google Shape;3530;gd778a894d7_0_3721"/>
          <p:cNvSpPr txBox="1"/>
          <p:nvPr>
            <p:ph idx="4" type="title"/>
          </p:nvPr>
        </p:nvSpPr>
        <p:spPr>
          <a:xfrm>
            <a:off x="8339319" y="4780767"/>
            <a:ext cx="2444400" cy="309900"/>
          </a:xfrm>
          <a:prstGeom prst="rect">
            <a:avLst/>
          </a:prstGeom>
          <a:noFill/>
          <a:ln>
            <a:noFill/>
          </a:ln>
        </p:spPr>
        <p:txBody>
          <a:bodyPr anchorCtr="0" anchor="b" bIns="0" lIns="121900" spcFirstLastPara="1" rIns="121900" wrap="square" tIns="0">
            <a:noAutofit/>
          </a:bodyPr>
          <a:lstStyle/>
          <a:p>
            <a:pPr indent="0" lvl="0" marL="0" rtl="0" algn="ctr">
              <a:lnSpc>
                <a:spcPct val="100000"/>
              </a:lnSpc>
              <a:spcBef>
                <a:spcPts val="0"/>
              </a:spcBef>
              <a:spcAft>
                <a:spcPts val="0"/>
              </a:spcAft>
              <a:buSzPts val="2400"/>
              <a:buNone/>
            </a:pPr>
            <a:r>
              <a:rPr lang="en-US"/>
              <a:t>Media</a:t>
            </a:r>
            <a:endParaRPr/>
          </a:p>
        </p:txBody>
      </p:sp>
      <p:sp>
        <p:nvSpPr>
          <p:cNvPr id="3531" name="Google Shape;3531;gd778a894d7_0_3721"/>
          <p:cNvSpPr txBox="1"/>
          <p:nvPr>
            <p:ph idx="5" type="subTitle"/>
          </p:nvPr>
        </p:nvSpPr>
        <p:spPr>
          <a:xfrm>
            <a:off x="8199719" y="5225200"/>
            <a:ext cx="2723700" cy="833700"/>
          </a:xfrm>
          <a:prstGeom prst="rect">
            <a:avLst/>
          </a:prstGeom>
          <a:noFill/>
          <a:ln>
            <a:noFill/>
          </a:ln>
        </p:spPr>
        <p:txBody>
          <a:bodyPr anchorCtr="0" anchor="t" bIns="121900" lIns="121900" spcFirstLastPara="1" rIns="121900" wrap="square" tIns="0">
            <a:noAutofit/>
          </a:bodyPr>
          <a:lstStyle/>
          <a:p>
            <a:pPr indent="0" lvl="0" marL="0" rtl="0" algn="ctr">
              <a:lnSpc>
                <a:spcPct val="100000"/>
              </a:lnSpc>
              <a:spcBef>
                <a:spcPts val="0"/>
              </a:spcBef>
              <a:spcAft>
                <a:spcPts val="0"/>
              </a:spcAft>
              <a:buSzPts val="1900"/>
              <a:buNone/>
            </a:pPr>
            <a:r>
              <a:rPr lang="en-US"/>
              <a:t>Transit websites, news articles, organizational sites</a:t>
            </a:r>
            <a:endParaRPr/>
          </a:p>
        </p:txBody>
      </p:sp>
      <p:sp>
        <p:nvSpPr>
          <p:cNvPr id="3532" name="Google Shape;3532;gd778a894d7_0_3721"/>
          <p:cNvSpPr txBox="1"/>
          <p:nvPr>
            <p:ph idx="6" type="title"/>
          </p:nvPr>
        </p:nvSpPr>
        <p:spPr>
          <a:xfrm>
            <a:off x="691567" y="691567"/>
            <a:ext cx="10808700" cy="7635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4000"/>
              <a:buNone/>
            </a:pPr>
            <a:r>
              <a:rPr lang="en-US"/>
              <a:t>Mitigation Strategy Identification</a:t>
            </a:r>
            <a:endParaRPr/>
          </a:p>
        </p:txBody>
      </p:sp>
      <p:grpSp>
        <p:nvGrpSpPr>
          <p:cNvPr id="3533" name="Google Shape;3533;gd778a894d7_0_3721"/>
          <p:cNvGrpSpPr/>
          <p:nvPr/>
        </p:nvGrpSpPr>
        <p:grpSpPr>
          <a:xfrm>
            <a:off x="2019953" y="3279545"/>
            <a:ext cx="1221042" cy="1213576"/>
            <a:chOff x="-1975344" y="1371594"/>
            <a:chExt cx="1022648" cy="1016310"/>
          </a:xfrm>
        </p:grpSpPr>
        <p:sp>
          <p:nvSpPr>
            <p:cNvPr id="3534" name="Google Shape;3534;gd778a894d7_0_3721"/>
            <p:cNvSpPr/>
            <p:nvPr/>
          </p:nvSpPr>
          <p:spPr>
            <a:xfrm>
              <a:off x="-1791170" y="1552598"/>
              <a:ext cx="654300" cy="654300"/>
            </a:xfrm>
            <a:prstGeom prst="ellips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3535" name="Google Shape;3535;gd778a894d7_0_3721"/>
            <p:cNvGrpSpPr/>
            <p:nvPr/>
          </p:nvGrpSpPr>
          <p:grpSpPr>
            <a:xfrm>
              <a:off x="-1975344" y="1371594"/>
              <a:ext cx="1022648" cy="1016310"/>
              <a:chOff x="1373226" y="2239831"/>
              <a:chExt cx="1022648" cy="1016310"/>
            </a:xfrm>
          </p:grpSpPr>
          <p:sp>
            <p:nvSpPr>
              <p:cNvPr id="3536" name="Google Shape;3536;gd778a894d7_0_3721"/>
              <p:cNvSpPr/>
              <p:nvPr/>
            </p:nvSpPr>
            <p:spPr>
              <a:xfrm>
                <a:off x="1693986" y="2239831"/>
                <a:ext cx="128872" cy="143599"/>
              </a:xfrm>
              <a:custGeom>
                <a:rect b="b" l="l" r="r" t="t"/>
                <a:pathLst>
                  <a:path extrusionOk="0" h="3742" w="3358">
                    <a:moveTo>
                      <a:pt x="2499" y="1"/>
                    </a:moveTo>
                    <a:cubicBezTo>
                      <a:pt x="2433" y="1"/>
                      <a:pt x="2365" y="9"/>
                      <a:pt x="2298" y="27"/>
                    </a:cubicBezTo>
                    <a:lnTo>
                      <a:pt x="667" y="467"/>
                    </a:lnTo>
                    <a:cubicBezTo>
                      <a:pt x="250" y="574"/>
                      <a:pt x="0" y="1003"/>
                      <a:pt x="119" y="1420"/>
                    </a:cubicBezTo>
                    <a:cubicBezTo>
                      <a:pt x="210" y="1753"/>
                      <a:pt x="515" y="1991"/>
                      <a:pt x="873" y="1991"/>
                    </a:cubicBezTo>
                    <a:cubicBezTo>
                      <a:pt x="938" y="1991"/>
                      <a:pt x="1005" y="1984"/>
                      <a:pt x="1072" y="1967"/>
                    </a:cubicBezTo>
                    <a:lnTo>
                      <a:pt x="1131" y="1943"/>
                    </a:lnTo>
                    <a:lnTo>
                      <a:pt x="1619" y="3741"/>
                    </a:lnTo>
                    <a:cubicBezTo>
                      <a:pt x="2096" y="3575"/>
                      <a:pt x="2596" y="3432"/>
                      <a:pt x="3108" y="3337"/>
                    </a:cubicBezTo>
                    <a:lnTo>
                      <a:pt x="2632" y="1539"/>
                    </a:lnTo>
                    <a:lnTo>
                      <a:pt x="2703" y="1527"/>
                    </a:lnTo>
                    <a:cubicBezTo>
                      <a:pt x="3108" y="1420"/>
                      <a:pt x="3358" y="991"/>
                      <a:pt x="3251" y="574"/>
                    </a:cubicBezTo>
                    <a:cubicBezTo>
                      <a:pt x="3151" y="225"/>
                      <a:pt x="2842" y="1"/>
                      <a:pt x="249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37" name="Google Shape;3537;gd778a894d7_0_3721"/>
              <p:cNvSpPr/>
              <p:nvPr/>
            </p:nvSpPr>
            <p:spPr>
              <a:xfrm>
                <a:off x="1484713" y="2351155"/>
                <a:ext cx="148521" cy="145595"/>
              </a:xfrm>
              <a:custGeom>
                <a:rect b="b" l="l" r="r" t="t"/>
                <a:pathLst>
                  <a:path extrusionOk="0" h="3794" w="3870">
                    <a:moveTo>
                      <a:pt x="2048" y="1"/>
                    </a:moveTo>
                    <a:cubicBezTo>
                      <a:pt x="1849" y="1"/>
                      <a:pt x="1649" y="78"/>
                      <a:pt x="1500" y="233"/>
                    </a:cubicBezTo>
                    <a:lnTo>
                      <a:pt x="310" y="1424"/>
                    </a:lnTo>
                    <a:cubicBezTo>
                      <a:pt x="0" y="1733"/>
                      <a:pt x="0" y="2221"/>
                      <a:pt x="310" y="2519"/>
                    </a:cubicBezTo>
                    <a:cubicBezTo>
                      <a:pt x="459" y="2674"/>
                      <a:pt x="655" y="2751"/>
                      <a:pt x="853" y="2751"/>
                    </a:cubicBezTo>
                    <a:cubicBezTo>
                      <a:pt x="1051" y="2751"/>
                      <a:pt x="1250" y="2674"/>
                      <a:pt x="1405" y="2519"/>
                    </a:cubicBezTo>
                    <a:lnTo>
                      <a:pt x="1453" y="2471"/>
                    </a:lnTo>
                    <a:lnTo>
                      <a:pt x="2774" y="3793"/>
                    </a:lnTo>
                    <a:cubicBezTo>
                      <a:pt x="3108" y="3400"/>
                      <a:pt x="3477" y="3031"/>
                      <a:pt x="3870" y="2698"/>
                    </a:cubicBezTo>
                    <a:lnTo>
                      <a:pt x="2548" y="1376"/>
                    </a:lnTo>
                    <a:lnTo>
                      <a:pt x="2596" y="1328"/>
                    </a:lnTo>
                    <a:cubicBezTo>
                      <a:pt x="2905" y="1019"/>
                      <a:pt x="2905" y="531"/>
                      <a:pt x="2596" y="233"/>
                    </a:cubicBezTo>
                    <a:cubicBezTo>
                      <a:pt x="2447" y="78"/>
                      <a:pt x="2247" y="1"/>
                      <a:pt x="204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38" name="Google Shape;3538;gd778a894d7_0_3721"/>
              <p:cNvSpPr/>
              <p:nvPr/>
            </p:nvSpPr>
            <p:spPr>
              <a:xfrm>
                <a:off x="1373226" y="2561063"/>
                <a:ext cx="146679" cy="122186"/>
              </a:xfrm>
              <a:custGeom>
                <a:rect b="b" l="l" r="r" t="t"/>
                <a:pathLst>
                  <a:path extrusionOk="0" h="3184" w="3822">
                    <a:moveTo>
                      <a:pt x="1292" y="0"/>
                    </a:moveTo>
                    <a:cubicBezTo>
                      <a:pt x="953" y="0"/>
                      <a:pt x="638" y="224"/>
                      <a:pt x="548" y="573"/>
                    </a:cubicBezTo>
                    <a:lnTo>
                      <a:pt x="107" y="2205"/>
                    </a:lnTo>
                    <a:cubicBezTo>
                      <a:pt x="0" y="2621"/>
                      <a:pt x="238" y="3050"/>
                      <a:pt x="655" y="3157"/>
                    </a:cubicBezTo>
                    <a:cubicBezTo>
                      <a:pt x="720" y="3175"/>
                      <a:pt x="787" y="3183"/>
                      <a:pt x="853" y="3183"/>
                    </a:cubicBezTo>
                    <a:cubicBezTo>
                      <a:pt x="1185" y="3183"/>
                      <a:pt x="1508" y="2967"/>
                      <a:pt x="1607" y="2609"/>
                    </a:cubicBezTo>
                    <a:lnTo>
                      <a:pt x="1619" y="2538"/>
                    </a:lnTo>
                    <a:lnTo>
                      <a:pt x="3417" y="3026"/>
                    </a:lnTo>
                    <a:cubicBezTo>
                      <a:pt x="3512" y="2502"/>
                      <a:pt x="3643" y="2002"/>
                      <a:pt x="3822" y="1526"/>
                    </a:cubicBezTo>
                    <a:lnTo>
                      <a:pt x="2024" y="1038"/>
                    </a:lnTo>
                    <a:lnTo>
                      <a:pt x="2048" y="978"/>
                    </a:lnTo>
                    <a:cubicBezTo>
                      <a:pt x="2155" y="561"/>
                      <a:pt x="1905" y="133"/>
                      <a:pt x="1488" y="26"/>
                    </a:cubicBezTo>
                    <a:cubicBezTo>
                      <a:pt x="1423" y="8"/>
                      <a:pt x="1357" y="0"/>
                      <a:pt x="129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39" name="Google Shape;3539;gd778a894d7_0_3721"/>
              <p:cNvSpPr/>
              <p:nvPr/>
            </p:nvSpPr>
            <p:spPr>
              <a:xfrm>
                <a:off x="1373226" y="2812760"/>
                <a:ext cx="146679" cy="122378"/>
              </a:xfrm>
              <a:custGeom>
                <a:rect b="b" l="l" r="r" t="t"/>
                <a:pathLst>
                  <a:path extrusionOk="0" h="3189" w="3822">
                    <a:moveTo>
                      <a:pt x="853" y="1"/>
                    </a:moveTo>
                    <a:cubicBezTo>
                      <a:pt x="787" y="1"/>
                      <a:pt x="720" y="9"/>
                      <a:pt x="655" y="27"/>
                    </a:cubicBezTo>
                    <a:cubicBezTo>
                      <a:pt x="238" y="134"/>
                      <a:pt x="0" y="563"/>
                      <a:pt x="107" y="979"/>
                    </a:cubicBezTo>
                    <a:lnTo>
                      <a:pt x="548" y="2611"/>
                    </a:lnTo>
                    <a:cubicBezTo>
                      <a:pt x="637" y="2957"/>
                      <a:pt x="948" y="3188"/>
                      <a:pt x="1283" y="3188"/>
                    </a:cubicBezTo>
                    <a:cubicBezTo>
                      <a:pt x="1351" y="3188"/>
                      <a:pt x="1420" y="3178"/>
                      <a:pt x="1488" y="3158"/>
                    </a:cubicBezTo>
                    <a:cubicBezTo>
                      <a:pt x="1905" y="3051"/>
                      <a:pt x="2155" y="2623"/>
                      <a:pt x="2048" y="2206"/>
                    </a:cubicBezTo>
                    <a:lnTo>
                      <a:pt x="2024" y="2146"/>
                    </a:lnTo>
                    <a:lnTo>
                      <a:pt x="3822" y="1658"/>
                    </a:lnTo>
                    <a:cubicBezTo>
                      <a:pt x="3643" y="1182"/>
                      <a:pt x="3512" y="682"/>
                      <a:pt x="3417" y="158"/>
                    </a:cubicBezTo>
                    <a:lnTo>
                      <a:pt x="1619" y="646"/>
                    </a:lnTo>
                    <a:lnTo>
                      <a:pt x="1607" y="575"/>
                    </a:lnTo>
                    <a:cubicBezTo>
                      <a:pt x="1508" y="217"/>
                      <a:pt x="1185" y="1"/>
                      <a:pt x="853"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0" name="Google Shape;3540;gd778a894d7_0_3721"/>
              <p:cNvSpPr/>
              <p:nvPr/>
            </p:nvSpPr>
            <p:spPr>
              <a:xfrm>
                <a:off x="1484713" y="2999260"/>
                <a:ext cx="148521" cy="145595"/>
              </a:xfrm>
              <a:custGeom>
                <a:rect b="b" l="l" r="r" t="t"/>
                <a:pathLst>
                  <a:path extrusionOk="0" h="3794" w="3870">
                    <a:moveTo>
                      <a:pt x="2774" y="1"/>
                    </a:moveTo>
                    <a:lnTo>
                      <a:pt x="1453" y="1323"/>
                    </a:lnTo>
                    <a:lnTo>
                      <a:pt x="1405" y="1275"/>
                    </a:lnTo>
                    <a:cubicBezTo>
                      <a:pt x="1250" y="1120"/>
                      <a:pt x="1051" y="1043"/>
                      <a:pt x="853" y="1043"/>
                    </a:cubicBezTo>
                    <a:cubicBezTo>
                      <a:pt x="655" y="1043"/>
                      <a:pt x="459" y="1120"/>
                      <a:pt x="310" y="1275"/>
                    </a:cubicBezTo>
                    <a:cubicBezTo>
                      <a:pt x="0" y="1573"/>
                      <a:pt x="0" y="2073"/>
                      <a:pt x="310" y="2370"/>
                    </a:cubicBezTo>
                    <a:lnTo>
                      <a:pt x="1500" y="3561"/>
                    </a:lnTo>
                    <a:cubicBezTo>
                      <a:pt x="1649" y="3716"/>
                      <a:pt x="1849" y="3793"/>
                      <a:pt x="2048" y="3793"/>
                    </a:cubicBezTo>
                    <a:cubicBezTo>
                      <a:pt x="2247" y="3793"/>
                      <a:pt x="2447" y="3716"/>
                      <a:pt x="2596" y="3561"/>
                    </a:cubicBezTo>
                    <a:cubicBezTo>
                      <a:pt x="2905" y="3263"/>
                      <a:pt x="2905" y="2775"/>
                      <a:pt x="2596" y="2466"/>
                    </a:cubicBezTo>
                    <a:lnTo>
                      <a:pt x="2548" y="2418"/>
                    </a:lnTo>
                    <a:lnTo>
                      <a:pt x="3870" y="1096"/>
                    </a:lnTo>
                    <a:cubicBezTo>
                      <a:pt x="3477" y="763"/>
                      <a:pt x="3108" y="394"/>
                      <a:pt x="2774"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1" name="Google Shape;3541;gd778a894d7_0_3721"/>
              <p:cNvSpPr/>
              <p:nvPr/>
            </p:nvSpPr>
            <p:spPr>
              <a:xfrm>
                <a:off x="1693986" y="3112580"/>
                <a:ext cx="128872" cy="143561"/>
              </a:xfrm>
              <a:custGeom>
                <a:rect b="b" l="l" r="r" t="t"/>
                <a:pathLst>
                  <a:path extrusionOk="0" h="3741" w="3358">
                    <a:moveTo>
                      <a:pt x="1619" y="1"/>
                    </a:moveTo>
                    <a:lnTo>
                      <a:pt x="1131" y="1799"/>
                    </a:lnTo>
                    <a:lnTo>
                      <a:pt x="1072" y="1775"/>
                    </a:lnTo>
                    <a:cubicBezTo>
                      <a:pt x="1005" y="1758"/>
                      <a:pt x="938" y="1751"/>
                      <a:pt x="873" y="1751"/>
                    </a:cubicBezTo>
                    <a:cubicBezTo>
                      <a:pt x="515" y="1751"/>
                      <a:pt x="210" y="1989"/>
                      <a:pt x="119" y="2322"/>
                    </a:cubicBezTo>
                    <a:cubicBezTo>
                      <a:pt x="0" y="2739"/>
                      <a:pt x="250" y="3168"/>
                      <a:pt x="667" y="3275"/>
                    </a:cubicBezTo>
                    <a:lnTo>
                      <a:pt x="2298" y="3715"/>
                    </a:lnTo>
                    <a:cubicBezTo>
                      <a:pt x="2365" y="3733"/>
                      <a:pt x="2433" y="3741"/>
                      <a:pt x="2499" y="3741"/>
                    </a:cubicBezTo>
                    <a:cubicBezTo>
                      <a:pt x="2842" y="3741"/>
                      <a:pt x="3151" y="3517"/>
                      <a:pt x="3251" y="3168"/>
                    </a:cubicBezTo>
                    <a:cubicBezTo>
                      <a:pt x="3358" y="2751"/>
                      <a:pt x="3108" y="2322"/>
                      <a:pt x="2703" y="2215"/>
                    </a:cubicBezTo>
                    <a:lnTo>
                      <a:pt x="2632" y="2203"/>
                    </a:lnTo>
                    <a:lnTo>
                      <a:pt x="3108" y="405"/>
                    </a:lnTo>
                    <a:cubicBezTo>
                      <a:pt x="2596" y="310"/>
                      <a:pt x="2096" y="167"/>
                      <a:pt x="161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2" name="Google Shape;3542;gd778a894d7_0_3721"/>
              <p:cNvSpPr/>
              <p:nvPr/>
            </p:nvSpPr>
            <p:spPr>
              <a:xfrm>
                <a:off x="1946204" y="3112580"/>
                <a:ext cx="128449" cy="143561"/>
              </a:xfrm>
              <a:custGeom>
                <a:rect b="b" l="l" r="r" t="t"/>
                <a:pathLst>
                  <a:path extrusionOk="0" h="3741" w="3347">
                    <a:moveTo>
                      <a:pt x="1739" y="1"/>
                    </a:moveTo>
                    <a:cubicBezTo>
                      <a:pt x="1263" y="167"/>
                      <a:pt x="751" y="310"/>
                      <a:pt x="239" y="405"/>
                    </a:cubicBezTo>
                    <a:lnTo>
                      <a:pt x="727" y="2203"/>
                    </a:lnTo>
                    <a:lnTo>
                      <a:pt x="655" y="2215"/>
                    </a:lnTo>
                    <a:cubicBezTo>
                      <a:pt x="239" y="2322"/>
                      <a:pt x="0" y="2751"/>
                      <a:pt x="108" y="3168"/>
                    </a:cubicBezTo>
                    <a:cubicBezTo>
                      <a:pt x="197" y="3517"/>
                      <a:pt x="513" y="3741"/>
                      <a:pt x="859" y="3741"/>
                    </a:cubicBezTo>
                    <a:cubicBezTo>
                      <a:pt x="925" y="3741"/>
                      <a:pt x="993" y="3733"/>
                      <a:pt x="1060" y="3715"/>
                    </a:cubicBezTo>
                    <a:lnTo>
                      <a:pt x="2691" y="3275"/>
                    </a:lnTo>
                    <a:cubicBezTo>
                      <a:pt x="3108" y="3168"/>
                      <a:pt x="3346" y="2739"/>
                      <a:pt x="3239" y="2322"/>
                    </a:cubicBezTo>
                    <a:cubicBezTo>
                      <a:pt x="3148" y="1989"/>
                      <a:pt x="2835" y="1751"/>
                      <a:pt x="2481" y="1751"/>
                    </a:cubicBezTo>
                    <a:cubicBezTo>
                      <a:pt x="2417" y="1751"/>
                      <a:pt x="2352" y="1758"/>
                      <a:pt x="2286" y="1775"/>
                    </a:cubicBezTo>
                    <a:lnTo>
                      <a:pt x="2227" y="1799"/>
                    </a:lnTo>
                    <a:lnTo>
                      <a:pt x="1739"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3" name="Google Shape;3543;gd778a894d7_0_3721"/>
              <p:cNvSpPr/>
              <p:nvPr/>
            </p:nvSpPr>
            <p:spPr>
              <a:xfrm>
                <a:off x="2135827" y="2999260"/>
                <a:ext cx="148559" cy="145595"/>
              </a:xfrm>
              <a:custGeom>
                <a:rect b="b" l="l" r="r" t="t"/>
                <a:pathLst>
                  <a:path extrusionOk="0" h="3794" w="3871">
                    <a:moveTo>
                      <a:pt x="1096" y="1"/>
                    </a:moveTo>
                    <a:cubicBezTo>
                      <a:pt x="763" y="394"/>
                      <a:pt x="393" y="763"/>
                      <a:pt x="1" y="1096"/>
                    </a:cubicBezTo>
                    <a:lnTo>
                      <a:pt x="1322" y="2418"/>
                    </a:lnTo>
                    <a:lnTo>
                      <a:pt x="1275" y="2466"/>
                    </a:lnTo>
                    <a:cubicBezTo>
                      <a:pt x="965" y="2775"/>
                      <a:pt x="965" y="3263"/>
                      <a:pt x="1275" y="3561"/>
                    </a:cubicBezTo>
                    <a:cubicBezTo>
                      <a:pt x="1423" y="3716"/>
                      <a:pt x="1620" y="3793"/>
                      <a:pt x="1818" y="3793"/>
                    </a:cubicBezTo>
                    <a:cubicBezTo>
                      <a:pt x="2016" y="3793"/>
                      <a:pt x="2215" y="3716"/>
                      <a:pt x="2370" y="3561"/>
                    </a:cubicBezTo>
                    <a:lnTo>
                      <a:pt x="3561" y="2370"/>
                    </a:lnTo>
                    <a:cubicBezTo>
                      <a:pt x="3870" y="2073"/>
                      <a:pt x="3870" y="1573"/>
                      <a:pt x="3561" y="1275"/>
                    </a:cubicBezTo>
                    <a:cubicBezTo>
                      <a:pt x="3412" y="1120"/>
                      <a:pt x="3212" y="1043"/>
                      <a:pt x="3013" y="1043"/>
                    </a:cubicBezTo>
                    <a:cubicBezTo>
                      <a:pt x="2813" y="1043"/>
                      <a:pt x="2614" y="1120"/>
                      <a:pt x="2465" y="1275"/>
                    </a:cubicBezTo>
                    <a:lnTo>
                      <a:pt x="2418" y="1323"/>
                    </a:lnTo>
                    <a:lnTo>
                      <a:pt x="1096"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4" name="Google Shape;3544;gd778a894d7_0_3721"/>
              <p:cNvSpPr/>
              <p:nvPr/>
            </p:nvSpPr>
            <p:spPr>
              <a:xfrm>
                <a:off x="2249157" y="2812760"/>
                <a:ext cx="146717" cy="122378"/>
              </a:xfrm>
              <a:custGeom>
                <a:rect b="b" l="l" r="r" t="t"/>
                <a:pathLst>
                  <a:path extrusionOk="0" h="3189" w="3823">
                    <a:moveTo>
                      <a:pt x="2965" y="1"/>
                    </a:moveTo>
                    <a:cubicBezTo>
                      <a:pt x="2629" y="1"/>
                      <a:pt x="2314" y="217"/>
                      <a:pt x="2215" y="575"/>
                    </a:cubicBezTo>
                    <a:lnTo>
                      <a:pt x="2191" y="646"/>
                    </a:lnTo>
                    <a:lnTo>
                      <a:pt x="405" y="158"/>
                    </a:lnTo>
                    <a:cubicBezTo>
                      <a:pt x="310" y="682"/>
                      <a:pt x="167" y="1182"/>
                      <a:pt x="0" y="1658"/>
                    </a:cubicBezTo>
                    <a:lnTo>
                      <a:pt x="1798" y="2146"/>
                    </a:lnTo>
                    <a:lnTo>
                      <a:pt x="1774" y="2206"/>
                    </a:lnTo>
                    <a:cubicBezTo>
                      <a:pt x="1667" y="2623"/>
                      <a:pt x="1917" y="3051"/>
                      <a:pt x="2322" y="3158"/>
                    </a:cubicBezTo>
                    <a:cubicBezTo>
                      <a:pt x="2393" y="3178"/>
                      <a:pt x="2463" y="3188"/>
                      <a:pt x="2533" y="3188"/>
                    </a:cubicBezTo>
                    <a:cubicBezTo>
                      <a:pt x="2875" y="3188"/>
                      <a:pt x="3186" y="2957"/>
                      <a:pt x="3275" y="2611"/>
                    </a:cubicBezTo>
                    <a:lnTo>
                      <a:pt x="3715" y="979"/>
                    </a:lnTo>
                    <a:cubicBezTo>
                      <a:pt x="3822" y="563"/>
                      <a:pt x="3584" y="134"/>
                      <a:pt x="3167" y="27"/>
                    </a:cubicBezTo>
                    <a:cubicBezTo>
                      <a:pt x="3100" y="9"/>
                      <a:pt x="3032" y="1"/>
                      <a:pt x="2965"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5" name="Google Shape;3545;gd778a894d7_0_3721"/>
              <p:cNvSpPr/>
              <p:nvPr/>
            </p:nvSpPr>
            <p:spPr>
              <a:xfrm>
                <a:off x="2249157" y="2561063"/>
                <a:ext cx="146717" cy="122186"/>
              </a:xfrm>
              <a:custGeom>
                <a:rect b="b" l="l" r="r" t="t"/>
                <a:pathLst>
                  <a:path extrusionOk="0" h="3184" w="3823">
                    <a:moveTo>
                      <a:pt x="2523" y="0"/>
                    </a:moveTo>
                    <a:cubicBezTo>
                      <a:pt x="2457" y="0"/>
                      <a:pt x="2389" y="8"/>
                      <a:pt x="2322" y="26"/>
                    </a:cubicBezTo>
                    <a:cubicBezTo>
                      <a:pt x="1917" y="133"/>
                      <a:pt x="1667" y="561"/>
                      <a:pt x="1774" y="978"/>
                    </a:cubicBezTo>
                    <a:lnTo>
                      <a:pt x="1798" y="1038"/>
                    </a:lnTo>
                    <a:lnTo>
                      <a:pt x="0" y="1526"/>
                    </a:lnTo>
                    <a:cubicBezTo>
                      <a:pt x="167" y="2002"/>
                      <a:pt x="310" y="2502"/>
                      <a:pt x="405" y="3026"/>
                    </a:cubicBezTo>
                    <a:lnTo>
                      <a:pt x="2191" y="2538"/>
                    </a:lnTo>
                    <a:lnTo>
                      <a:pt x="2215" y="2609"/>
                    </a:lnTo>
                    <a:cubicBezTo>
                      <a:pt x="2314" y="2967"/>
                      <a:pt x="2629" y="3183"/>
                      <a:pt x="2965" y="3183"/>
                    </a:cubicBezTo>
                    <a:cubicBezTo>
                      <a:pt x="3032" y="3183"/>
                      <a:pt x="3100" y="3175"/>
                      <a:pt x="3167" y="3157"/>
                    </a:cubicBezTo>
                    <a:cubicBezTo>
                      <a:pt x="3584" y="3050"/>
                      <a:pt x="3822" y="2621"/>
                      <a:pt x="3715" y="2205"/>
                    </a:cubicBezTo>
                    <a:lnTo>
                      <a:pt x="3275" y="573"/>
                    </a:lnTo>
                    <a:cubicBezTo>
                      <a:pt x="3185" y="224"/>
                      <a:pt x="2869" y="0"/>
                      <a:pt x="2523"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6" name="Google Shape;3546;gd778a894d7_0_3721"/>
              <p:cNvSpPr/>
              <p:nvPr/>
            </p:nvSpPr>
            <p:spPr>
              <a:xfrm>
                <a:off x="2135827" y="2351155"/>
                <a:ext cx="148559" cy="145595"/>
              </a:xfrm>
              <a:custGeom>
                <a:rect b="b" l="l" r="r" t="t"/>
                <a:pathLst>
                  <a:path extrusionOk="0" h="3794" w="3871">
                    <a:moveTo>
                      <a:pt x="1818" y="1"/>
                    </a:moveTo>
                    <a:cubicBezTo>
                      <a:pt x="1620" y="1"/>
                      <a:pt x="1423" y="78"/>
                      <a:pt x="1275" y="233"/>
                    </a:cubicBezTo>
                    <a:cubicBezTo>
                      <a:pt x="965" y="531"/>
                      <a:pt x="965" y="1019"/>
                      <a:pt x="1275" y="1328"/>
                    </a:cubicBezTo>
                    <a:lnTo>
                      <a:pt x="1322" y="1376"/>
                    </a:lnTo>
                    <a:lnTo>
                      <a:pt x="1" y="2698"/>
                    </a:lnTo>
                    <a:cubicBezTo>
                      <a:pt x="393" y="3031"/>
                      <a:pt x="763" y="3400"/>
                      <a:pt x="1096" y="3793"/>
                    </a:cubicBezTo>
                    <a:lnTo>
                      <a:pt x="2418" y="2471"/>
                    </a:lnTo>
                    <a:lnTo>
                      <a:pt x="2465" y="2519"/>
                    </a:lnTo>
                    <a:cubicBezTo>
                      <a:pt x="2614" y="2674"/>
                      <a:pt x="2813" y="2751"/>
                      <a:pt x="3013" y="2751"/>
                    </a:cubicBezTo>
                    <a:cubicBezTo>
                      <a:pt x="3212" y="2751"/>
                      <a:pt x="3412" y="2674"/>
                      <a:pt x="3561" y="2519"/>
                    </a:cubicBezTo>
                    <a:cubicBezTo>
                      <a:pt x="3870" y="2221"/>
                      <a:pt x="3870" y="1733"/>
                      <a:pt x="3561" y="1424"/>
                    </a:cubicBezTo>
                    <a:lnTo>
                      <a:pt x="2370" y="233"/>
                    </a:lnTo>
                    <a:cubicBezTo>
                      <a:pt x="2215" y="78"/>
                      <a:pt x="2016" y="1"/>
                      <a:pt x="181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7" name="Google Shape;3547;gd778a894d7_0_3721"/>
              <p:cNvSpPr/>
              <p:nvPr/>
            </p:nvSpPr>
            <p:spPr>
              <a:xfrm>
                <a:off x="1946204" y="2239831"/>
                <a:ext cx="128449" cy="143599"/>
              </a:xfrm>
              <a:custGeom>
                <a:rect b="b" l="l" r="r" t="t"/>
                <a:pathLst>
                  <a:path extrusionOk="0" h="3742" w="3347">
                    <a:moveTo>
                      <a:pt x="859" y="1"/>
                    </a:moveTo>
                    <a:cubicBezTo>
                      <a:pt x="513" y="1"/>
                      <a:pt x="197" y="225"/>
                      <a:pt x="108" y="574"/>
                    </a:cubicBezTo>
                    <a:cubicBezTo>
                      <a:pt x="0" y="991"/>
                      <a:pt x="239" y="1420"/>
                      <a:pt x="655" y="1527"/>
                    </a:cubicBezTo>
                    <a:lnTo>
                      <a:pt x="727" y="1539"/>
                    </a:lnTo>
                    <a:lnTo>
                      <a:pt x="239" y="3337"/>
                    </a:lnTo>
                    <a:cubicBezTo>
                      <a:pt x="751" y="3432"/>
                      <a:pt x="1263" y="3575"/>
                      <a:pt x="1739" y="3741"/>
                    </a:cubicBezTo>
                    <a:lnTo>
                      <a:pt x="2227" y="1943"/>
                    </a:lnTo>
                    <a:lnTo>
                      <a:pt x="2286" y="1967"/>
                    </a:lnTo>
                    <a:cubicBezTo>
                      <a:pt x="2352" y="1984"/>
                      <a:pt x="2417" y="1991"/>
                      <a:pt x="2481" y="1991"/>
                    </a:cubicBezTo>
                    <a:cubicBezTo>
                      <a:pt x="2835" y="1991"/>
                      <a:pt x="3148" y="1753"/>
                      <a:pt x="3239" y="1420"/>
                    </a:cubicBezTo>
                    <a:cubicBezTo>
                      <a:pt x="3346" y="1003"/>
                      <a:pt x="3108" y="574"/>
                      <a:pt x="2691" y="467"/>
                    </a:cubicBezTo>
                    <a:lnTo>
                      <a:pt x="1060" y="27"/>
                    </a:lnTo>
                    <a:cubicBezTo>
                      <a:pt x="993" y="9"/>
                      <a:pt x="925" y="1"/>
                      <a:pt x="85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grpSp>
        <p:nvGrpSpPr>
          <p:cNvPr id="3548" name="Google Shape;3548;gd778a894d7_0_3721"/>
          <p:cNvGrpSpPr/>
          <p:nvPr/>
        </p:nvGrpSpPr>
        <p:grpSpPr>
          <a:xfrm>
            <a:off x="5485438" y="2028679"/>
            <a:ext cx="1221042" cy="1213576"/>
            <a:chOff x="-1975344" y="1371594"/>
            <a:chExt cx="1022648" cy="1016310"/>
          </a:xfrm>
        </p:grpSpPr>
        <p:sp>
          <p:nvSpPr>
            <p:cNvPr id="3549" name="Google Shape;3549;gd778a894d7_0_3721"/>
            <p:cNvSpPr/>
            <p:nvPr/>
          </p:nvSpPr>
          <p:spPr>
            <a:xfrm>
              <a:off x="-1791170" y="1552598"/>
              <a:ext cx="654300" cy="654300"/>
            </a:xfrm>
            <a:prstGeom prst="ellipse">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3550" name="Google Shape;3550;gd778a894d7_0_3721"/>
            <p:cNvGrpSpPr/>
            <p:nvPr/>
          </p:nvGrpSpPr>
          <p:grpSpPr>
            <a:xfrm>
              <a:off x="-1975344" y="1371594"/>
              <a:ext cx="1022648" cy="1016310"/>
              <a:chOff x="1373226" y="2239831"/>
              <a:chExt cx="1022648" cy="1016310"/>
            </a:xfrm>
          </p:grpSpPr>
          <p:sp>
            <p:nvSpPr>
              <p:cNvPr id="3551" name="Google Shape;3551;gd778a894d7_0_3721"/>
              <p:cNvSpPr/>
              <p:nvPr/>
            </p:nvSpPr>
            <p:spPr>
              <a:xfrm>
                <a:off x="1693986" y="2239831"/>
                <a:ext cx="128872" cy="143599"/>
              </a:xfrm>
              <a:custGeom>
                <a:rect b="b" l="l" r="r" t="t"/>
                <a:pathLst>
                  <a:path extrusionOk="0" h="3742" w="3358">
                    <a:moveTo>
                      <a:pt x="2499" y="1"/>
                    </a:moveTo>
                    <a:cubicBezTo>
                      <a:pt x="2433" y="1"/>
                      <a:pt x="2365" y="9"/>
                      <a:pt x="2298" y="27"/>
                    </a:cubicBezTo>
                    <a:lnTo>
                      <a:pt x="667" y="467"/>
                    </a:lnTo>
                    <a:cubicBezTo>
                      <a:pt x="250" y="574"/>
                      <a:pt x="0" y="1003"/>
                      <a:pt x="119" y="1420"/>
                    </a:cubicBezTo>
                    <a:cubicBezTo>
                      <a:pt x="210" y="1753"/>
                      <a:pt x="515" y="1991"/>
                      <a:pt x="873" y="1991"/>
                    </a:cubicBezTo>
                    <a:cubicBezTo>
                      <a:pt x="938" y="1991"/>
                      <a:pt x="1005" y="1984"/>
                      <a:pt x="1072" y="1967"/>
                    </a:cubicBezTo>
                    <a:lnTo>
                      <a:pt x="1131" y="1943"/>
                    </a:lnTo>
                    <a:lnTo>
                      <a:pt x="1619" y="3741"/>
                    </a:lnTo>
                    <a:cubicBezTo>
                      <a:pt x="2096" y="3575"/>
                      <a:pt x="2596" y="3432"/>
                      <a:pt x="3108" y="3337"/>
                    </a:cubicBezTo>
                    <a:lnTo>
                      <a:pt x="2632" y="1539"/>
                    </a:lnTo>
                    <a:lnTo>
                      <a:pt x="2703" y="1527"/>
                    </a:lnTo>
                    <a:cubicBezTo>
                      <a:pt x="3108" y="1420"/>
                      <a:pt x="3358" y="991"/>
                      <a:pt x="3251" y="574"/>
                    </a:cubicBezTo>
                    <a:cubicBezTo>
                      <a:pt x="3151" y="225"/>
                      <a:pt x="2842" y="1"/>
                      <a:pt x="2499"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52" name="Google Shape;3552;gd778a894d7_0_3721"/>
              <p:cNvSpPr/>
              <p:nvPr/>
            </p:nvSpPr>
            <p:spPr>
              <a:xfrm>
                <a:off x="1484713" y="2351155"/>
                <a:ext cx="148521" cy="145595"/>
              </a:xfrm>
              <a:custGeom>
                <a:rect b="b" l="l" r="r" t="t"/>
                <a:pathLst>
                  <a:path extrusionOk="0" h="3794" w="3870">
                    <a:moveTo>
                      <a:pt x="2048" y="1"/>
                    </a:moveTo>
                    <a:cubicBezTo>
                      <a:pt x="1849" y="1"/>
                      <a:pt x="1649" y="78"/>
                      <a:pt x="1500" y="233"/>
                    </a:cubicBezTo>
                    <a:lnTo>
                      <a:pt x="310" y="1424"/>
                    </a:lnTo>
                    <a:cubicBezTo>
                      <a:pt x="0" y="1733"/>
                      <a:pt x="0" y="2221"/>
                      <a:pt x="310" y="2519"/>
                    </a:cubicBezTo>
                    <a:cubicBezTo>
                      <a:pt x="459" y="2674"/>
                      <a:pt x="655" y="2751"/>
                      <a:pt x="853" y="2751"/>
                    </a:cubicBezTo>
                    <a:cubicBezTo>
                      <a:pt x="1051" y="2751"/>
                      <a:pt x="1250" y="2674"/>
                      <a:pt x="1405" y="2519"/>
                    </a:cubicBezTo>
                    <a:lnTo>
                      <a:pt x="1453" y="2471"/>
                    </a:lnTo>
                    <a:lnTo>
                      <a:pt x="2774" y="3793"/>
                    </a:lnTo>
                    <a:cubicBezTo>
                      <a:pt x="3108" y="3400"/>
                      <a:pt x="3477" y="3031"/>
                      <a:pt x="3870" y="2698"/>
                    </a:cubicBezTo>
                    <a:lnTo>
                      <a:pt x="2548" y="1376"/>
                    </a:lnTo>
                    <a:lnTo>
                      <a:pt x="2596" y="1328"/>
                    </a:lnTo>
                    <a:cubicBezTo>
                      <a:pt x="2905" y="1019"/>
                      <a:pt x="2905" y="531"/>
                      <a:pt x="2596" y="233"/>
                    </a:cubicBezTo>
                    <a:cubicBezTo>
                      <a:pt x="2447" y="78"/>
                      <a:pt x="2247" y="1"/>
                      <a:pt x="204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53" name="Google Shape;3553;gd778a894d7_0_3721"/>
              <p:cNvSpPr/>
              <p:nvPr/>
            </p:nvSpPr>
            <p:spPr>
              <a:xfrm>
                <a:off x="1373226" y="2561063"/>
                <a:ext cx="146679" cy="122186"/>
              </a:xfrm>
              <a:custGeom>
                <a:rect b="b" l="l" r="r" t="t"/>
                <a:pathLst>
                  <a:path extrusionOk="0" h="3184" w="3822">
                    <a:moveTo>
                      <a:pt x="1292" y="0"/>
                    </a:moveTo>
                    <a:cubicBezTo>
                      <a:pt x="953" y="0"/>
                      <a:pt x="638" y="224"/>
                      <a:pt x="548" y="573"/>
                    </a:cubicBezTo>
                    <a:lnTo>
                      <a:pt x="107" y="2205"/>
                    </a:lnTo>
                    <a:cubicBezTo>
                      <a:pt x="0" y="2621"/>
                      <a:pt x="238" y="3050"/>
                      <a:pt x="655" y="3157"/>
                    </a:cubicBezTo>
                    <a:cubicBezTo>
                      <a:pt x="720" y="3175"/>
                      <a:pt x="787" y="3183"/>
                      <a:pt x="853" y="3183"/>
                    </a:cubicBezTo>
                    <a:cubicBezTo>
                      <a:pt x="1185" y="3183"/>
                      <a:pt x="1508" y="2967"/>
                      <a:pt x="1607" y="2609"/>
                    </a:cubicBezTo>
                    <a:lnTo>
                      <a:pt x="1619" y="2538"/>
                    </a:lnTo>
                    <a:lnTo>
                      <a:pt x="3417" y="3026"/>
                    </a:lnTo>
                    <a:cubicBezTo>
                      <a:pt x="3512" y="2502"/>
                      <a:pt x="3643" y="2002"/>
                      <a:pt x="3822" y="1526"/>
                    </a:cubicBezTo>
                    <a:lnTo>
                      <a:pt x="2024" y="1038"/>
                    </a:lnTo>
                    <a:lnTo>
                      <a:pt x="2048" y="978"/>
                    </a:lnTo>
                    <a:cubicBezTo>
                      <a:pt x="2155" y="561"/>
                      <a:pt x="1905" y="133"/>
                      <a:pt x="1488" y="26"/>
                    </a:cubicBezTo>
                    <a:cubicBezTo>
                      <a:pt x="1423" y="8"/>
                      <a:pt x="1357" y="0"/>
                      <a:pt x="129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54" name="Google Shape;3554;gd778a894d7_0_3721"/>
              <p:cNvSpPr/>
              <p:nvPr/>
            </p:nvSpPr>
            <p:spPr>
              <a:xfrm>
                <a:off x="1373226" y="2812760"/>
                <a:ext cx="146679" cy="122378"/>
              </a:xfrm>
              <a:custGeom>
                <a:rect b="b" l="l" r="r" t="t"/>
                <a:pathLst>
                  <a:path extrusionOk="0" h="3189" w="3822">
                    <a:moveTo>
                      <a:pt x="853" y="1"/>
                    </a:moveTo>
                    <a:cubicBezTo>
                      <a:pt x="787" y="1"/>
                      <a:pt x="720" y="9"/>
                      <a:pt x="655" y="27"/>
                    </a:cubicBezTo>
                    <a:cubicBezTo>
                      <a:pt x="238" y="134"/>
                      <a:pt x="0" y="563"/>
                      <a:pt x="107" y="979"/>
                    </a:cubicBezTo>
                    <a:lnTo>
                      <a:pt x="548" y="2611"/>
                    </a:lnTo>
                    <a:cubicBezTo>
                      <a:pt x="637" y="2957"/>
                      <a:pt x="948" y="3188"/>
                      <a:pt x="1283" y="3188"/>
                    </a:cubicBezTo>
                    <a:cubicBezTo>
                      <a:pt x="1351" y="3188"/>
                      <a:pt x="1420" y="3178"/>
                      <a:pt x="1488" y="3158"/>
                    </a:cubicBezTo>
                    <a:cubicBezTo>
                      <a:pt x="1905" y="3051"/>
                      <a:pt x="2155" y="2623"/>
                      <a:pt x="2048" y="2206"/>
                    </a:cubicBezTo>
                    <a:lnTo>
                      <a:pt x="2024" y="2146"/>
                    </a:lnTo>
                    <a:lnTo>
                      <a:pt x="3822" y="1658"/>
                    </a:lnTo>
                    <a:cubicBezTo>
                      <a:pt x="3643" y="1182"/>
                      <a:pt x="3512" y="682"/>
                      <a:pt x="3417" y="158"/>
                    </a:cubicBezTo>
                    <a:lnTo>
                      <a:pt x="1619" y="646"/>
                    </a:lnTo>
                    <a:lnTo>
                      <a:pt x="1607" y="575"/>
                    </a:lnTo>
                    <a:cubicBezTo>
                      <a:pt x="1508" y="217"/>
                      <a:pt x="1185" y="1"/>
                      <a:pt x="853"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55" name="Google Shape;3555;gd778a894d7_0_3721"/>
              <p:cNvSpPr/>
              <p:nvPr/>
            </p:nvSpPr>
            <p:spPr>
              <a:xfrm>
                <a:off x="1484713" y="2999260"/>
                <a:ext cx="148521" cy="145595"/>
              </a:xfrm>
              <a:custGeom>
                <a:rect b="b" l="l" r="r" t="t"/>
                <a:pathLst>
                  <a:path extrusionOk="0" h="3794" w="3870">
                    <a:moveTo>
                      <a:pt x="2774" y="1"/>
                    </a:moveTo>
                    <a:lnTo>
                      <a:pt x="1453" y="1323"/>
                    </a:lnTo>
                    <a:lnTo>
                      <a:pt x="1405" y="1275"/>
                    </a:lnTo>
                    <a:cubicBezTo>
                      <a:pt x="1250" y="1120"/>
                      <a:pt x="1051" y="1043"/>
                      <a:pt x="853" y="1043"/>
                    </a:cubicBezTo>
                    <a:cubicBezTo>
                      <a:pt x="655" y="1043"/>
                      <a:pt x="459" y="1120"/>
                      <a:pt x="310" y="1275"/>
                    </a:cubicBezTo>
                    <a:cubicBezTo>
                      <a:pt x="0" y="1573"/>
                      <a:pt x="0" y="2073"/>
                      <a:pt x="310" y="2370"/>
                    </a:cubicBezTo>
                    <a:lnTo>
                      <a:pt x="1500" y="3561"/>
                    </a:lnTo>
                    <a:cubicBezTo>
                      <a:pt x="1649" y="3716"/>
                      <a:pt x="1849" y="3793"/>
                      <a:pt x="2048" y="3793"/>
                    </a:cubicBezTo>
                    <a:cubicBezTo>
                      <a:pt x="2247" y="3793"/>
                      <a:pt x="2447" y="3716"/>
                      <a:pt x="2596" y="3561"/>
                    </a:cubicBezTo>
                    <a:cubicBezTo>
                      <a:pt x="2905" y="3263"/>
                      <a:pt x="2905" y="2775"/>
                      <a:pt x="2596" y="2466"/>
                    </a:cubicBezTo>
                    <a:lnTo>
                      <a:pt x="2548" y="2418"/>
                    </a:lnTo>
                    <a:lnTo>
                      <a:pt x="3870" y="1096"/>
                    </a:lnTo>
                    <a:cubicBezTo>
                      <a:pt x="3477" y="763"/>
                      <a:pt x="3108" y="394"/>
                      <a:pt x="2774"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56" name="Google Shape;3556;gd778a894d7_0_3721"/>
              <p:cNvSpPr/>
              <p:nvPr/>
            </p:nvSpPr>
            <p:spPr>
              <a:xfrm>
                <a:off x="1693986" y="3112580"/>
                <a:ext cx="128872" cy="143561"/>
              </a:xfrm>
              <a:custGeom>
                <a:rect b="b" l="l" r="r" t="t"/>
                <a:pathLst>
                  <a:path extrusionOk="0" h="3741" w="3358">
                    <a:moveTo>
                      <a:pt x="1619" y="1"/>
                    </a:moveTo>
                    <a:lnTo>
                      <a:pt x="1131" y="1799"/>
                    </a:lnTo>
                    <a:lnTo>
                      <a:pt x="1072" y="1775"/>
                    </a:lnTo>
                    <a:cubicBezTo>
                      <a:pt x="1005" y="1758"/>
                      <a:pt x="938" y="1751"/>
                      <a:pt x="873" y="1751"/>
                    </a:cubicBezTo>
                    <a:cubicBezTo>
                      <a:pt x="515" y="1751"/>
                      <a:pt x="210" y="1989"/>
                      <a:pt x="119" y="2322"/>
                    </a:cubicBezTo>
                    <a:cubicBezTo>
                      <a:pt x="0" y="2739"/>
                      <a:pt x="250" y="3168"/>
                      <a:pt x="667" y="3275"/>
                    </a:cubicBezTo>
                    <a:lnTo>
                      <a:pt x="2298" y="3715"/>
                    </a:lnTo>
                    <a:cubicBezTo>
                      <a:pt x="2365" y="3733"/>
                      <a:pt x="2433" y="3741"/>
                      <a:pt x="2499" y="3741"/>
                    </a:cubicBezTo>
                    <a:cubicBezTo>
                      <a:pt x="2842" y="3741"/>
                      <a:pt x="3151" y="3517"/>
                      <a:pt x="3251" y="3168"/>
                    </a:cubicBezTo>
                    <a:cubicBezTo>
                      <a:pt x="3358" y="2751"/>
                      <a:pt x="3108" y="2322"/>
                      <a:pt x="2703" y="2215"/>
                    </a:cubicBezTo>
                    <a:lnTo>
                      <a:pt x="2632" y="2203"/>
                    </a:lnTo>
                    <a:lnTo>
                      <a:pt x="3108" y="405"/>
                    </a:lnTo>
                    <a:cubicBezTo>
                      <a:pt x="2596" y="310"/>
                      <a:pt x="2096" y="167"/>
                      <a:pt x="1619"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57" name="Google Shape;3557;gd778a894d7_0_3721"/>
              <p:cNvSpPr/>
              <p:nvPr/>
            </p:nvSpPr>
            <p:spPr>
              <a:xfrm>
                <a:off x="1946204" y="3112580"/>
                <a:ext cx="128449" cy="143561"/>
              </a:xfrm>
              <a:custGeom>
                <a:rect b="b" l="l" r="r" t="t"/>
                <a:pathLst>
                  <a:path extrusionOk="0" h="3741" w="3347">
                    <a:moveTo>
                      <a:pt x="1739" y="1"/>
                    </a:moveTo>
                    <a:cubicBezTo>
                      <a:pt x="1263" y="167"/>
                      <a:pt x="751" y="310"/>
                      <a:pt x="239" y="405"/>
                    </a:cubicBezTo>
                    <a:lnTo>
                      <a:pt x="727" y="2203"/>
                    </a:lnTo>
                    <a:lnTo>
                      <a:pt x="655" y="2215"/>
                    </a:lnTo>
                    <a:cubicBezTo>
                      <a:pt x="239" y="2322"/>
                      <a:pt x="0" y="2751"/>
                      <a:pt x="108" y="3168"/>
                    </a:cubicBezTo>
                    <a:cubicBezTo>
                      <a:pt x="197" y="3517"/>
                      <a:pt x="513" y="3741"/>
                      <a:pt x="859" y="3741"/>
                    </a:cubicBezTo>
                    <a:cubicBezTo>
                      <a:pt x="925" y="3741"/>
                      <a:pt x="993" y="3733"/>
                      <a:pt x="1060" y="3715"/>
                    </a:cubicBezTo>
                    <a:lnTo>
                      <a:pt x="2691" y="3275"/>
                    </a:lnTo>
                    <a:cubicBezTo>
                      <a:pt x="3108" y="3168"/>
                      <a:pt x="3346" y="2739"/>
                      <a:pt x="3239" y="2322"/>
                    </a:cubicBezTo>
                    <a:cubicBezTo>
                      <a:pt x="3148" y="1989"/>
                      <a:pt x="2835" y="1751"/>
                      <a:pt x="2481" y="1751"/>
                    </a:cubicBezTo>
                    <a:cubicBezTo>
                      <a:pt x="2417" y="1751"/>
                      <a:pt x="2352" y="1758"/>
                      <a:pt x="2286" y="1775"/>
                    </a:cubicBezTo>
                    <a:lnTo>
                      <a:pt x="2227" y="1799"/>
                    </a:lnTo>
                    <a:lnTo>
                      <a:pt x="1739"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58" name="Google Shape;3558;gd778a894d7_0_3721"/>
              <p:cNvSpPr/>
              <p:nvPr/>
            </p:nvSpPr>
            <p:spPr>
              <a:xfrm>
                <a:off x="2135827" y="2999260"/>
                <a:ext cx="148559" cy="145595"/>
              </a:xfrm>
              <a:custGeom>
                <a:rect b="b" l="l" r="r" t="t"/>
                <a:pathLst>
                  <a:path extrusionOk="0" h="3794" w="3871">
                    <a:moveTo>
                      <a:pt x="1096" y="1"/>
                    </a:moveTo>
                    <a:cubicBezTo>
                      <a:pt x="763" y="394"/>
                      <a:pt x="393" y="763"/>
                      <a:pt x="1" y="1096"/>
                    </a:cubicBezTo>
                    <a:lnTo>
                      <a:pt x="1322" y="2418"/>
                    </a:lnTo>
                    <a:lnTo>
                      <a:pt x="1275" y="2466"/>
                    </a:lnTo>
                    <a:cubicBezTo>
                      <a:pt x="965" y="2775"/>
                      <a:pt x="965" y="3263"/>
                      <a:pt x="1275" y="3561"/>
                    </a:cubicBezTo>
                    <a:cubicBezTo>
                      <a:pt x="1423" y="3716"/>
                      <a:pt x="1620" y="3793"/>
                      <a:pt x="1818" y="3793"/>
                    </a:cubicBezTo>
                    <a:cubicBezTo>
                      <a:pt x="2016" y="3793"/>
                      <a:pt x="2215" y="3716"/>
                      <a:pt x="2370" y="3561"/>
                    </a:cubicBezTo>
                    <a:lnTo>
                      <a:pt x="3561" y="2370"/>
                    </a:lnTo>
                    <a:cubicBezTo>
                      <a:pt x="3870" y="2073"/>
                      <a:pt x="3870" y="1573"/>
                      <a:pt x="3561" y="1275"/>
                    </a:cubicBezTo>
                    <a:cubicBezTo>
                      <a:pt x="3412" y="1120"/>
                      <a:pt x="3212" y="1043"/>
                      <a:pt x="3013" y="1043"/>
                    </a:cubicBezTo>
                    <a:cubicBezTo>
                      <a:pt x="2813" y="1043"/>
                      <a:pt x="2614" y="1120"/>
                      <a:pt x="2465" y="1275"/>
                    </a:cubicBezTo>
                    <a:lnTo>
                      <a:pt x="2418" y="1323"/>
                    </a:lnTo>
                    <a:lnTo>
                      <a:pt x="1096"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59" name="Google Shape;3559;gd778a894d7_0_3721"/>
              <p:cNvSpPr/>
              <p:nvPr/>
            </p:nvSpPr>
            <p:spPr>
              <a:xfrm>
                <a:off x="2249157" y="2812760"/>
                <a:ext cx="146717" cy="122378"/>
              </a:xfrm>
              <a:custGeom>
                <a:rect b="b" l="l" r="r" t="t"/>
                <a:pathLst>
                  <a:path extrusionOk="0" h="3189" w="3823">
                    <a:moveTo>
                      <a:pt x="2965" y="1"/>
                    </a:moveTo>
                    <a:cubicBezTo>
                      <a:pt x="2629" y="1"/>
                      <a:pt x="2314" y="217"/>
                      <a:pt x="2215" y="575"/>
                    </a:cubicBezTo>
                    <a:lnTo>
                      <a:pt x="2191" y="646"/>
                    </a:lnTo>
                    <a:lnTo>
                      <a:pt x="405" y="158"/>
                    </a:lnTo>
                    <a:cubicBezTo>
                      <a:pt x="310" y="682"/>
                      <a:pt x="167" y="1182"/>
                      <a:pt x="0" y="1658"/>
                    </a:cubicBezTo>
                    <a:lnTo>
                      <a:pt x="1798" y="2146"/>
                    </a:lnTo>
                    <a:lnTo>
                      <a:pt x="1774" y="2206"/>
                    </a:lnTo>
                    <a:cubicBezTo>
                      <a:pt x="1667" y="2623"/>
                      <a:pt x="1917" y="3051"/>
                      <a:pt x="2322" y="3158"/>
                    </a:cubicBezTo>
                    <a:cubicBezTo>
                      <a:pt x="2393" y="3178"/>
                      <a:pt x="2463" y="3188"/>
                      <a:pt x="2533" y="3188"/>
                    </a:cubicBezTo>
                    <a:cubicBezTo>
                      <a:pt x="2875" y="3188"/>
                      <a:pt x="3186" y="2957"/>
                      <a:pt x="3275" y="2611"/>
                    </a:cubicBezTo>
                    <a:lnTo>
                      <a:pt x="3715" y="979"/>
                    </a:lnTo>
                    <a:cubicBezTo>
                      <a:pt x="3822" y="563"/>
                      <a:pt x="3584" y="134"/>
                      <a:pt x="3167" y="27"/>
                    </a:cubicBezTo>
                    <a:cubicBezTo>
                      <a:pt x="3100" y="9"/>
                      <a:pt x="3032" y="1"/>
                      <a:pt x="296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60" name="Google Shape;3560;gd778a894d7_0_3721"/>
              <p:cNvSpPr/>
              <p:nvPr/>
            </p:nvSpPr>
            <p:spPr>
              <a:xfrm>
                <a:off x="2249157" y="2561063"/>
                <a:ext cx="146717" cy="122186"/>
              </a:xfrm>
              <a:custGeom>
                <a:rect b="b" l="l" r="r" t="t"/>
                <a:pathLst>
                  <a:path extrusionOk="0" h="3184" w="3823">
                    <a:moveTo>
                      <a:pt x="2523" y="0"/>
                    </a:moveTo>
                    <a:cubicBezTo>
                      <a:pt x="2457" y="0"/>
                      <a:pt x="2389" y="8"/>
                      <a:pt x="2322" y="26"/>
                    </a:cubicBezTo>
                    <a:cubicBezTo>
                      <a:pt x="1917" y="133"/>
                      <a:pt x="1667" y="561"/>
                      <a:pt x="1774" y="978"/>
                    </a:cubicBezTo>
                    <a:lnTo>
                      <a:pt x="1798" y="1038"/>
                    </a:lnTo>
                    <a:lnTo>
                      <a:pt x="0" y="1526"/>
                    </a:lnTo>
                    <a:cubicBezTo>
                      <a:pt x="167" y="2002"/>
                      <a:pt x="310" y="2502"/>
                      <a:pt x="405" y="3026"/>
                    </a:cubicBezTo>
                    <a:lnTo>
                      <a:pt x="2191" y="2538"/>
                    </a:lnTo>
                    <a:lnTo>
                      <a:pt x="2215" y="2609"/>
                    </a:lnTo>
                    <a:cubicBezTo>
                      <a:pt x="2314" y="2967"/>
                      <a:pt x="2629" y="3183"/>
                      <a:pt x="2965" y="3183"/>
                    </a:cubicBezTo>
                    <a:cubicBezTo>
                      <a:pt x="3032" y="3183"/>
                      <a:pt x="3100" y="3175"/>
                      <a:pt x="3167" y="3157"/>
                    </a:cubicBezTo>
                    <a:cubicBezTo>
                      <a:pt x="3584" y="3050"/>
                      <a:pt x="3822" y="2621"/>
                      <a:pt x="3715" y="2205"/>
                    </a:cubicBezTo>
                    <a:lnTo>
                      <a:pt x="3275" y="573"/>
                    </a:lnTo>
                    <a:cubicBezTo>
                      <a:pt x="3185" y="224"/>
                      <a:pt x="2869" y="0"/>
                      <a:pt x="2523"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61" name="Google Shape;3561;gd778a894d7_0_3721"/>
              <p:cNvSpPr/>
              <p:nvPr/>
            </p:nvSpPr>
            <p:spPr>
              <a:xfrm>
                <a:off x="2135827" y="2351155"/>
                <a:ext cx="148559" cy="145595"/>
              </a:xfrm>
              <a:custGeom>
                <a:rect b="b" l="l" r="r" t="t"/>
                <a:pathLst>
                  <a:path extrusionOk="0" h="3794" w="3871">
                    <a:moveTo>
                      <a:pt x="1818" y="1"/>
                    </a:moveTo>
                    <a:cubicBezTo>
                      <a:pt x="1620" y="1"/>
                      <a:pt x="1423" y="78"/>
                      <a:pt x="1275" y="233"/>
                    </a:cubicBezTo>
                    <a:cubicBezTo>
                      <a:pt x="965" y="531"/>
                      <a:pt x="965" y="1019"/>
                      <a:pt x="1275" y="1328"/>
                    </a:cubicBezTo>
                    <a:lnTo>
                      <a:pt x="1322" y="1376"/>
                    </a:lnTo>
                    <a:lnTo>
                      <a:pt x="1" y="2698"/>
                    </a:lnTo>
                    <a:cubicBezTo>
                      <a:pt x="393" y="3031"/>
                      <a:pt x="763" y="3400"/>
                      <a:pt x="1096" y="3793"/>
                    </a:cubicBezTo>
                    <a:lnTo>
                      <a:pt x="2418" y="2471"/>
                    </a:lnTo>
                    <a:lnTo>
                      <a:pt x="2465" y="2519"/>
                    </a:lnTo>
                    <a:cubicBezTo>
                      <a:pt x="2614" y="2674"/>
                      <a:pt x="2813" y="2751"/>
                      <a:pt x="3013" y="2751"/>
                    </a:cubicBezTo>
                    <a:cubicBezTo>
                      <a:pt x="3212" y="2751"/>
                      <a:pt x="3412" y="2674"/>
                      <a:pt x="3561" y="2519"/>
                    </a:cubicBezTo>
                    <a:cubicBezTo>
                      <a:pt x="3870" y="2221"/>
                      <a:pt x="3870" y="1733"/>
                      <a:pt x="3561" y="1424"/>
                    </a:cubicBezTo>
                    <a:lnTo>
                      <a:pt x="2370" y="233"/>
                    </a:lnTo>
                    <a:cubicBezTo>
                      <a:pt x="2215" y="78"/>
                      <a:pt x="2016" y="1"/>
                      <a:pt x="181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62" name="Google Shape;3562;gd778a894d7_0_3721"/>
              <p:cNvSpPr/>
              <p:nvPr/>
            </p:nvSpPr>
            <p:spPr>
              <a:xfrm>
                <a:off x="1946204" y="2239831"/>
                <a:ext cx="128449" cy="143599"/>
              </a:xfrm>
              <a:custGeom>
                <a:rect b="b" l="l" r="r" t="t"/>
                <a:pathLst>
                  <a:path extrusionOk="0" h="3742" w="3347">
                    <a:moveTo>
                      <a:pt x="859" y="1"/>
                    </a:moveTo>
                    <a:cubicBezTo>
                      <a:pt x="513" y="1"/>
                      <a:pt x="197" y="225"/>
                      <a:pt x="108" y="574"/>
                    </a:cubicBezTo>
                    <a:cubicBezTo>
                      <a:pt x="0" y="991"/>
                      <a:pt x="239" y="1420"/>
                      <a:pt x="655" y="1527"/>
                    </a:cubicBezTo>
                    <a:lnTo>
                      <a:pt x="727" y="1539"/>
                    </a:lnTo>
                    <a:lnTo>
                      <a:pt x="239" y="3337"/>
                    </a:lnTo>
                    <a:cubicBezTo>
                      <a:pt x="751" y="3432"/>
                      <a:pt x="1263" y="3575"/>
                      <a:pt x="1739" y="3741"/>
                    </a:cubicBezTo>
                    <a:lnTo>
                      <a:pt x="2227" y="1943"/>
                    </a:lnTo>
                    <a:lnTo>
                      <a:pt x="2286" y="1967"/>
                    </a:lnTo>
                    <a:cubicBezTo>
                      <a:pt x="2352" y="1984"/>
                      <a:pt x="2417" y="1991"/>
                      <a:pt x="2481" y="1991"/>
                    </a:cubicBezTo>
                    <a:cubicBezTo>
                      <a:pt x="2835" y="1991"/>
                      <a:pt x="3148" y="1753"/>
                      <a:pt x="3239" y="1420"/>
                    </a:cubicBezTo>
                    <a:cubicBezTo>
                      <a:pt x="3346" y="1003"/>
                      <a:pt x="3108" y="574"/>
                      <a:pt x="2691" y="467"/>
                    </a:cubicBezTo>
                    <a:lnTo>
                      <a:pt x="1060" y="27"/>
                    </a:lnTo>
                    <a:cubicBezTo>
                      <a:pt x="993" y="9"/>
                      <a:pt x="925" y="1"/>
                      <a:pt x="859"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grpSp>
        <p:nvGrpSpPr>
          <p:cNvPr id="3563" name="Google Shape;3563;gd778a894d7_0_3721"/>
          <p:cNvGrpSpPr/>
          <p:nvPr/>
        </p:nvGrpSpPr>
        <p:grpSpPr>
          <a:xfrm>
            <a:off x="8951003" y="3279545"/>
            <a:ext cx="1221042" cy="1213576"/>
            <a:chOff x="-1975344" y="1371594"/>
            <a:chExt cx="1022648" cy="1016310"/>
          </a:xfrm>
        </p:grpSpPr>
        <p:sp>
          <p:nvSpPr>
            <p:cNvPr id="3564" name="Google Shape;3564;gd778a894d7_0_3721"/>
            <p:cNvSpPr/>
            <p:nvPr/>
          </p:nvSpPr>
          <p:spPr>
            <a:xfrm>
              <a:off x="-1791170" y="1552598"/>
              <a:ext cx="654300" cy="654300"/>
            </a:xfrm>
            <a:prstGeom prst="ellips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3565" name="Google Shape;3565;gd778a894d7_0_3721"/>
            <p:cNvGrpSpPr/>
            <p:nvPr/>
          </p:nvGrpSpPr>
          <p:grpSpPr>
            <a:xfrm>
              <a:off x="-1975344" y="1371594"/>
              <a:ext cx="1022648" cy="1016310"/>
              <a:chOff x="1373226" y="2239831"/>
              <a:chExt cx="1022648" cy="1016310"/>
            </a:xfrm>
          </p:grpSpPr>
          <p:sp>
            <p:nvSpPr>
              <p:cNvPr id="3566" name="Google Shape;3566;gd778a894d7_0_3721"/>
              <p:cNvSpPr/>
              <p:nvPr/>
            </p:nvSpPr>
            <p:spPr>
              <a:xfrm>
                <a:off x="1693986" y="2239831"/>
                <a:ext cx="128872" cy="143599"/>
              </a:xfrm>
              <a:custGeom>
                <a:rect b="b" l="l" r="r" t="t"/>
                <a:pathLst>
                  <a:path extrusionOk="0" h="3742" w="3358">
                    <a:moveTo>
                      <a:pt x="2499" y="1"/>
                    </a:moveTo>
                    <a:cubicBezTo>
                      <a:pt x="2433" y="1"/>
                      <a:pt x="2365" y="9"/>
                      <a:pt x="2298" y="27"/>
                    </a:cubicBezTo>
                    <a:lnTo>
                      <a:pt x="667" y="467"/>
                    </a:lnTo>
                    <a:cubicBezTo>
                      <a:pt x="250" y="574"/>
                      <a:pt x="0" y="1003"/>
                      <a:pt x="119" y="1420"/>
                    </a:cubicBezTo>
                    <a:cubicBezTo>
                      <a:pt x="210" y="1753"/>
                      <a:pt x="515" y="1991"/>
                      <a:pt x="873" y="1991"/>
                    </a:cubicBezTo>
                    <a:cubicBezTo>
                      <a:pt x="938" y="1991"/>
                      <a:pt x="1005" y="1984"/>
                      <a:pt x="1072" y="1967"/>
                    </a:cubicBezTo>
                    <a:lnTo>
                      <a:pt x="1131" y="1943"/>
                    </a:lnTo>
                    <a:lnTo>
                      <a:pt x="1619" y="3741"/>
                    </a:lnTo>
                    <a:cubicBezTo>
                      <a:pt x="2096" y="3575"/>
                      <a:pt x="2596" y="3432"/>
                      <a:pt x="3108" y="3337"/>
                    </a:cubicBezTo>
                    <a:lnTo>
                      <a:pt x="2632" y="1539"/>
                    </a:lnTo>
                    <a:lnTo>
                      <a:pt x="2703" y="1527"/>
                    </a:lnTo>
                    <a:cubicBezTo>
                      <a:pt x="3108" y="1420"/>
                      <a:pt x="3358" y="991"/>
                      <a:pt x="3251" y="574"/>
                    </a:cubicBezTo>
                    <a:cubicBezTo>
                      <a:pt x="3151" y="225"/>
                      <a:pt x="2842" y="1"/>
                      <a:pt x="249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67" name="Google Shape;3567;gd778a894d7_0_3721"/>
              <p:cNvSpPr/>
              <p:nvPr/>
            </p:nvSpPr>
            <p:spPr>
              <a:xfrm>
                <a:off x="1484713" y="2351155"/>
                <a:ext cx="148521" cy="145595"/>
              </a:xfrm>
              <a:custGeom>
                <a:rect b="b" l="l" r="r" t="t"/>
                <a:pathLst>
                  <a:path extrusionOk="0" h="3794" w="3870">
                    <a:moveTo>
                      <a:pt x="2048" y="1"/>
                    </a:moveTo>
                    <a:cubicBezTo>
                      <a:pt x="1849" y="1"/>
                      <a:pt x="1649" y="78"/>
                      <a:pt x="1500" y="233"/>
                    </a:cubicBezTo>
                    <a:lnTo>
                      <a:pt x="310" y="1424"/>
                    </a:lnTo>
                    <a:cubicBezTo>
                      <a:pt x="0" y="1733"/>
                      <a:pt x="0" y="2221"/>
                      <a:pt x="310" y="2519"/>
                    </a:cubicBezTo>
                    <a:cubicBezTo>
                      <a:pt x="459" y="2674"/>
                      <a:pt x="655" y="2751"/>
                      <a:pt x="853" y="2751"/>
                    </a:cubicBezTo>
                    <a:cubicBezTo>
                      <a:pt x="1051" y="2751"/>
                      <a:pt x="1250" y="2674"/>
                      <a:pt x="1405" y="2519"/>
                    </a:cubicBezTo>
                    <a:lnTo>
                      <a:pt x="1453" y="2471"/>
                    </a:lnTo>
                    <a:lnTo>
                      <a:pt x="2774" y="3793"/>
                    </a:lnTo>
                    <a:cubicBezTo>
                      <a:pt x="3108" y="3400"/>
                      <a:pt x="3477" y="3031"/>
                      <a:pt x="3870" y="2698"/>
                    </a:cubicBezTo>
                    <a:lnTo>
                      <a:pt x="2548" y="1376"/>
                    </a:lnTo>
                    <a:lnTo>
                      <a:pt x="2596" y="1328"/>
                    </a:lnTo>
                    <a:cubicBezTo>
                      <a:pt x="2905" y="1019"/>
                      <a:pt x="2905" y="531"/>
                      <a:pt x="2596" y="233"/>
                    </a:cubicBezTo>
                    <a:cubicBezTo>
                      <a:pt x="2447" y="78"/>
                      <a:pt x="2247" y="1"/>
                      <a:pt x="204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68" name="Google Shape;3568;gd778a894d7_0_3721"/>
              <p:cNvSpPr/>
              <p:nvPr/>
            </p:nvSpPr>
            <p:spPr>
              <a:xfrm>
                <a:off x="1373226" y="2561063"/>
                <a:ext cx="146679" cy="122186"/>
              </a:xfrm>
              <a:custGeom>
                <a:rect b="b" l="l" r="r" t="t"/>
                <a:pathLst>
                  <a:path extrusionOk="0" h="3184" w="3822">
                    <a:moveTo>
                      <a:pt x="1292" y="0"/>
                    </a:moveTo>
                    <a:cubicBezTo>
                      <a:pt x="953" y="0"/>
                      <a:pt x="638" y="224"/>
                      <a:pt x="548" y="573"/>
                    </a:cubicBezTo>
                    <a:lnTo>
                      <a:pt x="107" y="2205"/>
                    </a:lnTo>
                    <a:cubicBezTo>
                      <a:pt x="0" y="2621"/>
                      <a:pt x="238" y="3050"/>
                      <a:pt x="655" y="3157"/>
                    </a:cubicBezTo>
                    <a:cubicBezTo>
                      <a:pt x="720" y="3175"/>
                      <a:pt x="787" y="3183"/>
                      <a:pt x="853" y="3183"/>
                    </a:cubicBezTo>
                    <a:cubicBezTo>
                      <a:pt x="1185" y="3183"/>
                      <a:pt x="1508" y="2967"/>
                      <a:pt x="1607" y="2609"/>
                    </a:cubicBezTo>
                    <a:lnTo>
                      <a:pt x="1619" y="2538"/>
                    </a:lnTo>
                    <a:lnTo>
                      <a:pt x="3417" y="3026"/>
                    </a:lnTo>
                    <a:cubicBezTo>
                      <a:pt x="3512" y="2502"/>
                      <a:pt x="3643" y="2002"/>
                      <a:pt x="3822" y="1526"/>
                    </a:cubicBezTo>
                    <a:lnTo>
                      <a:pt x="2024" y="1038"/>
                    </a:lnTo>
                    <a:lnTo>
                      <a:pt x="2048" y="978"/>
                    </a:lnTo>
                    <a:cubicBezTo>
                      <a:pt x="2155" y="561"/>
                      <a:pt x="1905" y="133"/>
                      <a:pt x="1488" y="26"/>
                    </a:cubicBezTo>
                    <a:cubicBezTo>
                      <a:pt x="1423" y="8"/>
                      <a:pt x="1357" y="0"/>
                      <a:pt x="1292"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69" name="Google Shape;3569;gd778a894d7_0_3721"/>
              <p:cNvSpPr/>
              <p:nvPr/>
            </p:nvSpPr>
            <p:spPr>
              <a:xfrm>
                <a:off x="1373226" y="2812760"/>
                <a:ext cx="146679" cy="122378"/>
              </a:xfrm>
              <a:custGeom>
                <a:rect b="b" l="l" r="r" t="t"/>
                <a:pathLst>
                  <a:path extrusionOk="0" h="3189" w="3822">
                    <a:moveTo>
                      <a:pt x="853" y="1"/>
                    </a:moveTo>
                    <a:cubicBezTo>
                      <a:pt x="787" y="1"/>
                      <a:pt x="720" y="9"/>
                      <a:pt x="655" y="27"/>
                    </a:cubicBezTo>
                    <a:cubicBezTo>
                      <a:pt x="238" y="134"/>
                      <a:pt x="0" y="563"/>
                      <a:pt x="107" y="979"/>
                    </a:cubicBezTo>
                    <a:lnTo>
                      <a:pt x="548" y="2611"/>
                    </a:lnTo>
                    <a:cubicBezTo>
                      <a:pt x="637" y="2957"/>
                      <a:pt x="948" y="3188"/>
                      <a:pt x="1283" y="3188"/>
                    </a:cubicBezTo>
                    <a:cubicBezTo>
                      <a:pt x="1351" y="3188"/>
                      <a:pt x="1420" y="3178"/>
                      <a:pt x="1488" y="3158"/>
                    </a:cubicBezTo>
                    <a:cubicBezTo>
                      <a:pt x="1905" y="3051"/>
                      <a:pt x="2155" y="2623"/>
                      <a:pt x="2048" y="2206"/>
                    </a:cubicBezTo>
                    <a:lnTo>
                      <a:pt x="2024" y="2146"/>
                    </a:lnTo>
                    <a:lnTo>
                      <a:pt x="3822" y="1658"/>
                    </a:lnTo>
                    <a:cubicBezTo>
                      <a:pt x="3643" y="1182"/>
                      <a:pt x="3512" y="682"/>
                      <a:pt x="3417" y="158"/>
                    </a:cubicBezTo>
                    <a:lnTo>
                      <a:pt x="1619" y="646"/>
                    </a:lnTo>
                    <a:lnTo>
                      <a:pt x="1607" y="575"/>
                    </a:lnTo>
                    <a:cubicBezTo>
                      <a:pt x="1508" y="217"/>
                      <a:pt x="1185" y="1"/>
                      <a:pt x="853"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0" name="Google Shape;3570;gd778a894d7_0_3721"/>
              <p:cNvSpPr/>
              <p:nvPr/>
            </p:nvSpPr>
            <p:spPr>
              <a:xfrm>
                <a:off x="1484713" y="2999260"/>
                <a:ext cx="148521" cy="145595"/>
              </a:xfrm>
              <a:custGeom>
                <a:rect b="b" l="l" r="r" t="t"/>
                <a:pathLst>
                  <a:path extrusionOk="0" h="3794" w="3870">
                    <a:moveTo>
                      <a:pt x="2774" y="1"/>
                    </a:moveTo>
                    <a:lnTo>
                      <a:pt x="1453" y="1323"/>
                    </a:lnTo>
                    <a:lnTo>
                      <a:pt x="1405" y="1275"/>
                    </a:lnTo>
                    <a:cubicBezTo>
                      <a:pt x="1250" y="1120"/>
                      <a:pt x="1051" y="1043"/>
                      <a:pt x="853" y="1043"/>
                    </a:cubicBezTo>
                    <a:cubicBezTo>
                      <a:pt x="655" y="1043"/>
                      <a:pt x="459" y="1120"/>
                      <a:pt x="310" y="1275"/>
                    </a:cubicBezTo>
                    <a:cubicBezTo>
                      <a:pt x="0" y="1573"/>
                      <a:pt x="0" y="2073"/>
                      <a:pt x="310" y="2370"/>
                    </a:cubicBezTo>
                    <a:lnTo>
                      <a:pt x="1500" y="3561"/>
                    </a:lnTo>
                    <a:cubicBezTo>
                      <a:pt x="1649" y="3716"/>
                      <a:pt x="1849" y="3793"/>
                      <a:pt x="2048" y="3793"/>
                    </a:cubicBezTo>
                    <a:cubicBezTo>
                      <a:pt x="2247" y="3793"/>
                      <a:pt x="2447" y="3716"/>
                      <a:pt x="2596" y="3561"/>
                    </a:cubicBezTo>
                    <a:cubicBezTo>
                      <a:pt x="2905" y="3263"/>
                      <a:pt x="2905" y="2775"/>
                      <a:pt x="2596" y="2466"/>
                    </a:cubicBezTo>
                    <a:lnTo>
                      <a:pt x="2548" y="2418"/>
                    </a:lnTo>
                    <a:lnTo>
                      <a:pt x="3870" y="1096"/>
                    </a:lnTo>
                    <a:cubicBezTo>
                      <a:pt x="3477" y="763"/>
                      <a:pt x="3108" y="394"/>
                      <a:pt x="2774"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1" name="Google Shape;3571;gd778a894d7_0_3721"/>
              <p:cNvSpPr/>
              <p:nvPr/>
            </p:nvSpPr>
            <p:spPr>
              <a:xfrm>
                <a:off x="1693986" y="3112580"/>
                <a:ext cx="128872" cy="143561"/>
              </a:xfrm>
              <a:custGeom>
                <a:rect b="b" l="l" r="r" t="t"/>
                <a:pathLst>
                  <a:path extrusionOk="0" h="3741" w="3358">
                    <a:moveTo>
                      <a:pt x="1619" y="1"/>
                    </a:moveTo>
                    <a:lnTo>
                      <a:pt x="1131" y="1799"/>
                    </a:lnTo>
                    <a:lnTo>
                      <a:pt x="1072" y="1775"/>
                    </a:lnTo>
                    <a:cubicBezTo>
                      <a:pt x="1005" y="1758"/>
                      <a:pt x="938" y="1751"/>
                      <a:pt x="873" y="1751"/>
                    </a:cubicBezTo>
                    <a:cubicBezTo>
                      <a:pt x="515" y="1751"/>
                      <a:pt x="210" y="1989"/>
                      <a:pt x="119" y="2322"/>
                    </a:cubicBezTo>
                    <a:cubicBezTo>
                      <a:pt x="0" y="2739"/>
                      <a:pt x="250" y="3168"/>
                      <a:pt x="667" y="3275"/>
                    </a:cubicBezTo>
                    <a:lnTo>
                      <a:pt x="2298" y="3715"/>
                    </a:lnTo>
                    <a:cubicBezTo>
                      <a:pt x="2365" y="3733"/>
                      <a:pt x="2433" y="3741"/>
                      <a:pt x="2499" y="3741"/>
                    </a:cubicBezTo>
                    <a:cubicBezTo>
                      <a:pt x="2842" y="3741"/>
                      <a:pt x="3151" y="3517"/>
                      <a:pt x="3251" y="3168"/>
                    </a:cubicBezTo>
                    <a:cubicBezTo>
                      <a:pt x="3358" y="2751"/>
                      <a:pt x="3108" y="2322"/>
                      <a:pt x="2703" y="2215"/>
                    </a:cubicBezTo>
                    <a:lnTo>
                      <a:pt x="2632" y="2203"/>
                    </a:lnTo>
                    <a:lnTo>
                      <a:pt x="3108" y="405"/>
                    </a:lnTo>
                    <a:cubicBezTo>
                      <a:pt x="2596" y="310"/>
                      <a:pt x="2096" y="167"/>
                      <a:pt x="161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2" name="Google Shape;3572;gd778a894d7_0_3721"/>
              <p:cNvSpPr/>
              <p:nvPr/>
            </p:nvSpPr>
            <p:spPr>
              <a:xfrm>
                <a:off x="1946204" y="3112580"/>
                <a:ext cx="128449" cy="143561"/>
              </a:xfrm>
              <a:custGeom>
                <a:rect b="b" l="l" r="r" t="t"/>
                <a:pathLst>
                  <a:path extrusionOk="0" h="3741" w="3347">
                    <a:moveTo>
                      <a:pt x="1739" y="1"/>
                    </a:moveTo>
                    <a:cubicBezTo>
                      <a:pt x="1263" y="167"/>
                      <a:pt x="751" y="310"/>
                      <a:pt x="239" y="405"/>
                    </a:cubicBezTo>
                    <a:lnTo>
                      <a:pt x="727" y="2203"/>
                    </a:lnTo>
                    <a:lnTo>
                      <a:pt x="655" y="2215"/>
                    </a:lnTo>
                    <a:cubicBezTo>
                      <a:pt x="239" y="2322"/>
                      <a:pt x="0" y="2751"/>
                      <a:pt x="108" y="3168"/>
                    </a:cubicBezTo>
                    <a:cubicBezTo>
                      <a:pt x="197" y="3517"/>
                      <a:pt x="513" y="3741"/>
                      <a:pt x="859" y="3741"/>
                    </a:cubicBezTo>
                    <a:cubicBezTo>
                      <a:pt x="925" y="3741"/>
                      <a:pt x="993" y="3733"/>
                      <a:pt x="1060" y="3715"/>
                    </a:cubicBezTo>
                    <a:lnTo>
                      <a:pt x="2691" y="3275"/>
                    </a:lnTo>
                    <a:cubicBezTo>
                      <a:pt x="3108" y="3168"/>
                      <a:pt x="3346" y="2739"/>
                      <a:pt x="3239" y="2322"/>
                    </a:cubicBezTo>
                    <a:cubicBezTo>
                      <a:pt x="3148" y="1989"/>
                      <a:pt x="2835" y="1751"/>
                      <a:pt x="2481" y="1751"/>
                    </a:cubicBezTo>
                    <a:cubicBezTo>
                      <a:pt x="2417" y="1751"/>
                      <a:pt x="2352" y="1758"/>
                      <a:pt x="2286" y="1775"/>
                    </a:cubicBezTo>
                    <a:lnTo>
                      <a:pt x="2227" y="1799"/>
                    </a:lnTo>
                    <a:lnTo>
                      <a:pt x="1739"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3" name="Google Shape;3573;gd778a894d7_0_3721"/>
              <p:cNvSpPr/>
              <p:nvPr/>
            </p:nvSpPr>
            <p:spPr>
              <a:xfrm>
                <a:off x="2135827" y="2999260"/>
                <a:ext cx="148559" cy="145595"/>
              </a:xfrm>
              <a:custGeom>
                <a:rect b="b" l="l" r="r" t="t"/>
                <a:pathLst>
                  <a:path extrusionOk="0" h="3794" w="3871">
                    <a:moveTo>
                      <a:pt x="1096" y="1"/>
                    </a:moveTo>
                    <a:cubicBezTo>
                      <a:pt x="763" y="394"/>
                      <a:pt x="393" y="763"/>
                      <a:pt x="1" y="1096"/>
                    </a:cubicBezTo>
                    <a:lnTo>
                      <a:pt x="1322" y="2418"/>
                    </a:lnTo>
                    <a:lnTo>
                      <a:pt x="1275" y="2466"/>
                    </a:lnTo>
                    <a:cubicBezTo>
                      <a:pt x="965" y="2775"/>
                      <a:pt x="965" y="3263"/>
                      <a:pt x="1275" y="3561"/>
                    </a:cubicBezTo>
                    <a:cubicBezTo>
                      <a:pt x="1423" y="3716"/>
                      <a:pt x="1620" y="3793"/>
                      <a:pt x="1818" y="3793"/>
                    </a:cubicBezTo>
                    <a:cubicBezTo>
                      <a:pt x="2016" y="3793"/>
                      <a:pt x="2215" y="3716"/>
                      <a:pt x="2370" y="3561"/>
                    </a:cubicBezTo>
                    <a:lnTo>
                      <a:pt x="3561" y="2370"/>
                    </a:lnTo>
                    <a:cubicBezTo>
                      <a:pt x="3870" y="2073"/>
                      <a:pt x="3870" y="1573"/>
                      <a:pt x="3561" y="1275"/>
                    </a:cubicBezTo>
                    <a:cubicBezTo>
                      <a:pt x="3412" y="1120"/>
                      <a:pt x="3212" y="1043"/>
                      <a:pt x="3013" y="1043"/>
                    </a:cubicBezTo>
                    <a:cubicBezTo>
                      <a:pt x="2813" y="1043"/>
                      <a:pt x="2614" y="1120"/>
                      <a:pt x="2465" y="1275"/>
                    </a:cubicBezTo>
                    <a:lnTo>
                      <a:pt x="2418" y="1323"/>
                    </a:lnTo>
                    <a:lnTo>
                      <a:pt x="1096" y="1"/>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4" name="Google Shape;3574;gd778a894d7_0_3721"/>
              <p:cNvSpPr/>
              <p:nvPr/>
            </p:nvSpPr>
            <p:spPr>
              <a:xfrm>
                <a:off x="2249157" y="2812760"/>
                <a:ext cx="146717" cy="122378"/>
              </a:xfrm>
              <a:custGeom>
                <a:rect b="b" l="l" r="r" t="t"/>
                <a:pathLst>
                  <a:path extrusionOk="0" h="3189" w="3823">
                    <a:moveTo>
                      <a:pt x="2965" y="1"/>
                    </a:moveTo>
                    <a:cubicBezTo>
                      <a:pt x="2629" y="1"/>
                      <a:pt x="2314" y="217"/>
                      <a:pt x="2215" y="575"/>
                    </a:cubicBezTo>
                    <a:lnTo>
                      <a:pt x="2191" y="646"/>
                    </a:lnTo>
                    <a:lnTo>
                      <a:pt x="405" y="158"/>
                    </a:lnTo>
                    <a:cubicBezTo>
                      <a:pt x="310" y="682"/>
                      <a:pt x="167" y="1182"/>
                      <a:pt x="0" y="1658"/>
                    </a:cubicBezTo>
                    <a:lnTo>
                      <a:pt x="1798" y="2146"/>
                    </a:lnTo>
                    <a:lnTo>
                      <a:pt x="1774" y="2206"/>
                    </a:lnTo>
                    <a:cubicBezTo>
                      <a:pt x="1667" y="2623"/>
                      <a:pt x="1917" y="3051"/>
                      <a:pt x="2322" y="3158"/>
                    </a:cubicBezTo>
                    <a:cubicBezTo>
                      <a:pt x="2393" y="3178"/>
                      <a:pt x="2463" y="3188"/>
                      <a:pt x="2533" y="3188"/>
                    </a:cubicBezTo>
                    <a:cubicBezTo>
                      <a:pt x="2875" y="3188"/>
                      <a:pt x="3186" y="2957"/>
                      <a:pt x="3275" y="2611"/>
                    </a:cubicBezTo>
                    <a:lnTo>
                      <a:pt x="3715" y="979"/>
                    </a:lnTo>
                    <a:cubicBezTo>
                      <a:pt x="3822" y="563"/>
                      <a:pt x="3584" y="134"/>
                      <a:pt x="3167" y="27"/>
                    </a:cubicBezTo>
                    <a:cubicBezTo>
                      <a:pt x="3100" y="9"/>
                      <a:pt x="3032" y="1"/>
                      <a:pt x="2965"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5" name="Google Shape;3575;gd778a894d7_0_3721"/>
              <p:cNvSpPr/>
              <p:nvPr/>
            </p:nvSpPr>
            <p:spPr>
              <a:xfrm>
                <a:off x="2249157" y="2561063"/>
                <a:ext cx="146717" cy="122186"/>
              </a:xfrm>
              <a:custGeom>
                <a:rect b="b" l="l" r="r" t="t"/>
                <a:pathLst>
                  <a:path extrusionOk="0" h="3184" w="3823">
                    <a:moveTo>
                      <a:pt x="2523" y="0"/>
                    </a:moveTo>
                    <a:cubicBezTo>
                      <a:pt x="2457" y="0"/>
                      <a:pt x="2389" y="8"/>
                      <a:pt x="2322" y="26"/>
                    </a:cubicBezTo>
                    <a:cubicBezTo>
                      <a:pt x="1917" y="133"/>
                      <a:pt x="1667" y="561"/>
                      <a:pt x="1774" y="978"/>
                    </a:cubicBezTo>
                    <a:lnTo>
                      <a:pt x="1798" y="1038"/>
                    </a:lnTo>
                    <a:lnTo>
                      <a:pt x="0" y="1526"/>
                    </a:lnTo>
                    <a:cubicBezTo>
                      <a:pt x="167" y="2002"/>
                      <a:pt x="310" y="2502"/>
                      <a:pt x="405" y="3026"/>
                    </a:cubicBezTo>
                    <a:lnTo>
                      <a:pt x="2191" y="2538"/>
                    </a:lnTo>
                    <a:lnTo>
                      <a:pt x="2215" y="2609"/>
                    </a:lnTo>
                    <a:cubicBezTo>
                      <a:pt x="2314" y="2967"/>
                      <a:pt x="2629" y="3183"/>
                      <a:pt x="2965" y="3183"/>
                    </a:cubicBezTo>
                    <a:cubicBezTo>
                      <a:pt x="3032" y="3183"/>
                      <a:pt x="3100" y="3175"/>
                      <a:pt x="3167" y="3157"/>
                    </a:cubicBezTo>
                    <a:cubicBezTo>
                      <a:pt x="3584" y="3050"/>
                      <a:pt x="3822" y="2621"/>
                      <a:pt x="3715" y="2205"/>
                    </a:cubicBezTo>
                    <a:lnTo>
                      <a:pt x="3275" y="573"/>
                    </a:lnTo>
                    <a:cubicBezTo>
                      <a:pt x="3185" y="224"/>
                      <a:pt x="2869" y="0"/>
                      <a:pt x="2523"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6" name="Google Shape;3576;gd778a894d7_0_3721"/>
              <p:cNvSpPr/>
              <p:nvPr/>
            </p:nvSpPr>
            <p:spPr>
              <a:xfrm>
                <a:off x="2135827" y="2351155"/>
                <a:ext cx="148559" cy="145595"/>
              </a:xfrm>
              <a:custGeom>
                <a:rect b="b" l="l" r="r" t="t"/>
                <a:pathLst>
                  <a:path extrusionOk="0" h="3794" w="3871">
                    <a:moveTo>
                      <a:pt x="1818" y="1"/>
                    </a:moveTo>
                    <a:cubicBezTo>
                      <a:pt x="1620" y="1"/>
                      <a:pt x="1423" y="78"/>
                      <a:pt x="1275" y="233"/>
                    </a:cubicBezTo>
                    <a:cubicBezTo>
                      <a:pt x="965" y="531"/>
                      <a:pt x="965" y="1019"/>
                      <a:pt x="1275" y="1328"/>
                    </a:cubicBezTo>
                    <a:lnTo>
                      <a:pt x="1322" y="1376"/>
                    </a:lnTo>
                    <a:lnTo>
                      <a:pt x="1" y="2698"/>
                    </a:lnTo>
                    <a:cubicBezTo>
                      <a:pt x="393" y="3031"/>
                      <a:pt x="763" y="3400"/>
                      <a:pt x="1096" y="3793"/>
                    </a:cubicBezTo>
                    <a:lnTo>
                      <a:pt x="2418" y="2471"/>
                    </a:lnTo>
                    <a:lnTo>
                      <a:pt x="2465" y="2519"/>
                    </a:lnTo>
                    <a:cubicBezTo>
                      <a:pt x="2614" y="2674"/>
                      <a:pt x="2813" y="2751"/>
                      <a:pt x="3013" y="2751"/>
                    </a:cubicBezTo>
                    <a:cubicBezTo>
                      <a:pt x="3212" y="2751"/>
                      <a:pt x="3412" y="2674"/>
                      <a:pt x="3561" y="2519"/>
                    </a:cubicBezTo>
                    <a:cubicBezTo>
                      <a:pt x="3870" y="2221"/>
                      <a:pt x="3870" y="1733"/>
                      <a:pt x="3561" y="1424"/>
                    </a:cubicBezTo>
                    <a:lnTo>
                      <a:pt x="2370" y="233"/>
                    </a:lnTo>
                    <a:cubicBezTo>
                      <a:pt x="2215" y="78"/>
                      <a:pt x="2016" y="1"/>
                      <a:pt x="181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77" name="Google Shape;3577;gd778a894d7_0_3721"/>
              <p:cNvSpPr/>
              <p:nvPr/>
            </p:nvSpPr>
            <p:spPr>
              <a:xfrm>
                <a:off x="1946204" y="2239831"/>
                <a:ext cx="128449" cy="143599"/>
              </a:xfrm>
              <a:custGeom>
                <a:rect b="b" l="l" r="r" t="t"/>
                <a:pathLst>
                  <a:path extrusionOk="0" h="3742" w="3347">
                    <a:moveTo>
                      <a:pt x="859" y="1"/>
                    </a:moveTo>
                    <a:cubicBezTo>
                      <a:pt x="513" y="1"/>
                      <a:pt x="197" y="225"/>
                      <a:pt x="108" y="574"/>
                    </a:cubicBezTo>
                    <a:cubicBezTo>
                      <a:pt x="0" y="991"/>
                      <a:pt x="239" y="1420"/>
                      <a:pt x="655" y="1527"/>
                    </a:cubicBezTo>
                    <a:lnTo>
                      <a:pt x="727" y="1539"/>
                    </a:lnTo>
                    <a:lnTo>
                      <a:pt x="239" y="3337"/>
                    </a:lnTo>
                    <a:cubicBezTo>
                      <a:pt x="751" y="3432"/>
                      <a:pt x="1263" y="3575"/>
                      <a:pt x="1739" y="3741"/>
                    </a:cubicBezTo>
                    <a:lnTo>
                      <a:pt x="2227" y="1943"/>
                    </a:lnTo>
                    <a:lnTo>
                      <a:pt x="2286" y="1967"/>
                    </a:lnTo>
                    <a:cubicBezTo>
                      <a:pt x="2352" y="1984"/>
                      <a:pt x="2417" y="1991"/>
                      <a:pt x="2481" y="1991"/>
                    </a:cubicBezTo>
                    <a:cubicBezTo>
                      <a:pt x="2835" y="1991"/>
                      <a:pt x="3148" y="1753"/>
                      <a:pt x="3239" y="1420"/>
                    </a:cubicBezTo>
                    <a:cubicBezTo>
                      <a:pt x="3346" y="1003"/>
                      <a:pt x="3108" y="574"/>
                      <a:pt x="2691" y="467"/>
                    </a:cubicBezTo>
                    <a:lnTo>
                      <a:pt x="1060" y="27"/>
                    </a:lnTo>
                    <a:cubicBezTo>
                      <a:pt x="993" y="9"/>
                      <a:pt x="925" y="1"/>
                      <a:pt x="859"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grpSp>
        <p:nvGrpSpPr>
          <p:cNvPr id="3578" name="Google Shape;3578;gd778a894d7_0_3721"/>
          <p:cNvGrpSpPr/>
          <p:nvPr/>
        </p:nvGrpSpPr>
        <p:grpSpPr>
          <a:xfrm flipH="1" rot="-5400000">
            <a:off x="5764841" y="5741400"/>
            <a:ext cx="661966" cy="1571852"/>
            <a:chOff x="8620867" y="3217042"/>
            <a:chExt cx="561797" cy="1334227"/>
          </a:xfrm>
        </p:grpSpPr>
        <p:sp>
          <p:nvSpPr>
            <p:cNvPr id="3579" name="Google Shape;3579;gd778a894d7_0_3721"/>
            <p:cNvSpPr/>
            <p:nvPr/>
          </p:nvSpPr>
          <p:spPr>
            <a:xfrm>
              <a:off x="8767374" y="3363325"/>
              <a:ext cx="194906" cy="190718"/>
            </a:xfrm>
            <a:custGeom>
              <a:rect b="b" l="l" r="r" t="t"/>
              <a:pathLst>
                <a:path extrusionOk="0" h="5966" w="6097">
                  <a:moveTo>
                    <a:pt x="3232" y="1"/>
                  </a:moveTo>
                  <a:cubicBezTo>
                    <a:pt x="2918" y="1"/>
                    <a:pt x="2602" y="120"/>
                    <a:pt x="2358" y="358"/>
                  </a:cubicBezTo>
                  <a:lnTo>
                    <a:pt x="477" y="2239"/>
                  </a:lnTo>
                  <a:cubicBezTo>
                    <a:pt x="1" y="2715"/>
                    <a:pt x="1" y="3489"/>
                    <a:pt x="477" y="3965"/>
                  </a:cubicBezTo>
                  <a:cubicBezTo>
                    <a:pt x="715" y="4204"/>
                    <a:pt x="1028" y="4323"/>
                    <a:pt x="1340" y="4323"/>
                  </a:cubicBezTo>
                  <a:cubicBezTo>
                    <a:pt x="1653" y="4323"/>
                    <a:pt x="1965" y="4204"/>
                    <a:pt x="2204" y="3965"/>
                  </a:cubicBezTo>
                  <a:lnTo>
                    <a:pt x="2287" y="3894"/>
                  </a:lnTo>
                  <a:lnTo>
                    <a:pt x="4359" y="5966"/>
                  </a:lnTo>
                  <a:cubicBezTo>
                    <a:pt x="4894" y="5347"/>
                    <a:pt x="5478" y="4775"/>
                    <a:pt x="6097" y="4239"/>
                  </a:cubicBezTo>
                  <a:lnTo>
                    <a:pt x="4013" y="2168"/>
                  </a:lnTo>
                  <a:lnTo>
                    <a:pt x="4097" y="2084"/>
                  </a:lnTo>
                  <a:cubicBezTo>
                    <a:pt x="4573" y="1608"/>
                    <a:pt x="4573" y="834"/>
                    <a:pt x="4097" y="358"/>
                  </a:cubicBezTo>
                  <a:cubicBezTo>
                    <a:pt x="3859" y="120"/>
                    <a:pt x="3546" y="1"/>
                    <a:pt x="3232"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0" name="Google Shape;3580;gd778a894d7_0_3721"/>
            <p:cNvSpPr/>
            <p:nvPr/>
          </p:nvSpPr>
          <p:spPr>
            <a:xfrm>
              <a:off x="8620867" y="3638661"/>
              <a:ext cx="192604" cy="160285"/>
            </a:xfrm>
            <a:custGeom>
              <a:rect b="b" l="l" r="r" t="t"/>
              <a:pathLst>
                <a:path extrusionOk="0" h="5014" w="6025">
                  <a:moveTo>
                    <a:pt x="2037" y="0"/>
                  </a:moveTo>
                  <a:cubicBezTo>
                    <a:pt x="1497" y="0"/>
                    <a:pt x="1007" y="363"/>
                    <a:pt x="857" y="901"/>
                  </a:cubicBezTo>
                  <a:lnTo>
                    <a:pt x="167" y="3472"/>
                  </a:lnTo>
                  <a:cubicBezTo>
                    <a:pt x="0" y="4127"/>
                    <a:pt x="381" y="4806"/>
                    <a:pt x="1036" y="4973"/>
                  </a:cubicBezTo>
                  <a:cubicBezTo>
                    <a:pt x="1140" y="5000"/>
                    <a:pt x="1245" y="5013"/>
                    <a:pt x="1350" y="5013"/>
                  </a:cubicBezTo>
                  <a:cubicBezTo>
                    <a:pt x="1880" y="5013"/>
                    <a:pt x="2387" y="4672"/>
                    <a:pt x="2536" y="4115"/>
                  </a:cubicBezTo>
                  <a:lnTo>
                    <a:pt x="2560" y="4008"/>
                  </a:lnTo>
                  <a:lnTo>
                    <a:pt x="5394" y="4758"/>
                  </a:lnTo>
                  <a:cubicBezTo>
                    <a:pt x="5536" y="3949"/>
                    <a:pt x="5751" y="3163"/>
                    <a:pt x="6025" y="2401"/>
                  </a:cubicBezTo>
                  <a:lnTo>
                    <a:pt x="3191" y="1639"/>
                  </a:lnTo>
                  <a:lnTo>
                    <a:pt x="3227" y="1532"/>
                  </a:lnTo>
                  <a:cubicBezTo>
                    <a:pt x="3393" y="889"/>
                    <a:pt x="3012" y="210"/>
                    <a:pt x="2357" y="43"/>
                  </a:cubicBezTo>
                  <a:cubicBezTo>
                    <a:pt x="2250" y="14"/>
                    <a:pt x="2143" y="0"/>
                    <a:pt x="203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1" name="Google Shape;3581;gd778a894d7_0_3721"/>
            <p:cNvSpPr/>
            <p:nvPr/>
          </p:nvSpPr>
          <p:spPr>
            <a:xfrm>
              <a:off x="8620867" y="3969109"/>
              <a:ext cx="192604" cy="160669"/>
            </a:xfrm>
            <a:custGeom>
              <a:rect b="b" l="l" r="r" t="t"/>
              <a:pathLst>
                <a:path extrusionOk="0" h="5026" w="6025">
                  <a:moveTo>
                    <a:pt x="1349" y="0"/>
                  </a:moveTo>
                  <a:cubicBezTo>
                    <a:pt x="1245" y="0"/>
                    <a:pt x="1140" y="14"/>
                    <a:pt x="1036" y="41"/>
                  </a:cubicBezTo>
                  <a:cubicBezTo>
                    <a:pt x="381" y="220"/>
                    <a:pt x="0" y="886"/>
                    <a:pt x="167" y="1541"/>
                  </a:cubicBezTo>
                  <a:lnTo>
                    <a:pt x="857" y="4113"/>
                  </a:lnTo>
                  <a:cubicBezTo>
                    <a:pt x="1007" y="4661"/>
                    <a:pt x="1498" y="5025"/>
                    <a:pt x="2038" y="5025"/>
                  </a:cubicBezTo>
                  <a:cubicBezTo>
                    <a:pt x="2143" y="5025"/>
                    <a:pt x="2250" y="5011"/>
                    <a:pt x="2357" y="4982"/>
                  </a:cubicBezTo>
                  <a:cubicBezTo>
                    <a:pt x="3012" y="4804"/>
                    <a:pt x="3393" y="4137"/>
                    <a:pt x="3227" y="3482"/>
                  </a:cubicBezTo>
                  <a:lnTo>
                    <a:pt x="3191" y="3375"/>
                  </a:lnTo>
                  <a:lnTo>
                    <a:pt x="6025" y="2625"/>
                  </a:lnTo>
                  <a:cubicBezTo>
                    <a:pt x="5751" y="1863"/>
                    <a:pt x="5548" y="1065"/>
                    <a:pt x="5394" y="255"/>
                  </a:cubicBezTo>
                  <a:lnTo>
                    <a:pt x="2560" y="1017"/>
                  </a:lnTo>
                  <a:lnTo>
                    <a:pt x="2536" y="910"/>
                  </a:lnTo>
                  <a:cubicBezTo>
                    <a:pt x="2387" y="343"/>
                    <a:pt x="1880" y="0"/>
                    <a:pt x="134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2" name="Google Shape;3582;gd778a894d7_0_3721"/>
            <p:cNvSpPr/>
            <p:nvPr/>
          </p:nvSpPr>
          <p:spPr>
            <a:xfrm>
              <a:off x="8767374" y="4214012"/>
              <a:ext cx="194906" cy="191070"/>
            </a:xfrm>
            <a:custGeom>
              <a:rect b="b" l="l" r="r" t="t"/>
              <a:pathLst>
                <a:path extrusionOk="0" h="5977" w="6097">
                  <a:moveTo>
                    <a:pt x="4359" y="0"/>
                  </a:moveTo>
                  <a:lnTo>
                    <a:pt x="2287" y="2084"/>
                  </a:lnTo>
                  <a:lnTo>
                    <a:pt x="2204" y="2000"/>
                  </a:lnTo>
                  <a:cubicBezTo>
                    <a:pt x="1965" y="1762"/>
                    <a:pt x="1653" y="1643"/>
                    <a:pt x="1340" y="1643"/>
                  </a:cubicBezTo>
                  <a:cubicBezTo>
                    <a:pt x="1028" y="1643"/>
                    <a:pt x="715" y="1762"/>
                    <a:pt x="477" y="2000"/>
                  </a:cubicBezTo>
                  <a:cubicBezTo>
                    <a:pt x="1" y="2477"/>
                    <a:pt x="1" y="3262"/>
                    <a:pt x="477" y="3739"/>
                  </a:cubicBezTo>
                  <a:lnTo>
                    <a:pt x="2358" y="5620"/>
                  </a:lnTo>
                  <a:cubicBezTo>
                    <a:pt x="2597" y="5858"/>
                    <a:pt x="2912" y="5977"/>
                    <a:pt x="3228" y="5977"/>
                  </a:cubicBezTo>
                  <a:cubicBezTo>
                    <a:pt x="3543" y="5977"/>
                    <a:pt x="3859" y="5858"/>
                    <a:pt x="4097" y="5620"/>
                  </a:cubicBezTo>
                  <a:cubicBezTo>
                    <a:pt x="4573" y="5144"/>
                    <a:pt x="4573" y="4370"/>
                    <a:pt x="4097" y="3893"/>
                  </a:cubicBezTo>
                  <a:lnTo>
                    <a:pt x="4013" y="3810"/>
                  </a:lnTo>
                  <a:lnTo>
                    <a:pt x="6097" y="1738"/>
                  </a:lnTo>
                  <a:cubicBezTo>
                    <a:pt x="5478" y="1203"/>
                    <a:pt x="4894" y="619"/>
                    <a:pt x="435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3" name="Google Shape;3583;gd778a894d7_0_3721"/>
            <p:cNvSpPr/>
            <p:nvPr/>
          </p:nvSpPr>
          <p:spPr>
            <a:xfrm>
              <a:off x="9174640" y="4443891"/>
              <a:ext cx="8024" cy="31999"/>
            </a:xfrm>
            <a:custGeom>
              <a:rect b="b" l="l" r="r" t="t"/>
              <a:pathLst>
                <a:path extrusionOk="0" h="1001" w="251">
                  <a:moveTo>
                    <a:pt x="251" y="0"/>
                  </a:moveTo>
                  <a:lnTo>
                    <a:pt x="1" y="929"/>
                  </a:lnTo>
                  <a:lnTo>
                    <a:pt x="108" y="953"/>
                  </a:lnTo>
                  <a:cubicBezTo>
                    <a:pt x="155" y="965"/>
                    <a:pt x="203" y="989"/>
                    <a:pt x="251" y="1001"/>
                  </a:cubicBezTo>
                  <a:lnTo>
                    <a:pt x="251"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4" name="Google Shape;3584;gd778a894d7_0_3721"/>
            <p:cNvSpPr/>
            <p:nvPr/>
          </p:nvSpPr>
          <p:spPr>
            <a:xfrm>
              <a:off x="9174640" y="3292165"/>
              <a:ext cx="8024" cy="32383"/>
            </a:xfrm>
            <a:custGeom>
              <a:rect b="b" l="l" r="r" t="t"/>
              <a:pathLst>
                <a:path extrusionOk="0" h="1013" w="251">
                  <a:moveTo>
                    <a:pt x="251" y="0"/>
                  </a:moveTo>
                  <a:cubicBezTo>
                    <a:pt x="203" y="24"/>
                    <a:pt x="155" y="36"/>
                    <a:pt x="108" y="48"/>
                  </a:cubicBezTo>
                  <a:lnTo>
                    <a:pt x="1" y="84"/>
                  </a:lnTo>
                  <a:lnTo>
                    <a:pt x="251" y="1012"/>
                  </a:lnTo>
                  <a:lnTo>
                    <a:pt x="251"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5" name="Google Shape;3585;gd778a894d7_0_3721"/>
            <p:cNvSpPr/>
            <p:nvPr/>
          </p:nvSpPr>
          <p:spPr>
            <a:xfrm>
              <a:off x="9042199" y="3217042"/>
              <a:ext cx="130939" cy="188576"/>
            </a:xfrm>
            <a:custGeom>
              <a:rect b="b" l="l" r="r" t="t"/>
              <a:pathLst>
                <a:path extrusionOk="0" h="5899" w="4096">
                  <a:moveTo>
                    <a:pt x="3899" y="1"/>
                  </a:moveTo>
                  <a:cubicBezTo>
                    <a:pt x="3805" y="1"/>
                    <a:pt x="3710" y="12"/>
                    <a:pt x="3620" y="40"/>
                  </a:cubicBezTo>
                  <a:lnTo>
                    <a:pt x="1048" y="731"/>
                  </a:lnTo>
                  <a:cubicBezTo>
                    <a:pt x="393" y="910"/>
                    <a:pt x="0" y="1576"/>
                    <a:pt x="179" y="2231"/>
                  </a:cubicBezTo>
                  <a:cubicBezTo>
                    <a:pt x="318" y="2749"/>
                    <a:pt x="800" y="3134"/>
                    <a:pt x="1351" y="3134"/>
                  </a:cubicBezTo>
                  <a:cubicBezTo>
                    <a:pt x="1458" y="3134"/>
                    <a:pt x="1568" y="3119"/>
                    <a:pt x="1679" y="3088"/>
                  </a:cubicBezTo>
                  <a:lnTo>
                    <a:pt x="1786" y="3065"/>
                  </a:lnTo>
                  <a:lnTo>
                    <a:pt x="2536" y="5898"/>
                  </a:lnTo>
                  <a:cubicBezTo>
                    <a:pt x="3048" y="5720"/>
                    <a:pt x="3572" y="5565"/>
                    <a:pt x="4096" y="5434"/>
                  </a:cubicBezTo>
                  <a:lnTo>
                    <a:pt x="4096" y="17"/>
                  </a:lnTo>
                  <a:cubicBezTo>
                    <a:pt x="4032" y="7"/>
                    <a:pt x="3966" y="1"/>
                    <a:pt x="3899"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6" name="Google Shape;3586;gd778a894d7_0_3721"/>
            <p:cNvSpPr/>
            <p:nvPr/>
          </p:nvSpPr>
          <p:spPr>
            <a:xfrm>
              <a:off x="9042199" y="4362821"/>
              <a:ext cx="130939" cy="188448"/>
            </a:xfrm>
            <a:custGeom>
              <a:rect b="b" l="l" r="r" t="t"/>
              <a:pathLst>
                <a:path extrusionOk="0" h="5895" w="4096">
                  <a:moveTo>
                    <a:pt x="2536" y="0"/>
                  </a:moveTo>
                  <a:lnTo>
                    <a:pt x="1786" y="2834"/>
                  </a:lnTo>
                  <a:lnTo>
                    <a:pt x="1679" y="2798"/>
                  </a:lnTo>
                  <a:cubicBezTo>
                    <a:pt x="1572" y="2770"/>
                    <a:pt x="1465" y="2757"/>
                    <a:pt x="1361" y="2757"/>
                  </a:cubicBezTo>
                  <a:cubicBezTo>
                    <a:pt x="806" y="2757"/>
                    <a:pt x="319" y="3136"/>
                    <a:pt x="179" y="3667"/>
                  </a:cubicBezTo>
                  <a:cubicBezTo>
                    <a:pt x="0" y="4322"/>
                    <a:pt x="393" y="4989"/>
                    <a:pt x="1048" y="5168"/>
                  </a:cubicBezTo>
                  <a:lnTo>
                    <a:pt x="3620" y="5858"/>
                  </a:lnTo>
                  <a:cubicBezTo>
                    <a:pt x="3720" y="5881"/>
                    <a:pt x="3825" y="5894"/>
                    <a:pt x="3928" y="5894"/>
                  </a:cubicBezTo>
                  <a:cubicBezTo>
                    <a:pt x="3985" y="5894"/>
                    <a:pt x="4041" y="5890"/>
                    <a:pt x="4096" y="5882"/>
                  </a:cubicBezTo>
                  <a:lnTo>
                    <a:pt x="4096" y="453"/>
                  </a:lnTo>
                  <a:cubicBezTo>
                    <a:pt x="3572" y="334"/>
                    <a:pt x="3048" y="179"/>
                    <a:pt x="253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87" name="Google Shape;3587;gd778a894d7_0_3721"/>
            <p:cNvSpPr/>
            <p:nvPr/>
          </p:nvSpPr>
          <p:spPr>
            <a:xfrm>
              <a:off x="8862925" y="3471791"/>
              <a:ext cx="310213" cy="824825"/>
            </a:xfrm>
            <a:custGeom>
              <a:rect b="b" l="l" r="r" t="t"/>
              <a:pathLst>
                <a:path extrusionOk="0" h="25802" w="9704">
                  <a:moveTo>
                    <a:pt x="6942" y="5192"/>
                  </a:moveTo>
                  <a:cubicBezTo>
                    <a:pt x="7620" y="5192"/>
                    <a:pt x="8168" y="5740"/>
                    <a:pt x="8168" y="6418"/>
                  </a:cubicBezTo>
                  <a:cubicBezTo>
                    <a:pt x="8168" y="7097"/>
                    <a:pt x="7620" y="7645"/>
                    <a:pt x="6942" y="7645"/>
                  </a:cubicBezTo>
                  <a:cubicBezTo>
                    <a:pt x="6263" y="7645"/>
                    <a:pt x="5715" y="7097"/>
                    <a:pt x="5715" y="6418"/>
                  </a:cubicBezTo>
                  <a:cubicBezTo>
                    <a:pt x="5715" y="5740"/>
                    <a:pt x="6263" y="5192"/>
                    <a:pt x="6942" y="5192"/>
                  </a:cubicBezTo>
                  <a:close/>
                  <a:moveTo>
                    <a:pt x="4263" y="11681"/>
                  </a:moveTo>
                  <a:cubicBezTo>
                    <a:pt x="4930" y="11681"/>
                    <a:pt x="5477" y="12229"/>
                    <a:pt x="5477" y="12895"/>
                  </a:cubicBezTo>
                  <a:cubicBezTo>
                    <a:pt x="5477" y="13574"/>
                    <a:pt x="4930" y="14122"/>
                    <a:pt x="4263" y="14122"/>
                  </a:cubicBezTo>
                  <a:cubicBezTo>
                    <a:pt x="3584" y="14122"/>
                    <a:pt x="3037" y="13574"/>
                    <a:pt x="3037" y="12895"/>
                  </a:cubicBezTo>
                  <a:cubicBezTo>
                    <a:pt x="3037" y="12229"/>
                    <a:pt x="3584" y="11681"/>
                    <a:pt x="4263" y="11681"/>
                  </a:cubicBezTo>
                  <a:close/>
                  <a:moveTo>
                    <a:pt x="6942" y="18158"/>
                  </a:moveTo>
                  <a:cubicBezTo>
                    <a:pt x="7620" y="18158"/>
                    <a:pt x="8168" y="18706"/>
                    <a:pt x="8168" y="19384"/>
                  </a:cubicBezTo>
                  <a:cubicBezTo>
                    <a:pt x="8168" y="20063"/>
                    <a:pt x="7620" y="20611"/>
                    <a:pt x="6942" y="20611"/>
                  </a:cubicBezTo>
                  <a:cubicBezTo>
                    <a:pt x="6263" y="20611"/>
                    <a:pt x="5715" y="20063"/>
                    <a:pt x="5715" y="19384"/>
                  </a:cubicBezTo>
                  <a:cubicBezTo>
                    <a:pt x="5715" y="18706"/>
                    <a:pt x="6263" y="18158"/>
                    <a:pt x="6942" y="18158"/>
                  </a:cubicBezTo>
                  <a:close/>
                  <a:moveTo>
                    <a:pt x="9704" y="1"/>
                  </a:moveTo>
                  <a:cubicBezTo>
                    <a:pt x="4108" y="1620"/>
                    <a:pt x="0" y="6787"/>
                    <a:pt x="0" y="12895"/>
                  </a:cubicBezTo>
                  <a:cubicBezTo>
                    <a:pt x="0" y="19015"/>
                    <a:pt x="4108" y="24182"/>
                    <a:pt x="9704" y="25802"/>
                  </a:cubicBezTo>
                  <a:lnTo>
                    <a:pt x="9704"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588" name="Google Shape;3588;gd778a894d7_0_3721"/>
          <p:cNvGrpSpPr/>
          <p:nvPr/>
        </p:nvGrpSpPr>
        <p:grpSpPr>
          <a:xfrm>
            <a:off x="5878810" y="2413319"/>
            <a:ext cx="434024" cy="444291"/>
            <a:chOff x="6649513" y="1931283"/>
            <a:chExt cx="296525" cy="297125"/>
          </a:xfrm>
        </p:grpSpPr>
        <p:sp>
          <p:nvSpPr>
            <p:cNvPr id="3589" name="Google Shape;3589;gd778a894d7_0_3721"/>
            <p:cNvSpPr/>
            <p:nvPr/>
          </p:nvSpPr>
          <p:spPr>
            <a:xfrm>
              <a:off x="6762638" y="1953308"/>
              <a:ext cx="69675" cy="8950"/>
            </a:xfrm>
            <a:custGeom>
              <a:rect b="b" l="l" r="r" t="t"/>
              <a:pathLst>
                <a:path extrusionOk="0" h="358" w="2787">
                  <a:moveTo>
                    <a:pt x="191" y="1"/>
                  </a:moveTo>
                  <a:cubicBezTo>
                    <a:pt x="119" y="1"/>
                    <a:pt x="48" y="72"/>
                    <a:pt x="24" y="167"/>
                  </a:cubicBezTo>
                  <a:cubicBezTo>
                    <a:pt x="0" y="287"/>
                    <a:pt x="72" y="358"/>
                    <a:pt x="191" y="358"/>
                  </a:cubicBezTo>
                  <a:lnTo>
                    <a:pt x="2572" y="358"/>
                  </a:lnTo>
                  <a:cubicBezTo>
                    <a:pt x="2691" y="358"/>
                    <a:pt x="2786" y="263"/>
                    <a:pt x="2763" y="167"/>
                  </a:cubicBezTo>
                  <a:cubicBezTo>
                    <a:pt x="2739" y="72"/>
                    <a:pt x="2644" y="1"/>
                    <a:pt x="2548"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0" name="Google Shape;3590;gd778a894d7_0_3721"/>
            <p:cNvSpPr/>
            <p:nvPr/>
          </p:nvSpPr>
          <p:spPr>
            <a:xfrm>
              <a:off x="6777513" y="1972958"/>
              <a:ext cx="39325" cy="8950"/>
            </a:xfrm>
            <a:custGeom>
              <a:rect b="b" l="l" r="r" t="t"/>
              <a:pathLst>
                <a:path extrusionOk="0" h="358" w="1573">
                  <a:moveTo>
                    <a:pt x="191" y="1"/>
                  </a:moveTo>
                  <a:cubicBezTo>
                    <a:pt x="72" y="1"/>
                    <a:pt x="1" y="96"/>
                    <a:pt x="24" y="215"/>
                  </a:cubicBezTo>
                  <a:cubicBezTo>
                    <a:pt x="48" y="286"/>
                    <a:pt x="120" y="358"/>
                    <a:pt x="191" y="358"/>
                  </a:cubicBezTo>
                  <a:lnTo>
                    <a:pt x="1358" y="358"/>
                  </a:lnTo>
                  <a:cubicBezTo>
                    <a:pt x="1453" y="358"/>
                    <a:pt x="1501" y="286"/>
                    <a:pt x="1548" y="215"/>
                  </a:cubicBezTo>
                  <a:cubicBezTo>
                    <a:pt x="1572" y="96"/>
                    <a:pt x="1477" y="1"/>
                    <a:pt x="1358"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1" name="Google Shape;3591;gd778a894d7_0_3721"/>
            <p:cNvSpPr/>
            <p:nvPr/>
          </p:nvSpPr>
          <p:spPr>
            <a:xfrm>
              <a:off x="6649513" y="1931283"/>
              <a:ext cx="296525" cy="297125"/>
            </a:xfrm>
            <a:custGeom>
              <a:rect b="b" l="l" r="r" t="t"/>
              <a:pathLst>
                <a:path extrusionOk="0" h="11885" w="11861">
                  <a:moveTo>
                    <a:pt x="11503" y="6550"/>
                  </a:moveTo>
                  <a:lnTo>
                    <a:pt x="11503" y="7716"/>
                  </a:lnTo>
                  <a:lnTo>
                    <a:pt x="8836" y="7716"/>
                  </a:lnTo>
                  <a:lnTo>
                    <a:pt x="8836" y="6550"/>
                  </a:lnTo>
                  <a:close/>
                  <a:moveTo>
                    <a:pt x="3001" y="6573"/>
                  </a:moveTo>
                  <a:lnTo>
                    <a:pt x="3001" y="7740"/>
                  </a:lnTo>
                  <a:lnTo>
                    <a:pt x="310" y="7740"/>
                  </a:lnTo>
                  <a:lnTo>
                    <a:pt x="310" y="6573"/>
                  </a:lnTo>
                  <a:close/>
                  <a:moveTo>
                    <a:pt x="7264" y="6573"/>
                  </a:moveTo>
                  <a:lnTo>
                    <a:pt x="7264" y="7740"/>
                  </a:lnTo>
                  <a:lnTo>
                    <a:pt x="4573" y="7740"/>
                  </a:lnTo>
                  <a:lnTo>
                    <a:pt x="4573" y="6573"/>
                  </a:lnTo>
                  <a:close/>
                  <a:moveTo>
                    <a:pt x="7216" y="10336"/>
                  </a:moveTo>
                  <a:lnTo>
                    <a:pt x="7216" y="11479"/>
                  </a:lnTo>
                  <a:lnTo>
                    <a:pt x="4549" y="11479"/>
                  </a:lnTo>
                  <a:lnTo>
                    <a:pt x="4549" y="10336"/>
                  </a:lnTo>
                  <a:close/>
                  <a:moveTo>
                    <a:pt x="11503" y="10336"/>
                  </a:moveTo>
                  <a:lnTo>
                    <a:pt x="11503" y="11479"/>
                  </a:lnTo>
                  <a:lnTo>
                    <a:pt x="8836" y="11479"/>
                  </a:lnTo>
                  <a:lnTo>
                    <a:pt x="8836" y="10336"/>
                  </a:lnTo>
                  <a:close/>
                  <a:moveTo>
                    <a:pt x="3358" y="1"/>
                  </a:moveTo>
                  <a:cubicBezTo>
                    <a:pt x="3168" y="1"/>
                    <a:pt x="3025" y="358"/>
                    <a:pt x="3025" y="358"/>
                  </a:cubicBezTo>
                  <a:lnTo>
                    <a:pt x="3025" y="2596"/>
                  </a:lnTo>
                  <a:cubicBezTo>
                    <a:pt x="3025" y="2763"/>
                    <a:pt x="3168" y="2954"/>
                    <a:pt x="3382" y="2954"/>
                  </a:cubicBezTo>
                  <a:lnTo>
                    <a:pt x="5764" y="2954"/>
                  </a:lnTo>
                  <a:lnTo>
                    <a:pt x="5764" y="4502"/>
                  </a:lnTo>
                  <a:lnTo>
                    <a:pt x="1977" y="4502"/>
                  </a:lnTo>
                  <a:cubicBezTo>
                    <a:pt x="1715" y="4502"/>
                    <a:pt x="1501" y="4692"/>
                    <a:pt x="1501" y="4978"/>
                  </a:cubicBezTo>
                  <a:lnTo>
                    <a:pt x="1501" y="6240"/>
                  </a:lnTo>
                  <a:lnTo>
                    <a:pt x="358" y="6240"/>
                  </a:lnTo>
                  <a:cubicBezTo>
                    <a:pt x="167" y="6240"/>
                    <a:pt x="0" y="6407"/>
                    <a:pt x="0" y="6597"/>
                  </a:cubicBezTo>
                  <a:lnTo>
                    <a:pt x="0" y="7740"/>
                  </a:lnTo>
                  <a:cubicBezTo>
                    <a:pt x="0" y="7907"/>
                    <a:pt x="143" y="8098"/>
                    <a:pt x="358" y="8098"/>
                  </a:cubicBezTo>
                  <a:lnTo>
                    <a:pt x="1501" y="8098"/>
                  </a:lnTo>
                  <a:lnTo>
                    <a:pt x="1501" y="10003"/>
                  </a:lnTo>
                  <a:lnTo>
                    <a:pt x="358" y="10003"/>
                  </a:lnTo>
                  <a:cubicBezTo>
                    <a:pt x="167" y="10003"/>
                    <a:pt x="0" y="10146"/>
                    <a:pt x="0" y="10360"/>
                  </a:cubicBezTo>
                  <a:lnTo>
                    <a:pt x="0" y="11693"/>
                  </a:lnTo>
                  <a:cubicBezTo>
                    <a:pt x="0" y="11789"/>
                    <a:pt x="72" y="11884"/>
                    <a:pt x="167" y="11884"/>
                  </a:cubicBezTo>
                  <a:lnTo>
                    <a:pt x="1001" y="11884"/>
                  </a:lnTo>
                  <a:cubicBezTo>
                    <a:pt x="1024" y="11884"/>
                    <a:pt x="1072" y="11884"/>
                    <a:pt x="1072" y="11836"/>
                  </a:cubicBezTo>
                  <a:cubicBezTo>
                    <a:pt x="1191" y="11693"/>
                    <a:pt x="1096" y="11527"/>
                    <a:pt x="953" y="11527"/>
                  </a:cubicBezTo>
                  <a:lnTo>
                    <a:pt x="310" y="11527"/>
                  </a:lnTo>
                  <a:lnTo>
                    <a:pt x="310" y="10360"/>
                  </a:lnTo>
                  <a:lnTo>
                    <a:pt x="3001" y="10360"/>
                  </a:lnTo>
                  <a:lnTo>
                    <a:pt x="3001" y="11527"/>
                  </a:lnTo>
                  <a:lnTo>
                    <a:pt x="1739" y="11527"/>
                  </a:lnTo>
                  <a:cubicBezTo>
                    <a:pt x="1667" y="11527"/>
                    <a:pt x="1596" y="11574"/>
                    <a:pt x="1572" y="11670"/>
                  </a:cubicBezTo>
                  <a:cubicBezTo>
                    <a:pt x="1548" y="11789"/>
                    <a:pt x="1620" y="11884"/>
                    <a:pt x="1739" y="11884"/>
                  </a:cubicBezTo>
                  <a:lnTo>
                    <a:pt x="3025" y="11884"/>
                  </a:lnTo>
                  <a:cubicBezTo>
                    <a:pt x="3215" y="11884"/>
                    <a:pt x="3382" y="11717"/>
                    <a:pt x="3382" y="11527"/>
                  </a:cubicBezTo>
                  <a:lnTo>
                    <a:pt x="3382" y="10360"/>
                  </a:lnTo>
                  <a:cubicBezTo>
                    <a:pt x="3382" y="10169"/>
                    <a:pt x="3239" y="10003"/>
                    <a:pt x="3025" y="10003"/>
                  </a:cubicBezTo>
                  <a:lnTo>
                    <a:pt x="1858" y="10003"/>
                  </a:lnTo>
                  <a:lnTo>
                    <a:pt x="1858" y="8098"/>
                  </a:lnTo>
                  <a:lnTo>
                    <a:pt x="3025" y="8098"/>
                  </a:lnTo>
                  <a:cubicBezTo>
                    <a:pt x="3215" y="8098"/>
                    <a:pt x="3382" y="7955"/>
                    <a:pt x="3382" y="7740"/>
                  </a:cubicBezTo>
                  <a:lnTo>
                    <a:pt x="3382" y="6597"/>
                  </a:lnTo>
                  <a:cubicBezTo>
                    <a:pt x="3382" y="6431"/>
                    <a:pt x="3239" y="6240"/>
                    <a:pt x="3025" y="6240"/>
                  </a:cubicBezTo>
                  <a:lnTo>
                    <a:pt x="1858" y="6240"/>
                  </a:lnTo>
                  <a:lnTo>
                    <a:pt x="1858" y="4978"/>
                  </a:lnTo>
                  <a:cubicBezTo>
                    <a:pt x="1858" y="4883"/>
                    <a:pt x="1929" y="4811"/>
                    <a:pt x="2025" y="4811"/>
                  </a:cubicBezTo>
                  <a:lnTo>
                    <a:pt x="5764" y="4811"/>
                  </a:lnTo>
                  <a:lnTo>
                    <a:pt x="5764" y="6240"/>
                  </a:lnTo>
                  <a:lnTo>
                    <a:pt x="4573" y="6240"/>
                  </a:lnTo>
                  <a:cubicBezTo>
                    <a:pt x="4406" y="6240"/>
                    <a:pt x="4216" y="6407"/>
                    <a:pt x="4216" y="6597"/>
                  </a:cubicBezTo>
                  <a:lnTo>
                    <a:pt x="4216" y="7740"/>
                  </a:lnTo>
                  <a:cubicBezTo>
                    <a:pt x="4216" y="7907"/>
                    <a:pt x="4358" y="8098"/>
                    <a:pt x="4573" y="8098"/>
                  </a:cubicBezTo>
                  <a:lnTo>
                    <a:pt x="5764" y="8098"/>
                  </a:lnTo>
                  <a:lnTo>
                    <a:pt x="5764" y="10003"/>
                  </a:lnTo>
                  <a:lnTo>
                    <a:pt x="4573" y="10003"/>
                  </a:lnTo>
                  <a:cubicBezTo>
                    <a:pt x="4406" y="10003"/>
                    <a:pt x="4216" y="10146"/>
                    <a:pt x="4216" y="10360"/>
                  </a:cubicBezTo>
                  <a:lnTo>
                    <a:pt x="4216" y="11527"/>
                  </a:lnTo>
                  <a:cubicBezTo>
                    <a:pt x="4216" y="11693"/>
                    <a:pt x="4358" y="11884"/>
                    <a:pt x="4573" y="11884"/>
                  </a:cubicBezTo>
                  <a:lnTo>
                    <a:pt x="7264" y="11884"/>
                  </a:lnTo>
                  <a:cubicBezTo>
                    <a:pt x="7431" y="11884"/>
                    <a:pt x="7621" y="11717"/>
                    <a:pt x="7621" y="11527"/>
                  </a:cubicBezTo>
                  <a:lnTo>
                    <a:pt x="7621" y="10360"/>
                  </a:lnTo>
                  <a:cubicBezTo>
                    <a:pt x="7621" y="10169"/>
                    <a:pt x="7454" y="10003"/>
                    <a:pt x="7264" y="10003"/>
                  </a:cubicBezTo>
                  <a:lnTo>
                    <a:pt x="6097" y="10003"/>
                  </a:lnTo>
                  <a:lnTo>
                    <a:pt x="6097" y="8098"/>
                  </a:lnTo>
                  <a:lnTo>
                    <a:pt x="7264" y="8098"/>
                  </a:lnTo>
                  <a:cubicBezTo>
                    <a:pt x="7431" y="8098"/>
                    <a:pt x="7621" y="7955"/>
                    <a:pt x="7621" y="7740"/>
                  </a:cubicBezTo>
                  <a:lnTo>
                    <a:pt x="7621" y="6597"/>
                  </a:lnTo>
                  <a:cubicBezTo>
                    <a:pt x="7621" y="6431"/>
                    <a:pt x="7454" y="6240"/>
                    <a:pt x="7264" y="6240"/>
                  </a:cubicBezTo>
                  <a:lnTo>
                    <a:pt x="6097" y="6240"/>
                  </a:lnTo>
                  <a:lnTo>
                    <a:pt x="6097" y="4811"/>
                  </a:lnTo>
                  <a:lnTo>
                    <a:pt x="9836" y="4811"/>
                  </a:lnTo>
                  <a:cubicBezTo>
                    <a:pt x="9931" y="4811"/>
                    <a:pt x="10002" y="4883"/>
                    <a:pt x="10002" y="4978"/>
                  </a:cubicBezTo>
                  <a:lnTo>
                    <a:pt x="10002" y="6240"/>
                  </a:lnTo>
                  <a:lnTo>
                    <a:pt x="8836" y="6240"/>
                  </a:lnTo>
                  <a:cubicBezTo>
                    <a:pt x="8645" y="6240"/>
                    <a:pt x="8478" y="6407"/>
                    <a:pt x="8478" y="6597"/>
                  </a:cubicBezTo>
                  <a:lnTo>
                    <a:pt x="8478" y="7740"/>
                  </a:lnTo>
                  <a:cubicBezTo>
                    <a:pt x="8478" y="7907"/>
                    <a:pt x="8621" y="8098"/>
                    <a:pt x="8836" y="8098"/>
                  </a:cubicBezTo>
                  <a:lnTo>
                    <a:pt x="10002" y="8098"/>
                  </a:lnTo>
                  <a:lnTo>
                    <a:pt x="10002" y="10003"/>
                  </a:lnTo>
                  <a:lnTo>
                    <a:pt x="8836" y="10003"/>
                  </a:lnTo>
                  <a:cubicBezTo>
                    <a:pt x="8645" y="10003"/>
                    <a:pt x="8478" y="10146"/>
                    <a:pt x="8478" y="10360"/>
                  </a:cubicBezTo>
                  <a:lnTo>
                    <a:pt x="8478" y="11527"/>
                  </a:lnTo>
                  <a:cubicBezTo>
                    <a:pt x="8478" y="11693"/>
                    <a:pt x="8621" y="11884"/>
                    <a:pt x="8836" y="11884"/>
                  </a:cubicBezTo>
                  <a:lnTo>
                    <a:pt x="11503" y="11884"/>
                  </a:lnTo>
                  <a:cubicBezTo>
                    <a:pt x="11693" y="11884"/>
                    <a:pt x="11860" y="11717"/>
                    <a:pt x="11860" y="11527"/>
                  </a:cubicBezTo>
                  <a:lnTo>
                    <a:pt x="11860" y="10360"/>
                  </a:lnTo>
                  <a:cubicBezTo>
                    <a:pt x="11860" y="10169"/>
                    <a:pt x="11717" y="10003"/>
                    <a:pt x="11503" y="10003"/>
                  </a:cubicBezTo>
                  <a:lnTo>
                    <a:pt x="10312" y="10003"/>
                  </a:lnTo>
                  <a:lnTo>
                    <a:pt x="10312" y="8098"/>
                  </a:lnTo>
                  <a:lnTo>
                    <a:pt x="11479" y="8074"/>
                  </a:lnTo>
                  <a:cubicBezTo>
                    <a:pt x="11670" y="8074"/>
                    <a:pt x="11836" y="7907"/>
                    <a:pt x="11836" y="7716"/>
                  </a:cubicBezTo>
                  <a:lnTo>
                    <a:pt x="11836" y="6573"/>
                  </a:lnTo>
                  <a:cubicBezTo>
                    <a:pt x="11836" y="6407"/>
                    <a:pt x="11693" y="6216"/>
                    <a:pt x="11479" y="6216"/>
                  </a:cubicBezTo>
                  <a:lnTo>
                    <a:pt x="10312" y="6216"/>
                  </a:lnTo>
                  <a:lnTo>
                    <a:pt x="10312" y="4930"/>
                  </a:lnTo>
                  <a:cubicBezTo>
                    <a:pt x="10312" y="4668"/>
                    <a:pt x="10122" y="4454"/>
                    <a:pt x="9836" y="4454"/>
                  </a:cubicBezTo>
                  <a:lnTo>
                    <a:pt x="6097" y="4454"/>
                  </a:lnTo>
                  <a:lnTo>
                    <a:pt x="6097" y="2906"/>
                  </a:lnTo>
                  <a:lnTo>
                    <a:pt x="8478" y="2906"/>
                  </a:lnTo>
                  <a:cubicBezTo>
                    <a:pt x="8645" y="2906"/>
                    <a:pt x="8836" y="2763"/>
                    <a:pt x="8836" y="2549"/>
                  </a:cubicBezTo>
                  <a:lnTo>
                    <a:pt x="8836" y="167"/>
                  </a:lnTo>
                  <a:cubicBezTo>
                    <a:pt x="8836" y="96"/>
                    <a:pt x="8740" y="1"/>
                    <a:pt x="8645" y="1"/>
                  </a:cubicBezTo>
                  <a:lnTo>
                    <a:pt x="7335" y="1"/>
                  </a:lnTo>
                  <a:cubicBezTo>
                    <a:pt x="7311" y="1"/>
                    <a:pt x="7288" y="1"/>
                    <a:pt x="7288" y="24"/>
                  </a:cubicBezTo>
                  <a:cubicBezTo>
                    <a:pt x="7169" y="167"/>
                    <a:pt x="7264" y="358"/>
                    <a:pt x="7407" y="358"/>
                  </a:cubicBezTo>
                  <a:lnTo>
                    <a:pt x="8502" y="358"/>
                  </a:lnTo>
                  <a:lnTo>
                    <a:pt x="8502" y="2596"/>
                  </a:lnTo>
                  <a:lnTo>
                    <a:pt x="3358" y="2596"/>
                  </a:lnTo>
                  <a:lnTo>
                    <a:pt x="3358" y="358"/>
                  </a:lnTo>
                  <a:lnTo>
                    <a:pt x="6597" y="358"/>
                  </a:lnTo>
                  <a:cubicBezTo>
                    <a:pt x="6692" y="358"/>
                    <a:pt x="6788" y="263"/>
                    <a:pt x="6788" y="167"/>
                  </a:cubicBezTo>
                  <a:cubicBezTo>
                    <a:pt x="6788" y="96"/>
                    <a:pt x="6692" y="1"/>
                    <a:pt x="6597"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92" name="Google Shape;3592;gd778a894d7_0_3721"/>
          <p:cNvGrpSpPr/>
          <p:nvPr/>
        </p:nvGrpSpPr>
        <p:grpSpPr>
          <a:xfrm>
            <a:off x="9301578" y="3664208"/>
            <a:ext cx="519893" cy="444278"/>
            <a:chOff x="2194468" y="2938865"/>
            <a:chExt cx="355993" cy="267766"/>
          </a:xfrm>
        </p:grpSpPr>
        <p:sp>
          <p:nvSpPr>
            <p:cNvPr id="3593" name="Google Shape;3593;gd778a894d7_0_3721"/>
            <p:cNvSpPr/>
            <p:nvPr/>
          </p:nvSpPr>
          <p:spPr>
            <a:xfrm>
              <a:off x="2194468" y="2938865"/>
              <a:ext cx="355993" cy="267766"/>
            </a:xfrm>
            <a:custGeom>
              <a:rect b="b" l="l" r="r" t="t"/>
              <a:pathLst>
                <a:path extrusionOk="0" h="8419" w="11193">
                  <a:moveTo>
                    <a:pt x="10859" y="1727"/>
                  </a:moveTo>
                  <a:lnTo>
                    <a:pt x="10859" y="7692"/>
                  </a:lnTo>
                  <a:cubicBezTo>
                    <a:pt x="10859" y="7919"/>
                    <a:pt x="10680" y="8097"/>
                    <a:pt x="10466" y="8097"/>
                  </a:cubicBezTo>
                  <a:lnTo>
                    <a:pt x="727" y="8097"/>
                  </a:lnTo>
                  <a:cubicBezTo>
                    <a:pt x="501" y="8097"/>
                    <a:pt x="322" y="7919"/>
                    <a:pt x="322" y="7692"/>
                  </a:cubicBezTo>
                  <a:lnTo>
                    <a:pt x="322" y="1727"/>
                  </a:lnTo>
                  <a:close/>
                  <a:moveTo>
                    <a:pt x="727" y="1"/>
                  </a:moveTo>
                  <a:cubicBezTo>
                    <a:pt x="322" y="1"/>
                    <a:pt x="0" y="322"/>
                    <a:pt x="0" y="727"/>
                  </a:cubicBezTo>
                  <a:lnTo>
                    <a:pt x="0" y="7692"/>
                  </a:lnTo>
                  <a:cubicBezTo>
                    <a:pt x="0" y="8097"/>
                    <a:pt x="322" y="8419"/>
                    <a:pt x="727" y="8419"/>
                  </a:cubicBezTo>
                  <a:lnTo>
                    <a:pt x="10466" y="8419"/>
                  </a:lnTo>
                  <a:cubicBezTo>
                    <a:pt x="10859" y="8419"/>
                    <a:pt x="11192" y="8097"/>
                    <a:pt x="11192" y="7692"/>
                  </a:cubicBezTo>
                  <a:lnTo>
                    <a:pt x="11192" y="727"/>
                  </a:lnTo>
                  <a:cubicBezTo>
                    <a:pt x="11192" y="322"/>
                    <a:pt x="10859" y="1"/>
                    <a:pt x="10466" y="1"/>
                  </a:cubicBezTo>
                  <a:lnTo>
                    <a:pt x="3644" y="1"/>
                  </a:lnTo>
                  <a:cubicBezTo>
                    <a:pt x="3560" y="1"/>
                    <a:pt x="3477" y="72"/>
                    <a:pt x="3477" y="168"/>
                  </a:cubicBezTo>
                  <a:cubicBezTo>
                    <a:pt x="3477" y="251"/>
                    <a:pt x="3560" y="322"/>
                    <a:pt x="3644" y="322"/>
                  </a:cubicBezTo>
                  <a:lnTo>
                    <a:pt x="10466" y="322"/>
                  </a:lnTo>
                  <a:cubicBezTo>
                    <a:pt x="10680" y="322"/>
                    <a:pt x="10859" y="501"/>
                    <a:pt x="10859" y="727"/>
                  </a:cubicBezTo>
                  <a:lnTo>
                    <a:pt x="10859" y="1394"/>
                  </a:lnTo>
                  <a:lnTo>
                    <a:pt x="322" y="1394"/>
                  </a:lnTo>
                  <a:lnTo>
                    <a:pt x="322" y="727"/>
                  </a:lnTo>
                  <a:cubicBezTo>
                    <a:pt x="322" y="501"/>
                    <a:pt x="501" y="322"/>
                    <a:pt x="727" y="322"/>
                  </a:cubicBezTo>
                  <a:lnTo>
                    <a:pt x="2989" y="322"/>
                  </a:lnTo>
                  <a:cubicBezTo>
                    <a:pt x="3084" y="322"/>
                    <a:pt x="3156" y="251"/>
                    <a:pt x="3156" y="156"/>
                  </a:cubicBezTo>
                  <a:cubicBezTo>
                    <a:pt x="3156" y="72"/>
                    <a:pt x="3084" y="1"/>
                    <a:pt x="2989"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4" name="Google Shape;3594;gd778a894d7_0_3721"/>
            <p:cNvSpPr/>
            <p:nvPr/>
          </p:nvSpPr>
          <p:spPr>
            <a:xfrm>
              <a:off x="2217940" y="3005528"/>
              <a:ext cx="39025" cy="10623"/>
            </a:xfrm>
            <a:custGeom>
              <a:rect b="b" l="l" r="r" t="t"/>
              <a:pathLst>
                <a:path extrusionOk="0" h="334" w="1227">
                  <a:moveTo>
                    <a:pt x="167" y="0"/>
                  </a:moveTo>
                  <a:cubicBezTo>
                    <a:pt x="84" y="0"/>
                    <a:pt x="1" y="72"/>
                    <a:pt x="1" y="167"/>
                  </a:cubicBezTo>
                  <a:cubicBezTo>
                    <a:pt x="1" y="251"/>
                    <a:pt x="84" y="334"/>
                    <a:pt x="167" y="334"/>
                  </a:cubicBezTo>
                  <a:lnTo>
                    <a:pt x="1060" y="334"/>
                  </a:lnTo>
                  <a:cubicBezTo>
                    <a:pt x="1156" y="334"/>
                    <a:pt x="1227" y="251"/>
                    <a:pt x="1227" y="167"/>
                  </a:cubicBezTo>
                  <a:cubicBezTo>
                    <a:pt x="1227" y="72"/>
                    <a:pt x="1156" y="0"/>
                    <a:pt x="1060"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5" name="Google Shape;3595;gd778a894d7_0_3721"/>
            <p:cNvSpPr/>
            <p:nvPr/>
          </p:nvSpPr>
          <p:spPr>
            <a:xfrm>
              <a:off x="2270959" y="3005528"/>
              <a:ext cx="39025" cy="10623"/>
            </a:xfrm>
            <a:custGeom>
              <a:rect b="b" l="l" r="r" t="t"/>
              <a:pathLst>
                <a:path extrusionOk="0" h="334" w="1227">
                  <a:moveTo>
                    <a:pt x="167" y="0"/>
                  </a:moveTo>
                  <a:cubicBezTo>
                    <a:pt x="84" y="0"/>
                    <a:pt x="1" y="72"/>
                    <a:pt x="1" y="167"/>
                  </a:cubicBezTo>
                  <a:cubicBezTo>
                    <a:pt x="1" y="251"/>
                    <a:pt x="84" y="334"/>
                    <a:pt x="167" y="334"/>
                  </a:cubicBezTo>
                  <a:lnTo>
                    <a:pt x="1060" y="334"/>
                  </a:lnTo>
                  <a:cubicBezTo>
                    <a:pt x="1155" y="334"/>
                    <a:pt x="1227" y="251"/>
                    <a:pt x="1227" y="167"/>
                  </a:cubicBezTo>
                  <a:cubicBezTo>
                    <a:pt x="1227" y="72"/>
                    <a:pt x="1155" y="0"/>
                    <a:pt x="1060"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6" name="Google Shape;3596;gd778a894d7_0_3721"/>
            <p:cNvSpPr/>
            <p:nvPr/>
          </p:nvSpPr>
          <p:spPr>
            <a:xfrm>
              <a:off x="2323978" y="3005528"/>
              <a:ext cx="39025" cy="10623"/>
            </a:xfrm>
            <a:custGeom>
              <a:rect b="b" l="l" r="r" t="t"/>
              <a:pathLst>
                <a:path extrusionOk="0" h="334" w="1227">
                  <a:moveTo>
                    <a:pt x="167" y="0"/>
                  </a:moveTo>
                  <a:cubicBezTo>
                    <a:pt x="84" y="0"/>
                    <a:pt x="0" y="72"/>
                    <a:pt x="0" y="167"/>
                  </a:cubicBezTo>
                  <a:cubicBezTo>
                    <a:pt x="0" y="251"/>
                    <a:pt x="84" y="334"/>
                    <a:pt x="167" y="334"/>
                  </a:cubicBezTo>
                  <a:lnTo>
                    <a:pt x="1060" y="334"/>
                  </a:lnTo>
                  <a:cubicBezTo>
                    <a:pt x="1155" y="334"/>
                    <a:pt x="1227" y="251"/>
                    <a:pt x="1227" y="167"/>
                  </a:cubicBezTo>
                  <a:cubicBezTo>
                    <a:pt x="1227" y="72"/>
                    <a:pt x="1155" y="0"/>
                    <a:pt x="1060"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7" name="Google Shape;3597;gd778a894d7_0_3721"/>
            <p:cNvSpPr/>
            <p:nvPr/>
          </p:nvSpPr>
          <p:spPr>
            <a:xfrm>
              <a:off x="2376996" y="3005528"/>
              <a:ext cx="39025" cy="10623"/>
            </a:xfrm>
            <a:custGeom>
              <a:rect b="b" l="l" r="r" t="t"/>
              <a:pathLst>
                <a:path extrusionOk="0" h="334" w="1227">
                  <a:moveTo>
                    <a:pt x="167" y="0"/>
                  </a:moveTo>
                  <a:cubicBezTo>
                    <a:pt x="72" y="0"/>
                    <a:pt x="0" y="72"/>
                    <a:pt x="0" y="167"/>
                  </a:cubicBezTo>
                  <a:cubicBezTo>
                    <a:pt x="0" y="251"/>
                    <a:pt x="72" y="334"/>
                    <a:pt x="167" y="334"/>
                  </a:cubicBezTo>
                  <a:lnTo>
                    <a:pt x="1060" y="334"/>
                  </a:lnTo>
                  <a:cubicBezTo>
                    <a:pt x="1155" y="334"/>
                    <a:pt x="1227" y="251"/>
                    <a:pt x="1227" y="167"/>
                  </a:cubicBezTo>
                  <a:cubicBezTo>
                    <a:pt x="1227" y="72"/>
                    <a:pt x="1155" y="0"/>
                    <a:pt x="1060"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8" name="Google Shape;3598;gd778a894d7_0_3721"/>
            <p:cNvSpPr/>
            <p:nvPr/>
          </p:nvSpPr>
          <p:spPr>
            <a:xfrm>
              <a:off x="2429634" y="3005528"/>
              <a:ext cx="39025" cy="10623"/>
            </a:xfrm>
            <a:custGeom>
              <a:rect b="b" l="l" r="r" t="t"/>
              <a:pathLst>
                <a:path extrusionOk="0" h="334" w="1227">
                  <a:moveTo>
                    <a:pt x="167" y="0"/>
                  </a:moveTo>
                  <a:cubicBezTo>
                    <a:pt x="72" y="0"/>
                    <a:pt x="0" y="72"/>
                    <a:pt x="0" y="167"/>
                  </a:cubicBezTo>
                  <a:cubicBezTo>
                    <a:pt x="0" y="251"/>
                    <a:pt x="72" y="334"/>
                    <a:pt x="167" y="334"/>
                  </a:cubicBezTo>
                  <a:lnTo>
                    <a:pt x="1060" y="334"/>
                  </a:lnTo>
                  <a:cubicBezTo>
                    <a:pt x="1143" y="334"/>
                    <a:pt x="1227" y="251"/>
                    <a:pt x="1227" y="167"/>
                  </a:cubicBezTo>
                  <a:cubicBezTo>
                    <a:pt x="1227" y="72"/>
                    <a:pt x="1143" y="0"/>
                    <a:pt x="1060"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9" name="Google Shape;3599;gd778a894d7_0_3721"/>
            <p:cNvSpPr/>
            <p:nvPr/>
          </p:nvSpPr>
          <p:spPr>
            <a:xfrm>
              <a:off x="2482653" y="3005528"/>
              <a:ext cx="39025" cy="10623"/>
            </a:xfrm>
            <a:custGeom>
              <a:rect b="b" l="l" r="r" t="t"/>
              <a:pathLst>
                <a:path extrusionOk="0" h="334" w="1227">
                  <a:moveTo>
                    <a:pt x="167" y="0"/>
                  </a:moveTo>
                  <a:cubicBezTo>
                    <a:pt x="72" y="0"/>
                    <a:pt x="0" y="72"/>
                    <a:pt x="0" y="167"/>
                  </a:cubicBezTo>
                  <a:cubicBezTo>
                    <a:pt x="0" y="251"/>
                    <a:pt x="72" y="334"/>
                    <a:pt x="167" y="334"/>
                  </a:cubicBezTo>
                  <a:lnTo>
                    <a:pt x="1060" y="334"/>
                  </a:lnTo>
                  <a:cubicBezTo>
                    <a:pt x="1143" y="334"/>
                    <a:pt x="1226" y="251"/>
                    <a:pt x="1226" y="167"/>
                  </a:cubicBezTo>
                  <a:cubicBezTo>
                    <a:pt x="1215" y="72"/>
                    <a:pt x="1143" y="0"/>
                    <a:pt x="1060"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0" name="Google Shape;3600;gd778a894d7_0_3721"/>
            <p:cNvSpPr/>
            <p:nvPr/>
          </p:nvSpPr>
          <p:spPr>
            <a:xfrm>
              <a:off x="2223251" y="2962369"/>
              <a:ext cx="259433" cy="10623"/>
            </a:xfrm>
            <a:custGeom>
              <a:rect b="b" l="l" r="r" t="t"/>
              <a:pathLst>
                <a:path extrusionOk="0" h="334" w="8157">
                  <a:moveTo>
                    <a:pt x="167" y="0"/>
                  </a:moveTo>
                  <a:cubicBezTo>
                    <a:pt x="72" y="0"/>
                    <a:pt x="0" y="84"/>
                    <a:pt x="0" y="167"/>
                  </a:cubicBezTo>
                  <a:cubicBezTo>
                    <a:pt x="0" y="262"/>
                    <a:pt x="72" y="334"/>
                    <a:pt x="167" y="334"/>
                  </a:cubicBezTo>
                  <a:lnTo>
                    <a:pt x="7989" y="334"/>
                  </a:lnTo>
                  <a:cubicBezTo>
                    <a:pt x="8085" y="334"/>
                    <a:pt x="8156" y="262"/>
                    <a:pt x="8156" y="167"/>
                  </a:cubicBezTo>
                  <a:cubicBezTo>
                    <a:pt x="8156" y="84"/>
                    <a:pt x="8085" y="0"/>
                    <a:pt x="7989"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1" name="Google Shape;3601;gd778a894d7_0_3721"/>
            <p:cNvSpPr/>
            <p:nvPr/>
          </p:nvSpPr>
          <p:spPr>
            <a:xfrm>
              <a:off x="2502340" y="2954927"/>
              <a:ext cx="30692" cy="25635"/>
            </a:xfrm>
            <a:custGeom>
              <a:rect b="b" l="l" r="r" t="t"/>
              <a:pathLst>
                <a:path extrusionOk="0" h="806" w="965">
                  <a:moveTo>
                    <a:pt x="228" y="0"/>
                  </a:moveTo>
                  <a:cubicBezTo>
                    <a:pt x="183" y="0"/>
                    <a:pt x="139" y="18"/>
                    <a:pt x="107" y="56"/>
                  </a:cubicBezTo>
                  <a:cubicBezTo>
                    <a:pt x="48" y="139"/>
                    <a:pt x="48" y="234"/>
                    <a:pt x="119" y="294"/>
                  </a:cubicBezTo>
                  <a:lnTo>
                    <a:pt x="238" y="401"/>
                  </a:lnTo>
                  <a:lnTo>
                    <a:pt x="119" y="508"/>
                  </a:lnTo>
                  <a:cubicBezTo>
                    <a:pt x="0" y="615"/>
                    <a:pt x="84" y="806"/>
                    <a:pt x="226" y="806"/>
                  </a:cubicBezTo>
                  <a:cubicBezTo>
                    <a:pt x="334" y="806"/>
                    <a:pt x="357" y="734"/>
                    <a:pt x="488" y="627"/>
                  </a:cubicBezTo>
                  <a:cubicBezTo>
                    <a:pt x="596" y="734"/>
                    <a:pt x="643" y="806"/>
                    <a:pt x="738" y="806"/>
                  </a:cubicBezTo>
                  <a:cubicBezTo>
                    <a:pt x="881" y="806"/>
                    <a:pt x="965" y="615"/>
                    <a:pt x="846" y="508"/>
                  </a:cubicBezTo>
                  <a:lnTo>
                    <a:pt x="750" y="401"/>
                  </a:lnTo>
                  <a:lnTo>
                    <a:pt x="869" y="294"/>
                  </a:lnTo>
                  <a:cubicBezTo>
                    <a:pt x="941" y="234"/>
                    <a:pt x="941" y="139"/>
                    <a:pt x="881" y="56"/>
                  </a:cubicBezTo>
                  <a:cubicBezTo>
                    <a:pt x="850" y="18"/>
                    <a:pt x="806" y="0"/>
                    <a:pt x="761" y="0"/>
                  </a:cubicBezTo>
                  <a:cubicBezTo>
                    <a:pt x="720" y="0"/>
                    <a:pt x="677" y="15"/>
                    <a:pt x="643" y="44"/>
                  </a:cubicBezTo>
                  <a:lnTo>
                    <a:pt x="500" y="175"/>
                  </a:lnTo>
                  <a:lnTo>
                    <a:pt x="346" y="44"/>
                  </a:lnTo>
                  <a:cubicBezTo>
                    <a:pt x="311" y="15"/>
                    <a:pt x="269" y="0"/>
                    <a:pt x="228"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2" name="Google Shape;3602;gd778a894d7_0_3721"/>
            <p:cNvSpPr/>
            <p:nvPr/>
          </p:nvSpPr>
          <p:spPr>
            <a:xfrm>
              <a:off x="2217940" y="3032404"/>
              <a:ext cx="101140" cy="83361"/>
            </a:xfrm>
            <a:custGeom>
              <a:rect b="b" l="l" r="r" t="t"/>
              <a:pathLst>
                <a:path extrusionOk="0" h="2621" w="3180">
                  <a:moveTo>
                    <a:pt x="525" y="1"/>
                  </a:moveTo>
                  <a:cubicBezTo>
                    <a:pt x="227" y="1"/>
                    <a:pt x="1" y="239"/>
                    <a:pt x="1" y="525"/>
                  </a:cubicBezTo>
                  <a:lnTo>
                    <a:pt x="1" y="2465"/>
                  </a:lnTo>
                  <a:cubicBezTo>
                    <a:pt x="1" y="2549"/>
                    <a:pt x="84" y="2620"/>
                    <a:pt x="167" y="2620"/>
                  </a:cubicBezTo>
                  <a:cubicBezTo>
                    <a:pt x="263" y="2620"/>
                    <a:pt x="334" y="2549"/>
                    <a:pt x="334" y="2465"/>
                  </a:cubicBezTo>
                  <a:lnTo>
                    <a:pt x="334" y="525"/>
                  </a:lnTo>
                  <a:cubicBezTo>
                    <a:pt x="334" y="418"/>
                    <a:pt x="417" y="334"/>
                    <a:pt x="525" y="334"/>
                  </a:cubicBezTo>
                  <a:lnTo>
                    <a:pt x="3013" y="334"/>
                  </a:lnTo>
                  <a:cubicBezTo>
                    <a:pt x="3096" y="334"/>
                    <a:pt x="3180" y="263"/>
                    <a:pt x="3180" y="168"/>
                  </a:cubicBezTo>
                  <a:cubicBezTo>
                    <a:pt x="3180" y="84"/>
                    <a:pt x="3096" y="1"/>
                    <a:pt x="3013"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3" name="Google Shape;3603;gd778a894d7_0_3721"/>
            <p:cNvSpPr/>
            <p:nvPr/>
          </p:nvSpPr>
          <p:spPr>
            <a:xfrm>
              <a:off x="2217558" y="3082401"/>
              <a:ext cx="133708" cy="96592"/>
            </a:xfrm>
            <a:custGeom>
              <a:rect b="b" l="l" r="r" t="t"/>
              <a:pathLst>
                <a:path extrusionOk="0" h="3037" w="4204">
                  <a:moveTo>
                    <a:pt x="1918" y="322"/>
                  </a:moveTo>
                  <a:cubicBezTo>
                    <a:pt x="2061" y="322"/>
                    <a:pt x="2180" y="393"/>
                    <a:pt x="2239" y="512"/>
                  </a:cubicBezTo>
                  <a:lnTo>
                    <a:pt x="2549" y="1143"/>
                  </a:lnTo>
                  <a:cubicBezTo>
                    <a:pt x="2382" y="1322"/>
                    <a:pt x="2156" y="1405"/>
                    <a:pt x="1918" y="1405"/>
                  </a:cubicBezTo>
                  <a:cubicBezTo>
                    <a:pt x="1680" y="1405"/>
                    <a:pt x="1465" y="1298"/>
                    <a:pt x="1299" y="1143"/>
                  </a:cubicBezTo>
                  <a:lnTo>
                    <a:pt x="1608" y="512"/>
                  </a:lnTo>
                  <a:cubicBezTo>
                    <a:pt x="1668" y="393"/>
                    <a:pt x="1787" y="322"/>
                    <a:pt x="1918" y="322"/>
                  </a:cubicBezTo>
                  <a:close/>
                  <a:moveTo>
                    <a:pt x="2727" y="1453"/>
                  </a:moveTo>
                  <a:lnTo>
                    <a:pt x="3346" y="2691"/>
                  </a:lnTo>
                  <a:lnTo>
                    <a:pt x="525" y="2691"/>
                  </a:lnTo>
                  <a:lnTo>
                    <a:pt x="1144" y="1453"/>
                  </a:lnTo>
                  <a:cubicBezTo>
                    <a:pt x="1370" y="1644"/>
                    <a:pt x="1644" y="1751"/>
                    <a:pt x="1941" y="1751"/>
                  </a:cubicBezTo>
                  <a:cubicBezTo>
                    <a:pt x="2239" y="1751"/>
                    <a:pt x="2501" y="1644"/>
                    <a:pt x="2727" y="1453"/>
                  </a:cubicBezTo>
                  <a:close/>
                  <a:moveTo>
                    <a:pt x="1918" y="0"/>
                  </a:moveTo>
                  <a:cubicBezTo>
                    <a:pt x="1668" y="0"/>
                    <a:pt x="1430" y="143"/>
                    <a:pt x="1310" y="370"/>
                  </a:cubicBezTo>
                  <a:lnTo>
                    <a:pt x="941" y="1084"/>
                  </a:lnTo>
                  <a:lnTo>
                    <a:pt x="322" y="2275"/>
                  </a:lnTo>
                  <a:lnTo>
                    <a:pt x="322" y="1572"/>
                  </a:lnTo>
                  <a:cubicBezTo>
                    <a:pt x="322" y="1489"/>
                    <a:pt x="251" y="1405"/>
                    <a:pt x="167" y="1405"/>
                  </a:cubicBezTo>
                  <a:cubicBezTo>
                    <a:pt x="72" y="1405"/>
                    <a:pt x="1" y="1489"/>
                    <a:pt x="1" y="1572"/>
                  </a:cubicBezTo>
                  <a:lnTo>
                    <a:pt x="1" y="2501"/>
                  </a:lnTo>
                  <a:cubicBezTo>
                    <a:pt x="1" y="2644"/>
                    <a:pt x="60" y="2775"/>
                    <a:pt x="167" y="2882"/>
                  </a:cubicBezTo>
                  <a:cubicBezTo>
                    <a:pt x="263" y="2977"/>
                    <a:pt x="382" y="3037"/>
                    <a:pt x="525" y="3037"/>
                  </a:cubicBezTo>
                  <a:lnTo>
                    <a:pt x="4001" y="3037"/>
                  </a:lnTo>
                  <a:cubicBezTo>
                    <a:pt x="4097" y="3037"/>
                    <a:pt x="4168" y="2953"/>
                    <a:pt x="4168" y="2870"/>
                  </a:cubicBezTo>
                  <a:cubicBezTo>
                    <a:pt x="4204" y="2763"/>
                    <a:pt x="4120" y="2691"/>
                    <a:pt x="4037" y="2691"/>
                  </a:cubicBezTo>
                  <a:lnTo>
                    <a:pt x="3704" y="2691"/>
                  </a:lnTo>
                  <a:lnTo>
                    <a:pt x="2537" y="370"/>
                  </a:lnTo>
                  <a:cubicBezTo>
                    <a:pt x="2418" y="131"/>
                    <a:pt x="2180" y="0"/>
                    <a:pt x="1918"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4" name="Google Shape;3604;gd778a894d7_0_3721"/>
            <p:cNvSpPr/>
            <p:nvPr/>
          </p:nvSpPr>
          <p:spPr>
            <a:xfrm>
              <a:off x="2329671" y="3032404"/>
              <a:ext cx="82566" cy="145444"/>
            </a:xfrm>
            <a:custGeom>
              <a:rect b="b" l="l" r="r" t="t"/>
              <a:pathLst>
                <a:path extrusionOk="0" h="4573" w="2596">
                  <a:moveTo>
                    <a:pt x="167" y="1"/>
                  </a:moveTo>
                  <a:cubicBezTo>
                    <a:pt x="71" y="1"/>
                    <a:pt x="0" y="84"/>
                    <a:pt x="0" y="168"/>
                  </a:cubicBezTo>
                  <a:cubicBezTo>
                    <a:pt x="0" y="263"/>
                    <a:pt x="71" y="334"/>
                    <a:pt x="167" y="334"/>
                  </a:cubicBezTo>
                  <a:lnTo>
                    <a:pt x="2072" y="334"/>
                  </a:lnTo>
                  <a:cubicBezTo>
                    <a:pt x="2179" y="334"/>
                    <a:pt x="2262" y="418"/>
                    <a:pt x="2262" y="525"/>
                  </a:cubicBezTo>
                  <a:lnTo>
                    <a:pt x="2262" y="4049"/>
                  </a:lnTo>
                  <a:cubicBezTo>
                    <a:pt x="2262" y="4156"/>
                    <a:pt x="2179" y="4251"/>
                    <a:pt x="2072" y="4251"/>
                  </a:cubicBezTo>
                  <a:lnTo>
                    <a:pt x="1179" y="4251"/>
                  </a:lnTo>
                  <a:cubicBezTo>
                    <a:pt x="1095" y="4251"/>
                    <a:pt x="1012" y="4323"/>
                    <a:pt x="1012" y="4406"/>
                  </a:cubicBezTo>
                  <a:cubicBezTo>
                    <a:pt x="1012" y="4501"/>
                    <a:pt x="1095" y="4573"/>
                    <a:pt x="1179" y="4573"/>
                  </a:cubicBezTo>
                  <a:lnTo>
                    <a:pt x="2072" y="4573"/>
                  </a:lnTo>
                  <a:cubicBezTo>
                    <a:pt x="2369" y="4573"/>
                    <a:pt x="2596" y="4335"/>
                    <a:pt x="2596" y="4049"/>
                  </a:cubicBezTo>
                  <a:lnTo>
                    <a:pt x="2596" y="525"/>
                  </a:lnTo>
                  <a:cubicBezTo>
                    <a:pt x="2596" y="239"/>
                    <a:pt x="2357" y="1"/>
                    <a:pt x="2072"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5" name="Google Shape;3605;gd778a894d7_0_3721"/>
            <p:cNvSpPr/>
            <p:nvPr/>
          </p:nvSpPr>
          <p:spPr>
            <a:xfrm>
              <a:off x="2437585" y="3032404"/>
              <a:ext cx="84092" cy="10655"/>
            </a:xfrm>
            <a:custGeom>
              <a:rect b="b" l="l" r="r" t="t"/>
              <a:pathLst>
                <a:path extrusionOk="0" h="335" w="2644">
                  <a:moveTo>
                    <a:pt x="167" y="1"/>
                  </a:moveTo>
                  <a:cubicBezTo>
                    <a:pt x="84" y="1"/>
                    <a:pt x="0" y="84"/>
                    <a:pt x="0" y="168"/>
                  </a:cubicBezTo>
                  <a:cubicBezTo>
                    <a:pt x="0" y="263"/>
                    <a:pt x="84" y="334"/>
                    <a:pt x="167" y="334"/>
                  </a:cubicBezTo>
                  <a:lnTo>
                    <a:pt x="2477" y="334"/>
                  </a:lnTo>
                  <a:cubicBezTo>
                    <a:pt x="2560" y="334"/>
                    <a:pt x="2643" y="263"/>
                    <a:pt x="2643" y="168"/>
                  </a:cubicBezTo>
                  <a:cubicBezTo>
                    <a:pt x="2632" y="84"/>
                    <a:pt x="2560" y="1"/>
                    <a:pt x="2477"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6" name="Google Shape;3606;gd778a894d7_0_3721"/>
            <p:cNvSpPr/>
            <p:nvPr/>
          </p:nvSpPr>
          <p:spPr>
            <a:xfrm>
              <a:off x="2427344" y="3055144"/>
              <a:ext cx="94334" cy="10623"/>
            </a:xfrm>
            <a:custGeom>
              <a:rect b="b" l="l" r="r" t="t"/>
              <a:pathLst>
                <a:path extrusionOk="0" h="334" w="2966">
                  <a:moveTo>
                    <a:pt x="168" y="0"/>
                  </a:moveTo>
                  <a:cubicBezTo>
                    <a:pt x="72" y="0"/>
                    <a:pt x="1" y="84"/>
                    <a:pt x="1" y="167"/>
                  </a:cubicBezTo>
                  <a:cubicBezTo>
                    <a:pt x="1" y="262"/>
                    <a:pt x="72" y="334"/>
                    <a:pt x="168" y="334"/>
                  </a:cubicBezTo>
                  <a:lnTo>
                    <a:pt x="2799" y="334"/>
                  </a:lnTo>
                  <a:cubicBezTo>
                    <a:pt x="2882" y="334"/>
                    <a:pt x="2965" y="262"/>
                    <a:pt x="2965" y="167"/>
                  </a:cubicBezTo>
                  <a:cubicBezTo>
                    <a:pt x="2954" y="84"/>
                    <a:pt x="2882" y="0"/>
                    <a:pt x="2799"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7" name="Google Shape;3607;gd778a894d7_0_3721"/>
            <p:cNvSpPr/>
            <p:nvPr/>
          </p:nvSpPr>
          <p:spPr>
            <a:xfrm>
              <a:off x="2427344" y="3077853"/>
              <a:ext cx="94334" cy="10623"/>
            </a:xfrm>
            <a:custGeom>
              <a:rect b="b" l="l" r="r" t="t"/>
              <a:pathLst>
                <a:path extrusionOk="0" h="334" w="2966">
                  <a:moveTo>
                    <a:pt x="168" y="1"/>
                  </a:moveTo>
                  <a:cubicBezTo>
                    <a:pt x="72" y="1"/>
                    <a:pt x="1" y="84"/>
                    <a:pt x="1" y="167"/>
                  </a:cubicBezTo>
                  <a:cubicBezTo>
                    <a:pt x="1" y="263"/>
                    <a:pt x="72" y="334"/>
                    <a:pt x="168" y="334"/>
                  </a:cubicBezTo>
                  <a:lnTo>
                    <a:pt x="2799" y="334"/>
                  </a:lnTo>
                  <a:cubicBezTo>
                    <a:pt x="2882" y="334"/>
                    <a:pt x="2965" y="263"/>
                    <a:pt x="2965" y="167"/>
                  </a:cubicBezTo>
                  <a:cubicBezTo>
                    <a:pt x="2954" y="84"/>
                    <a:pt x="2882" y="1"/>
                    <a:pt x="2799"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8" name="Google Shape;3608;gd778a894d7_0_3721"/>
            <p:cNvSpPr/>
            <p:nvPr/>
          </p:nvSpPr>
          <p:spPr>
            <a:xfrm>
              <a:off x="2427344" y="3100212"/>
              <a:ext cx="94334" cy="10623"/>
            </a:xfrm>
            <a:custGeom>
              <a:rect b="b" l="l" r="r" t="t"/>
              <a:pathLst>
                <a:path extrusionOk="0" h="334" w="2966">
                  <a:moveTo>
                    <a:pt x="168" y="0"/>
                  </a:moveTo>
                  <a:cubicBezTo>
                    <a:pt x="72" y="0"/>
                    <a:pt x="1" y="71"/>
                    <a:pt x="1" y="167"/>
                  </a:cubicBezTo>
                  <a:cubicBezTo>
                    <a:pt x="1" y="250"/>
                    <a:pt x="72" y="333"/>
                    <a:pt x="168" y="333"/>
                  </a:cubicBezTo>
                  <a:lnTo>
                    <a:pt x="2799" y="333"/>
                  </a:lnTo>
                  <a:cubicBezTo>
                    <a:pt x="2882" y="333"/>
                    <a:pt x="2965" y="250"/>
                    <a:pt x="2965" y="167"/>
                  </a:cubicBezTo>
                  <a:cubicBezTo>
                    <a:pt x="2965" y="71"/>
                    <a:pt x="2882" y="0"/>
                    <a:pt x="2799"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9" name="Google Shape;3609;gd778a894d7_0_3721"/>
            <p:cNvSpPr/>
            <p:nvPr/>
          </p:nvSpPr>
          <p:spPr>
            <a:xfrm>
              <a:off x="2427344" y="3122921"/>
              <a:ext cx="94334" cy="10623"/>
            </a:xfrm>
            <a:custGeom>
              <a:rect b="b" l="l" r="r" t="t"/>
              <a:pathLst>
                <a:path extrusionOk="0" h="334" w="2966">
                  <a:moveTo>
                    <a:pt x="168" y="0"/>
                  </a:moveTo>
                  <a:cubicBezTo>
                    <a:pt x="72" y="0"/>
                    <a:pt x="1" y="72"/>
                    <a:pt x="1" y="167"/>
                  </a:cubicBezTo>
                  <a:cubicBezTo>
                    <a:pt x="1" y="250"/>
                    <a:pt x="72" y="334"/>
                    <a:pt x="168" y="334"/>
                  </a:cubicBezTo>
                  <a:lnTo>
                    <a:pt x="2799" y="334"/>
                  </a:lnTo>
                  <a:cubicBezTo>
                    <a:pt x="2882" y="334"/>
                    <a:pt x="2965" y="250"/>
                    <a:pt x="2965" y="167"/>
                  </a:cubicBezTo>
                  <a:cubicBezTo>
                    <a:pt x="2954" y="72"/>
                    <a:pt x="2882" y="0"/>
                    <a:pt x="2799"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0" name="Google Shape;3610;gd778a894d7_0_3721"/>
            <p:cNvSpPr/>
            <p:nvPr/>
          </p:nvSpPr>
          <p:spPr>
            <a:xfrm>
              <a:off x="2427344" y="3145629"/>
              <a:ext cx="94334" cy="10655"/>
            </a:xfrm>
            <a:custGeom>
              <a:rect b="b" l="l" r="r" t="t"/>
              <a:pathLst>
                <a:path extrusionOk="0" h="335" w="2966">
                  <a:moveTo>
                    <a:pt x="168" y="1"/>
                  </a:moveTo>
                  <a:cubicBezTo>
                    <a:pt x="72" y="1"/>
                    <a:pt x="1" y="72"/>
                    <a:pt x="1" y="167"/>
                  </a:cubicBezTo>
                  <a:cubicBezTo>
                    <a:pt x="1" y="251"/>
                    <a:pt x="72" y="334"/>
                    <a:pt x="168" y="334"/>
                  </a:cubicBezTo>
                  <a:lnTo>
                    <a:pt x="2799" y="334"/>
                  </a:lnTo>
                  <a:cubicBezTo>
                    <a:pt x="2882" y="334"/>
                    <a:pt x="2965" y="251"/>
                    <a:pt x="2965" y="167"/>
                  </a:cubicBezTo>
                  <a:cubicBezTo>
                    <a:pt x="2954" y="72"/>
                    <a:pt x="2882" y="1"/>
                    <a:pt x="2799"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1" name="Google Shape;3611;gd778a894d7_0_3721"/>
            <p:cNvSpPr/>
            <p:nvPr/>
          </p:nvSpPr>
          <p:spPr>
            <a:xfrm>
              <a:off x="2427344" y="3167988"/>
              <a:ext cx="68953" cy="10241"/>
            </a:xfrm>
            <a:custGeom>
              <a:rect b="b" l="l" r="r" t="t"/>
              <a:pathLst>
                <a:path extrusionOk="0" h="322" w="2168">
                  <a:moveTo>
                    <a:pt x="168" y="0"/>
                  </a:moveTo>
                  <a:cubicBezTo>
                    <a:pt x="72" y="0"/>
                    <a:pt x="1" y="72"/>
                    <a:pt x="1" y="167"/>
                  </a:cubicBezTo>
                  <a:cubicBezTo>
                    <a:pt x="1" y="250"/>
                    <a:pt x="72" y="322"/>
                    <a:pt x="168" y="322"/>
                  </a:cubicBezTo>
                  <a:lnTo>
                    <a:pt x="1989" y="322"/>
                  </a:lnTo>
                  <a:cubicBezTo>
                    <a:pt x="2084" y="322"/>
                    <a:pt x="2156" y="250"/>
                    <a:pt x="2156" y="167"/>
                  </a:cubicBezTo>
                  <a:cubicBezTo>
                    <a:pt x="2168" y="72"/>
                    <a:pt x="2096" y="0"/>
                    <a:pt x="1989"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2" name="Google Shape;3612;gd778a894d7_0_3721"/>
            <p:cNvSpPr/>
            <p:nvPr/>
          </p:nvSpPr>
          <p:spPr>
            <a:xfrm>
              <a:off x="2323214" y="3050882"/>
              <a:ext cx="66695" cy="69780"/>
            </a:xfrm>
            <a:custGeom>
              <a:rect b="b" l="l" r="r" t="t"/>
              <a:pathLst>
                <a:path extrusionOk="0" h="2194" w="2097">
                  <a:moveTo>
                    <a:pt x="715" y="408"/>
                  </a:moveTo>
                  <a:lnTo>
                    <a:pt x="715" y="527"/>
                  </a:lnTo>
                  <a:cubicBezTo>
                    <a:pt x="715" y="1075"/>
                    <a:pt x="1120" y="1527"/>
                    <a:pt x="1632" y="1611"/>
                  </a:cubicBezTo>
                  <a:cubicBezTo>
                    <a:pt x="1477" y="1742"/>
                    <a:pt x="1275" y="1837"/>
                    <a:pt x="1072" y="1837"/>
                  </a:cubicBezTo>
                  <a:cubicBezTo>
                    <a:pt x="655" y="1837"/>
                    <a:pt x="310" y="1492"/>
                    <a:pt x="310" y="1075"/>
                  </a:cubicBezTo>
                  <a:cubicBezTo>
                    <a:pt x="310" y="789"/>
                    <a:pt x="477" y="539"/>
                    <a:pt x="715" y="408"/>
                  </a:cubicBezTo>
                  <a:close/>
                  <a:moveTo>
                    <a:pt x="960" y="0"/>
                  </a:moveTo>
                  <a:cubicBezTo>
                    <a:pt x="950" y="0"/>
                    <a:pt x="939" y="1"/>
                    <a:pt x="929" y="3"/>
                  </a:cubicBezTo>
                  <a:cubicBezTo>
                    <a:pt x="394" y="75"/>
                    <a:pt x="1" y="539"/>
                    <a:pt x="1" y="1087"/>
                  </a:cubicBezTo>
                  <a:cubicBezTo>
                    <a:pt x="1" y="1694"/>
                    <a:pt x="489" y="2194"/>
                    <a:pt x="1096" y="2194"/>
                  </a:cubicBezTo>
                  <a:cubicBezTo>
                    <a:pt x="1525" y="2194"/>
                    <a:pt x="1929" y="1932"/>
                    <a:pt x="2096" y="1539"/>
                  </a:cubicBezTo>
                  <a:cubicBezTo>
                    <a:pt x="2096" y="1444"/>
                    <a:pt x="2084" y="1384"/>
                    <a:pt x="2048" y="1337"/>
                  </a:cubicBezTo>
                  <a:cubicBezTo>
                    <a:pt x="2030" y="1309"/>
                    <a:pt x="1990" y="1281"/>
                    <a:pt x="1945" y="1281"/>
                  </a:cubicBezTo>
                  <a:cubicBezTo>
                    <a:pt x="1932" y="1281"/>
                    <a:pt x="1919" y="1284"/>
                    <a:pt x="1906" y="1289"/>
                  </a:cubicBezTo>
                  <a:lnTo>
                    <a:pt x="1798" y="1289"/>
                  </a:lnTo>
                  <a:cubicBezTo>
                    <a:pt x="1382" y="1289"/>
                    <a:pt x="1036" y="944"/>
                    <a:pt x="1036" y="527"/>
                  </a:cubicBezTo>
                  <a:cubicBezTo>
                    <a:pt x="1036" y="420"/>
                    <a:pt x="1060" y="313"/>
                    <a:pt x="1096" y="229"/>
                  </a:cubicBezTo>
                  <a:cubicBezTo>
                    <a:pt x="1132" y="170"/>
                    <a:pt x="1120" y="110"/>
                    <a:pt x="1084" y="63"/>
                  </a:cubicBezTo>
                  <a:cubicBezTo>
                    <a:pt x="1054" y="23"/>
                    <a:pt x="1009" y="0"/>
                    <a:pt x="960"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13" name="Google Shape;3613;gd778a894d7_0_3721"/>
          <p:cNvGrpSpPr/>
          <p:nvPr/>
        </p:nvGrpSpPr>
        <p:grpSpPr>
          <a:xfrm>
            <a:off x="2370512" y="3664207"/>
            <a:ext cx="519905" cy="444276"/>
            <a:chOff x="1278299" y="2439293"/>
            <a:chExt cx="410829" cy="332343"/>
          </a:xfrm>
        </p:grpSpPr>
        <p:sp>
          <p:nvSpPr>
            <p:cNvPr id="3614" name="Google Shape;3614;gd778a894d7_0_3721"/>
            <p:cNvSpPr/>
            <p:nvPr/>
          </p:nvSpPr>
          <p:spPr>
            <a:xfrm>
              <a:off x="1360159" y="2510141"/>
              <a:ext cx="245963" cy="12540"/>
            </a:xfrm>
            <a:custGeom>
              <a:rect b="b" l="l" r="r" t="t"/>
              <a:pathLst>
                <a:path extrusionOk="0" h="394" w="7728">
                  <a:moveTo>
                    <a:pt x="191" y="1"/>
                  </a:moveTo>
                  <a:cubicBezTo>
                    <a:pt x="96" y="1"/>
                    <a:pt x="1" y="96"/>
                    <a:pt x="1" y="203"/>
                  </a:cubicBezTo>
                  <a:cubicBezTo>
                    <a:pt x="1" y="298"/>
                    <a:pt x="96" y="394"/>
                    <a:pt x="191" y="394"/>
                  </a:cubicBezTo>
                  <a:lnTo>
                    <a:pt x="7537" y="394"/>
                  </a:lnTo>
                  <a:cubicBezTo>
                    <a:pt x="7633" y="394"/>
                    <a:pt x="7728" y="298"/>
                    <a:pt x="7728" y="203"/>
                  </a:cubicBezTo>
                  <a:cubicBezTo>
                    <a:pt x="7728" y="96"/>
                    <a:pt x="7633" y="1"/>
                    <a:pt x="7537"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5" name="Google Shape;3615;gd778a894d7_0_3721"/>
            <p:cNvSpPr/>
            <p:nvPr/>
          </p:nvSpPr>
          <p:spPr>
            <a:xfrm>
              <a:off x="1360159" y="2575706"/>
              <a:ext cx="245963" cy="12158"/>
            </a:xfrm>
            <a:custGeom>
              <a:rect b="b" l="l" r="r" t="t"/>
              <a:pathLst>
                <a:path extrusionOk="0" h="382" w="7728">
                  <a:moveTo>
                    <a:pt x="191" y="0"/>
                  </a:moveTo>
                  <a:cubicBezTo>
                    <a:pt x="96" y="0"/>
                    <a:pt x="1" y="84"/>
                    <a:pt x="1" y="191"/>
                  </a:cubicBezTo>
                  <a:cubicBezTo>
                    <a:pt x="1" y="298"/>
                    <a:pt x="96" y="381"/>
                    <a:pt x="191" y="381"/>
                  </a:cubicBezTo>
                  <a:lnTo>
                    <a:pt x="7537" y="381"/>
                  </a:lnTo>
                  <a:cubicBezTo>
                    <a:pt x="7633" y="381"/>
                    <a:pt x="7728" y="298"/>
                    <a:pt x="7728" y="191"/>
                  </a:cubicBezTo>
                  <a:cubicBezTo>
                    <a:pt x="7728" y="84"/>
                    <a:pt x="7633" y="0"/>
                    <a:pt x="7537"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6" name="Google Shape;3616;gd778a894d7_0_3721"/>
            <p:cNvSpPr/>
            <p:nvPr/>
          </p:nvSpPr>
          <p:spPr>
            <a:xfrm>
              <a:off x="1437086" y="2618132"/>
              <a:ext cx="92873" cy="12540"/>
            </a:xfrm>
            <a:custGeom>
              <a:rect b="b" l="l" r="r" t="t"/>
              <a:pathLst>
                <a:path extrusionOk="0" h="394" w="2918">
                  <a:moveTo>
                    <a:pt x="191" y="1"/>
                  </a:moveTo>
                  <a:cubicBezTo>
                    <a:pt x="84" y="1"/>
                    <a:pt x="1" y="96"/>
                    <a:pt x="1" y="203"/>
                  </a:cubicBezTo>
                  <a:cubicBezTo>
                    <a:pt x="1" y="299"/>
                    <a:pt x="84" y="394"/>
                    <a:pt x="191" y="394"/>
                  </a:cubicBezTo>
                  <a:lnTo>
                    <a:pt x="2715" y="394"/>
                  </a:lnTo>
                  <a:cubicBezTo>
                    <a:pt x="2822" y="394"/>
                    <a:pt x="2918" y="299"/>
                    <a:pt x="2918" y="203"/>
                  </a:cubicBezTo>
                  <a:cubicBezTo>
                    <a:pt x="2918" y="96"/>
                    <a:pt x="2822" y="1"/>
                    <a:pt x="2715"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7" name="Google Shape;3617;gd778a894d7_0_3721"/>
            <p:cNvSpPr/>
            <p:nvPr/>
          </p:nvSpPr>
          <p:spPr>
            <a:xfrm>
              <a:off x="1419295" y="2543115"/>
              <a:ext cx="186827" cy="12158"/>
            </a:xfrm>
            <a:custGeom>
              <a:rect b="b" l="l" r="r" t="t"/>
              <a:pathLst>
                <a:path extrusionOk="0" h="382" w="5870">
                  <a:moveTo>
                    <a:pt x="191" y="1"/>
                  </a:moveTo>
                  <a:cubicBezTo>
                    <a:pt x="95" y="1"/>
                    <a:pt x="0" y="84"/>
                    <a:pt x="0" y="191"/>
                  </a:cubicBezTo>
                  <a:cubicBezTo>
                    <a:pt x="0" y="298"/>
                    <a:pt x="95" y="382"/>
                    <a:pt x="191" y="382"/>
                  </a:cubicBezTo>
                  <a:lnTo>
                    <a:pt x="5679" y="382"/>
                  </a:lnTo>
                  <a:cubicBezTo>
                    <a:pt x="5775" y="382"/>
                    <a:pt x="5870" y="298"/>
                    <a:pt x="5870" y="191"/>
                  </a:cubicBezTo>
                  <a:cubicBezTo>
                    <a:pt x="5870" y="84"/>
                    <a:pt x="5775" y="1"/>
                    <a:pt x="5679"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8" name="Google Shape;3618;gd778a894d7_0_3721"/>
            <p:cNvSpPr/>
            <p:nvPr/>
          </p:nvSpPr>
          <p:spPr>
            <a:xfrm>
              <a:off x="1360541" y="2543115"/>
              <a:ext cx="43604" cy="12158"/>
            </a:xfrm>
            <a:custGeom>
              <a:rect b="b" l="l" r="r" t="t"/>
              <a:pathLst>
                <a:path extrusionOk="0" h="382" w="1370">
                  <a:moveTo>
                    <a:pt x="203" y="1"/>
                  </a:moveTo>
                  <a:cubicBezTo>
                    <a:pt x="96" y="1"/>
                    <a:pt x="1" y="84"/>
                    <a:pt x="1" y="191"/>
                  </a:cubicBezTo>
                  <a:cubicBezTo>
                    <a:pt x="1" y="298"/>
                    <a:pt x="96" y="382"/>
                    <a:pt x="203" y="382"/>
                  </a:cubicBezTo>
                  <a:lnTo>
                    <a:pt x="1179" y="382"/>
                  </a:lnTo>
                  <a:cubicBezTo>
                    <a:pt x="1286" y="382"/>
                    <a:pt x="1370" y="298"/>
                    <a:pt x="1370" y="191"/>
                  </a:cubicBezTo>
                  <a:cubicBezTo>
                    <a:pt x="1358" y="72"/>
                    <a:pt x="1286" y="1"/>
                    <a:pt x="1179"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9" name="Google Shape;3619;gd778a894d7_0_3721"/>
            <p:cNvSpPr/>
            <p:nvPr/>
          </p:nvSpPr>
          <p:spPr>
            <a:xfrm>
              <a:off x="1306721" y="2469211"/>
              <a:ext cx="353222" cy="228171"/>
            </a:xfrm>
            <a:custGeom>
              <a:rect b="b" l="l" r="r" t="t"/>
              <a:pathLst>
                <a:path extrusionOk="0" h="7169" w="11098">
                  <a:moveTo>
                    <a:pt x="1144" y="1"/>
                  </a:moveTo>
                  <a:cubicBezTo>
                    <a:pt x="1025" y="1"/>
                    <a:pt x="918" y="96"/>
                    <a:pt x="906" y="215"/>
                  </a:cubicBezTo>
                  <a:cubicBezTo>
                    <a:pt x="894" y="596"/>
                    <a:pt x="596" y="894"/>
                    <a:pt x="215" y="906"/>
                  </a:cubicBezTo>
                  <a:cubicBezTo>
                    <a:pt x="96" y="906"/>
                    <a:pt x="1" y="1013"/>
                    <a:pt x="1" y="1144"/>
                  </a:cubicBezTo>
                  <a:lnTo>
                    <a:pt x="1" y="6025"/>
                  </a:lnTo>
                  <a:cubicBezTo>
                    <a:pt x="1" y="6144"/>
                    <a:pt x="96" y="6252"/>
                    <a:pt x="215" y="6264"/>
                  </a:cubicBezTo>
                  <a:cubicBezTo>
                    <a:pt x="596" y="6275"/>
                    <a:pt x="894" y="6573"/>
                    <a:pt x="906" y="6942"/>
                  </a:cubicBezTo>
                  <a:cubicBezTo>
                    <a:pt x="906" y="7061"/>
                    <a:pt x="1013" y="7168"/>
                    <a:pt x="1144" y="7168"/>
                  </a:cubicBezTo>
                  <a:lnTo>
                    <a:pt x="6728" y="7168"/>
                  </a:lnTo>
                  <a:cubicBezTo>
                    <a:pt x="6835" y="7168"/>
                    <a:pt x="6918" y="7085"/>
                    <a:pt x="6918" y="6978"/>
                  </a:cubicBezTo>
                  <a:cubicBezTo>
                    <a:pt x="6918" y="6871"/>
                    <a:pt x="6835" y="6787"/>
                    <a:pt x="6728" y="6787"/>
                  </a:cubicBezTo>
                  <a:lnTo>
                    <a:pt x="1275" y="6787"/>
                  </a:lnTo>
                  <a:cubicBezTo>
                    <a:pt x="1203" y="6323"/>
                    <a:pt x="846" y="5978"/>
                    <a:pt x="382" y="5894"/>
                  </a:cubicBezTo>
                  <a:lnTo>
                    <a:pt x="382" y="1263"/>
                  </a:lnTo>
                  <a:cubicBezTo>
                    <a:pt x="846" y="1191"/>
                    <a:pt x="1192" y="834"/>
                    <a:pt x="1275" y="370"/>
                  </a:cubicBezTo>
                  <a:lnTo>
                    <a:pt x="9776" y="370"/>
                  </a:lnTo>
                  <a:cubicBezTo>
                    <a:pt x="9847" y="846"/>
                    <a:pt x="10240" y="1203"/>
                    <a:pt x="10717" y="1263"/>
                  </a:cubicBezTo>
                  <a:lnTo>
                    <a:pt x="10717" y="4466"/>
                  </a:lnTo>
                  <a:cubicBezTo>
                    <a:pt x="10717" y="4561"/>
                    <a:pt x="10800" y="4656"/>
                    <a:pt x="10907" y="4656"/>
                  </a:cubicBezTo>
                  <a:cubicBezTo>
                    <a:pt x="11014" y="4656"/>
                    <a:pt x="11098" y="4561"/>
                    <a:pt x="11098" y="4466"/>
                  </a:cubicBezTo>
                  <a:lnTo>
                    <a:pt x="11098" y="1108"/>
                  </a:lnTo>
                  <a:cubicBezTo>
                    <a:pt x="11086" y="1072"/>
                    <a:pt x="11062" y="1013"/>
                    <a:pt x="11014" y="965"/>
                  </a:cubicBezTo>
                  <a:cubicBezTo>
                    <a:pt x="10967" y="918"/>
                    <a:pt x="10907" y="906"/>
                    <a:pt x="10848" y="906"/>
                  </a:cubicBezTo>
                  <a:cubicBezTo>
                    <a:pt x="10467" y="906"/>
                    <a:pt x="10145" y="608"/>
                    <a:pt x="10133" y="215"/>
                  </a:cubicBezTo>
                  <a:cubicBezTo>
                    <a:pt x="10133" y="96"/>
                    <a:pt x="10026" y="1"/>
                    <a:pt x="9895"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0" name="Google Shape;3620;gd778a894d7_0_3721"/>
            <p:cNvSpPr/>
            <p:nvPr/>
          </p:nvSpPr>
          <p:spPr>
            <a:xfrm>
              <a:off x="1278299" y="2439293"/>
              <a:ext cx="410829" cy="332343"/>
            </a:xfrm>
            <a:custGeom>
              <a:rect b="b" l="l" r="r" t="t"/>
              <a:pathLst>
                <a:path extrusionOk="0" h="10442" w="12908">
                  <a:moveTo>
                    <a:pt x="12348" y="369"/>
                  </a:moveTo>
                  <a:cubicBezTo>
                    <a:pt x="12431" y="369"/>
                    <a:pt x="12503" y="429"/>
                    <a:pt x="12503" y="524"/>
                  </a:cubicBezTo>
                  <a:lnTo>
                    <a:pt x="12503" y="8513"/>
                  </a:lnTo>
                  <a:cubicBezTo>
                    <a:pt x="12503" y="8585"/>
                    <a:pt x="12443" y="8656"/>
                    <a:pt x="12348" y="8656"/>
                  </a:cubicBezTo>
                  <a:lnTo>
                    <a:pt x="11610" y="8656"/>
                  </a:lnTo>
                  <a:lnTo>
                    <a:pt x="11502" y="8454"/>
                  </a:lnTo>
                  <a:cubicBezTo>
                    <a:pt x="11502" y="8454"/>
                    <a:pt x="11514" y="8454"/>
                    <a:pt x="11514" y="8442"/>
                  </a:cubicBezTo>
                  <a:cubicBezTo>
                    <a:pt x="11776" y="8323"/>
                    <a:pt x="11931" y="8049"/>
                    <a:pt x="11907" y="7763"/>
                  </a:cubicBezTo>
                  <a:cubicBezTo>
                    <a:pt x="11907" y="7692"/>
                    <a:pt x="11919" y="7632"/>
                    <a:pt x="11967" y="7573"/>
                  </a:cubicBezTo>
                  <a:cubicBezTo>
                    <a:pt x="12133" y="7334"/>
                    <a:pt x="12133" y="7025"/>
                    <a:pt x="11967" y="6799"/>
                  </a:cubicBezTo>
                  <a:cubicBezTo>
                    <a:pt x="11919" y="6739"/>
                    <a:pt x="11907" y="6668"/>
                    <a:pt x="11907" y="6608"/>
                  </a:cubicBezTo>
                  <a:cubicBezTo>
                    <a:pt x="11931" y="6322"/>
                    <a:pt x="11776" y="6061"/>
                    <a:pt x="11514" y="5941"/>
                  </a:cubicBezTo>
                  <a:cubicBezTo>
                    <a:pt x="11455" y="5906"/>
                    <a:pt x="11395" y="5858"/>
                    <a:pt x="11371" y="5787"/>
                  </a:cubicBezTo>
                  <a:cubicBezTo>
                    <a:pt x="11263" y="5559"/>
                    <a:pt x="11027" y="5401"/>
                    <a:pt x="10779" y="5401"/>
                  </a:cubicBezTo>
                  <a:cubicBezTo>
                    <a:pt x="10754" y="5401"/>
                    <a:pt x="10729" y="5402"/>
                    <a:pt x="10705" y="5406"/>
                  </a:cubicBezTo>
                  <a:cubicBezTo>
                    <a:pt x="10621" y="5406"/>
                    <a:pt x="10562" y="5382"/>
                    <a:pt x="10502" y="5346"/>
                  </a:cubicBezTo>
                  <a:cubicBezTo>
                    <a:pt x="10383" y="5263"/>
                    <a:pt x="10246" y="5221"/>
                    <a:pt x="10111" y="5221"/>
                  </a:cubicBezTo>
                  <a:cubicBezTo>
                    <a:pt x="9975" y="5221"/>
                    <a:pt x="9841" y="5263"/>
                    <a:pt x="9728" y="5346"/>
                  </a:cubicBezTo>
                  <a:cubicBezTo>
                    <a:pt x="9669" y="5382"/>
                    <a:pt x="9597" y="5406"/>
                    <a:pt x="9538" y="5406"/>
                  </a:cubicBezTo>
                  <a:cubicBezTo>
                    <a:pt x="9512" y="5402"/>
                    <a:pt x="9486" y="5401"/>
                    <a:pt x="9461" y="5401"/>
                  </a:cubicBezTo>
                  <a:cubicBezTo>
                    <a:pt x="9206" y="5401"/>
                    <a:pt x="8979" y="5559"/>
                    <a:pt x="8871" y="5787"/>
                  </a:cubicBezTo>
                  <a:cubicBezTo>
                    <a:pt x="8835" y="5846"/>
                    <a:pt x="8800" y="5906"/>
                    <a:pt x="8716" y="5941"/>
                  </a:cubicBezTo>
                  <a:cubicBezTo>
                    <a:pt x="8466" y="6061"/>
                    <a:pt x="8300" y="6322"/>
                    <a:pt x="8335" y="6608"/>
                  </a:cubicBezTo>
                  <a:cubicBezTo>
                    <a:pt x="8335" y="6680"/>
                    <a:pt x="8323" y="6739"/>
                    <a:pt x="8276" y="6799"/>
                  </a:cubicBezTo>
                  <a:cubicBezTo>
                    <a:pt x="8109" y="7037"/>
                    <a:pt x="8109" y="7346"/>
                    <a:pt x="8276" y="7573"/>
                  </a:cubicBezTo>
                  <a:cubicBezTo>
                    <a:pt x="8323" y="7632"/>
                    <a:pt x="8335" y="7704"/>
                    <a:pt x="8335" y="7763"/>
                  </a:cubicBezTo>
                  <a:cubicBezTo>
                    <a:pt x="8300" y="8049"/>
                    <a:pt x="8466" y="8323"/>
                    <a:pt x="8716" y="8442"/>
                  </a:cubicBezTo>
                  <a:cubicBezTo>
                    <a:pt x="8716" y="8442"/>
                    <a:pt x="8740" y="8442"/>
                    <a:pt x="8740" y="8454"/>
                  </a:cubicBezTo>
                  <a:lnTo>
                    <a:pt x="8633" y="8656"/>
                  </a:lnTo>
                  <a:lnTo>
                    <a:pt x="525" y="8656"/>
                  </a:lnTo>
                  <a:cubicBezTo>
                    <a:pt x="441" y="8656"/>
                    <a:pt x="370" y="8597"/>
                    <a:pt x="370" y="8513"/>
                  </a:cubicBezTo>
                  <a:lnTo>
                    <a:pt x="370" y="524"/>
                  </a:lnTo>
                  <a:cubicBezTo>
                    <a:pt x="370" y="441"/>
                    <a:pt x="430" y="369"/>
                    <a:pt x="525" y="369"/>
                  </a:cubicBezTo>
                  <a:close/>
                  <a:moveTo>
                    <a:pt x="10139" y="5638"/>
                  </a:moveTo>
                  <a:cubicBezTo>
                    <a:pt x="10199" y="5638"/>
                    <a:pt x="10258" y="5656"/>
                    <a:pt x="10312" y="5691"/>
                  </a:cubicBezTo>
                  <a:cubicBezTo>
                    <a:pt x="10420" y="5770"/>
                    <a:pt x="10553" y="5817"/>
                    <a:pt x="10684" y="5817"/>
                  </a:cubicBezTo>
                  <a:cubicBezTo>
                    <a:pt x="10711" y="5817"/>
                    <a:pt x="10738" y="5815"/>
                    <a:pt x="10764" y="5810"/>
                  </a:cubicBezTo>
                  <a:cubicBezTo>
                    <a:pt x="10773" y="5810"/>
                    <a:pt x="10782" y="5809"/>
                    <a:pt x="10790" y="5809"/>
                  </a:cubicBezTo>
                  <a:cubicBezTo>
                    <a:pt x="10900" y="5809"/>
                    <a:pt x="11007" y="5878"/>
                    <a:pt x="11062" y="5977"/>
                  </a:cubicBezTo>
                  <a:cubicBezTo>
                    <a:pt x="11133" y="6132"/>
                    <a:pt x="11229" y="6251"/>
                    <a:pt x="11383" y="6311"/>
                  </a:cubicBezTo>
                  <a:cubicBezTo>
                    <a:pt x="11502" y="6370"/>
                    <a:pt x="11562" y="6477"/>
                    <a:pt x="11550" y="6608"/>
                  </a:cubicBezTo>
                  <a:cubicBezTo>
                    <a:pt x="11526" y="6775"/>
                    <a:pt x="11574" y="6930"/>
                    <a:pt x="11669" y="7049"/>
                  </a:cubicBezTo>
                  <a:cubicBezTo>
                    <a:pt x="11741" y="7156"/>
                    <a:pt x="11741" y="7287"/>
                    <a:pt x="11669" y="7394"/>
                  </a:cubicBezTo>
                  <a:cubicBezTo>
                    <a:pt x="11574" y="7525"/>
                    <a:pt x="11538" y="7692"/>
                    <a:pt x="11550" y="7835"/>
                  </a:cubicBezTo>
                  <a:cubicBezTo>
                    <a:pt x="11562" y="7966"/>
                    <a:pt x="11490" y="8085"/>
                    <a:pt x="11383" y="8132"/>
                  </a:cubicBezTo>
                  <a:cubicBezTo>
                    <a:pt x="11288" y="8180"/>
                    <a:pt x="11217" y="8239"/>
                    <a:pt x="11157" y="8299"/>
                  </a:cubicBezTo>
                  <a:lnTo>
                    <a:pt x="11145" y="8323"/>
                  </a:lnTo>
                  <a:lnTo>
                    <a:pt x="11050" y="8454"/>
                  </a:lnTo>
                  <a:cubicBezTo>
                    <a:pt x="10995" y="8563"/>
                    <a:pt x="10911" y="8622"/>
                    <a:pt x="10787" y="8622"/>
                  </a:cubicBezTo>
                  <a:cubicBezTo>
                    <a:pt x="10776" y="8622"/>
                    <a:pt x="10764" y="8621"/>
                    <a:pt x="10752" y="8620"/>
                  </a:cubicBezTo>
                  <a:cubicBezTo>
                    <a:pt x="10726" y="8616"/>
                    <a:pt x="10699" y="8614"/>
                    <a:pt x="10672" y="8614"/>
                  </a:cubicBezTo>
                  <a:cubicBezTo>
                    <a:pt x="10542" y="8614"/>
                    <a:pt x="10410" y="8660"/>
                    <a:pt x="10312" y="8739"/>
                  </a:cubicBezTo>
                  <a:cubicBezTo>
                    <a:pt x="10252" y="8751"/>
                    <a:pt x="10205" y="8763"/>
                    <a:pt x="10169" y="8775"/>
                  </a:cubicBezTo>
                  <a:lnTo>
                    <a:pt x="10074" y="8775"/>
                  </a:lnTo>
                  <a:cubicBezTo>
                    <a:pt x="10026" y="8775"/>
                    <a:pt x="9978" y="8751"/>
                    <a:pt x="9955" y="8739"/>
                  </a:cubicBezTo>
                  <a:cubicBezTo>
                    <a:pt x="9836" y="8656"/>
                    <a:pt x="9705" y="8620"/>
                    <a:pt x="9562" y="8620"/>
                  </a:cubicBezTo>
                  <a:lnTo>
                    <a:pt x="9514" y="8620"/>
                  </a:lnTo>
                  <a:cubicBezTo>
                    <a:pt x="9504" y="8621"/>
                    <a:pt x="9495" y="8622"/>
                    <a:pt x="9486" y="8622"/>
                  </a:cubicBezTo>
                  <a:cubicBezTo>
                    <a:pt x="9366" y="8622"/>
                    <a:pt x="9261" y="8553"/>
                    <a:pt x="9216" y="8454"/>
                  </a:cubicBezTo>
                  <a:cubicBezTo>
                    <a:pt x="9181" y="8406"/>
                    <a:pt x="9157" y="8347"/>
                    <a:pt x="9121" y="8323"/>
                  </a:cubicBezTo>
                  <a:lnTo>
                    <a:pt x="9121" y="8299"/>
                  </a:lnTo>
                  <a:cubicBezTo>
                    <a:pt x="9062" y="8227"/>
                    <a:pt x="8990" y="8168"/>
                    <a:pt x="8895" y="8132"/>
                  </a:cubicBezTo>
                  <a:cubicBezTo>
                    <a:pt x="8776" y="8085"/>
                    <a:pt x="8716" y="7977"/>
                    <a:pt x="8728" y="7835"/>
                  </a:cubicBezTo>
                  <a:cubicBezTo>
                    <a:pt x="8752" y="7680"/>
                    <a:pt x="8704" y="7513"/>
                    <a:pt x="8609" y="7394"/>
                  </a:cubicBezTo>
                  <a:cubicBezTo>
                    <a:pt x="8538" y="7287"/>
                    <a:pt x="8538" y="7156"/>
                    <a:pt x="8609" y="7049"/>
                  </a:cubicBezTo>
                  <a:cubicBezTo>
                    <a:pt x="8704" y="6918"/>
                    <a:pt x="8752" y="6751"/>
                    <a:pt x="8728" y="6608"/>
                  </a:cubicBezTo>
                  <a:cubicBezTo>
                    <a:pt x="8716" y="6489"/>
                    <a:pt x="8788" y="6370"/>
                    <a:pt x="8895" y="6311"/>
                  </a:cubicBezTo>
                  <a:cubicBezTo>
                    <a:pt x="9050" y="6227"/>
                    <a:pt x="9169" y="6132"/>
                    <a:pt x="9228" y="5977"/>
                  </a:cubicBezTo>
                  <a:cubicBezTo>
                    <a:pt x="9283" y="5868"/>
                    <a:pt x="9387" y="5809"/>
                    <a:pt x="9496" y="5809"/>
                  </a:cubicBezTo>
                  <a:cubicBezTo>
                    <a:pt x="9506" y="5809"/>
                    <a:pt x="9516" y="5809"/>
                    <a:pt x="9526" y="5810"/>
                  </a:cubicBezTo>
                  <a:cubicBezTo>
                    <a:pt x="9552" y="5815"/>
                    <a:pt x="9579" y="5817"/>
                    <a:pt x="9606" y="5817"/>
                  </a:cubicBezTo>
                  <a:cubicBezTo>
                    <a:pt x="9737" y="5817"/>
                    <a:pt x="9868" y="5770"/>
                    <a:pt x="9966" y="5691"/>
                  </a:cubicBezTo>
                  <a:cubicBezTo>
                    <a:pt x="10020" y="5656"/>
                    <a:pt x="10080" y="5638"/>
                    <a:pt x="10139" y="5638"/>
                  </a:cubicBezTo>
                  <a:close/>
                  <a:moveTo>
                    <a:pt x="8990" y="8775"/>
                  </a:moveTo>
                  <a:cubicBezTo>
                    <a:pt x="9105" y="8910"/>
                    <a:pt x="9274" y="8982"/>
                    <a:pt x="9458" y="8982"/>
                  </a:cubicBezTo>
                  <a:cubicBezTo>
                    <a:pt x="9484" y="8982"/>
                    <a:pt x="9511" y="8981"/>
                    <a:pt x="9538" y="8978"/>
                  </a:cubicBezTo>
                  <a:cubicBezTo>
                    <a:pt x="9609" y="8978"/>
                    <a:pt x="9669" y="8989"/>
                    <a:pt x="9728" y="9037"/>
                  </a:cubicBezTo>
                  <a:cubicBezTo>
                    <a:pt x="9740" y="9049"/>
                    <a:pt x="9776" y="9061"/>
                    <a:pt x="9788" y="9061"/>
                  </a:cubicBezTo>
                  <a:lnTo>
                    <a:pt x="9383" y="9894"/>
                  </a:lnTo>
                  <a:lnTo>
                    <a:pt x="9193" y="9573"/>
                  </a:lnTo>
                  <a:cubicBezTo>
                    <a:pt x="9151" y="9500"/>
                    <a:pt x="9082" y="9463"/>
                    <a:pt x="9001" y="9463"/>
                  </a:cubicBezTo>
                  <a:cubicBezTo>
                    <a:pt x="8990" y="9463"/>
                    <a:pt x="8978" y="9464"/>
                    <a:pt x="8966" y="9466"/>
                  </a:cubicBezTo>
                  <a:lnTo>
                    <a:pt x="8633" y="9525"/>
                  </a:lnTo>
                  <a:lnTo>
                    <a:pt x="8990" y="8775"/>
                  </a:lnTo>
                  <a:close/>
                  <a:moveTo>
                    <a:pt x="11264" y="8775"/>
                  </a:moveTo>
                  <a:lnTo>
                    <a:pt x="11621" y="9525"/>
                  </a:lnTo>
                  <a:lnTo>
                    <a:pt x="11264" y="9466"/>
                  </a:lnTo>
                  <a:cubicBezTo>
                    <a:pt x="11254" y="9464"/>
                    <a:pt x="11243" y="9463"/>
                    <a:pt x="11233" y="9463"/>
                  </a:cubicBezTo>
                  <a:cubicBezTo>
                    <a:pt x="11158" y="9463"/>
                    <a:pt x="11080" y="9500"/>
                    <a:pt x="11038" y="9573"/>
                  </a:cubicBezTo>
                  <a:lnTo>
                    <a:pt x="10848" y="9894"/>
                  </a:lnTo>
                  <a:lnTo>
                    <a:pt x="10467" y="9061"/>
                  </a:lnTo>
                  <a:cubicBezTo>
                    <a:pt x="10478" y="9049"/>
                    <a:pt x="10502" y="9025"/>
                    <a:pt x="10514" y="9025"/>
                  </a:cubicBezTo>
                  <a:cubicBezTo>
                    <a:pt x="10574" y="8989"/>
                    <a:pt x="10657" y="8978"/>
                    <a:pt x="10717" y="8978"/>
                  </a:cubicBezTo>
                  <a:cubicBezTo>
                    <a:pt x="10731" y="8978"/>
                    <a:pt x="10746" y="8979"/>
                    <a:pt x="10760" y="8979"/>
                  </a:cubicBezTo>
                  <a:cubicBezTo>
                    <a:pt x="10946" y="8979"/>
                    <a:pt x="11121" y="8908"/>
                    <a:pt x="11264" y="8775"/>
                  </a:cubicBezTo>
                  <a:close/>
                  <a:moveTo>
                    <a:pt x="525" y="0"/>
                  </a:moveTo>
                  <a:cubicBezTo>
                    <a:pt x="239" y="0"/>
                    <a:pt x="1" y="238"/>
                    <a:pt x="1" y="524"/>
                  </a:cubicBezTo>
                  <a:lnTo>
                    <a:pt x="1" y="8513"/>
                  </a:lnTo>
                  <a:cubicBezTo>
                    <a:pt x="1" y="8799"/>
                    <a:pt x="239" y="9037"/>
                    <a:pt x="525" y="9037"/>
                  </a:cubicBezTo>
                  <a:lnTo>
                    <a:pt x="8454" y="9037"/>
                  </a:lnTo>
                  <a:lnTo>
                    <a:pt x="8169" y="9632"/>
                  </a:lnTo>
                  <a:cubicBezTo>
                    <a:pt x="8145" y="9704"/>
                    <a:pt x="8145" y="9787"/>
                    <a:pt x="8204" y="9870"/>
                  </a:cubicBezTo>
                  <a:cubicBezTo>
                    <a:pt x="8234" y="9930"/>
                    <a:pt x="8306" y="9957"/>
                    <a:pt x="8370" y="9957"/>
                  </a:cubicBezTo>
                  <a:cubicBezTo>
                    <a:pt x="8383" y="9957"/>
                    <a:pt x="8395" y="9956"/>
                    <a:pt x="8407" y="9954"/>
                  </a:cubicBezTo>
                  <a:lnTo>
                    <a:pt x="8931" y="9870"/>
                  </a:lnTo>
                  <a:lnTo>
                    <a:pt x="9228" y="10347"/>
                  </a:lnTo>
                  <a:cubicBezTo>
                    <a:pt x="9276" y="10418"/>
                    <a:pt x="9347" y="10442"/>
                    <a:pt x="9419" y="10442"/>
                  </a:cubicBezTo>
                  <a:lnTo>
                    <a:pt x="9431" y="10442"/>
                  </a:lnTo>
                  <a:cubicBezTo>
                    <a:pt x="9526" y="10442"/>
                    <a:pt x="9585" y="10382"/>
                    <a:pt x="9633" y="10311"/>
                  </a:cubicBezTo>
                  <a:lnTo>
                    <a:pt x="10133" y="9251"/>
                  </a:lnTo>
                  <a:lnTo>
                    <a:pt x="10645" y="10311"/>
                  </a:lnTo>
                  <a:cubicBezTo>
                    <a:pt x="10669" y="10382"/>
                    <a:pt x="10740" y="10430"/>
                    <a:pt x="10836" y="10442"/>
                  </a:cubicBezTo>
                  <a:lnTo>
                    <a:pt x="10848" y="10442"/>
                  </a:lnTo>
                  <a:cubicBezTo>
                    <a:pt x="10919" y="10442"/>
                    <a:pt x="11002" y="10406"/>
                    <a:pt x="11038" y="10347"/>
                  </a:cubicBezTo>
                  <a:lnTo>
                    <a:pt x="11336" y="9870"/>
                  </a:lnTo>
                  <a:lnTo>
                    <a:pt x="11860" y="9954"/>
                  </a:lnTo>
                  <a:cubicBezTo>
                    <a:pt x="11875" y="9956"/>
                    <a:pt x="11890" y="9957"/>
                    <a:pt x="11904" y="9957"/>
                  </a:cubicBezTo>
                  <a:cubicBezTo>
                    <a:pt x="11977" y="9957"/>
                    <a:pt x="12034" y="9930"/>
                    <a:pt x="12074" y="9870"/>
                  </a:cubicBezTo>
                  <a:cubicBezTo>
                    <a:pt x="12110" y="9787"/>
                    <a:pt x="12133" y="9716"/>
                    <a:pt x="12098" y="9620"/>
                  </a:cubicBezTo>
                  <a:lnTo>
                    <a:pt x="11812" y="9025"/>
                  </a:lnTo>
                  <a:lnTo>
                    <a:pt x="12383" y="9025"/>
                  </a:lnTo>
                  <a:cubicBezTo>
                    <a:pt x="12669" y="9025"/>
                    <a:pt x="12907" y="8787"/>
                    <a:pt x="12907" y="8513"/>
                  </a:cubicBezTo>
                  <a:lnTo>
                    <a:pt x="12907" y="524"/>
                  </a:lnTo>
                  <a:cubicBezTo>
                    <a:pt x="12884" y="238"/>
                    <a:pt x="12645" y="0"/>
                    <a:pt x="12348"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1" name="Google Shape;3621;gd778a894d7_0_3721"/>
            <p:cNvSpPr/>
            <p:nvPr/>
          </p:nvSpPr>
          <p:spPr>
            <a:xfrm>
              <a:off x="1562519" y="2630640"/>
              <a:ext cx="74699" cy="74699"/>
            </a:xfrm>
            <a:custGeom>
              <a:rect b="b" l="l" r="r" t="t"/>
              <a:pathLst>
                <a:path extrusionOk="0" h="2347" w="2347">
                  <a:moveTo>
                    <a:pt x="1179" y="382"/>
                  </a:moveTo>
                  <a:cubicBezTo>
                    <a:pt x="1608" y="382"/>
                    <a:pt x="1965" y="739"/>
                    <a:pt x="1965" y="1180"/>
                  </a:cubicBezTo>
                  <a:cubicBezTo>
                    <a:pt x="1977" y="1608"/>
                    <a:pt x="1620" y="1965"/>
                    <a:pt x="1179" y="1965"/>
                  </a:cubicBezTo>
                  <a:cubicBezTo>
                    <a:pt x="739" y="1965"/>
                    <a:pt x="382" y="1608"/>
                    <a:pt x="382" y="1180"/>
                  </a:cubicBezTo>
                  <a:cubicBezTo>
                    <a:pt x="382" y="739"/>
                    <a:pt x="739" y="382"/>
                    <a:pt x="1179" y="382"/>
                  </a:cubicBezTo>
                  <a:close/>
                  <a:moveTo>
                    <a:pt x="1179" y="1"/>
                  </a:moveTo>
                  <a:cubicBezTo>
                    <a:pt x="536" y="1"/>
                    <a:pt x="1" y="525"/>
                    <a:pt x="1" y="1180"/>
                  </a:cubicBezTo>
                  <a:cubicBezTo>
                    <a:pt x="1" y="1811"/>
                    <a:pt x="525" y="2346"/>
                    <a:pt x="1179" y="2346"/>
                  </a:cubicBezTo>
                  <a:cubicBezTo>
                    <a:pt x="1834" y="2346"/>
                    <a:pt x="2346" y="1823"/>
                    <a:pt x="2346" y="1180"/>
                  </a:cubicBezTo>
                  <a:cubicBezTo>
                    <a:pt x="2346" y="525"/>
                    <a:pt x="1834" y="1"/>
                    <a:pt x="1179"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5" name="Shape 3625"/>
        <p:cNvGrpSpPr/>
        <p:nvPr/>
      </p:nvGrpSpPr>
      <p:grpSpPr>
        <a:xfrm>
          <a:off x="0" y="0"/>
          <a:ext cx="0" cy="0"/>
          <a:chOff x="0" y="0"/>
          <a:chExt cx="0" cy="0"/>
        </a:xfrm>
      </p:grpSpPr>
      <p:grpSp>
        <p:nvGrpSpPr>
          <p:cNvPr id="3626" name="Google Shape;3626;gd778a894d7_0_5179"/>
          <p:cNvGrpSpPr/>
          <p:nvPr/>
        </p:nvGrpSpPr>
        <p:grpSpPr>
          <a:xfrm>
            <a:off x="9315527" y="1759923"/>
            <a:ext cx="598616" cy="1766652"/>
            <a:chOff x="1190025" y="1319975"/>
            <a:chExt cx="448973" cy="1325022"/>
          </a:xfrm>
        </p:grpSpPr>
        <p:sp>
          <p:nvSpPr>
            <p:cNvPr id="3627" name="Google Shape;3627;gd778a894d7_0_5179"/>
            <p:cNvSpPr/>
            <p:nvPr/>
          </p:nvSpPr>
          <p:spPr>
            <a:xfrm>
              <a:off x="1190025" y="2196121"/>
              <a:ext cx="448973" cy="448876"/>
            </a:xfrm>
            <a:custGeom>
              <a:rect b="b" l="l" r="r" t="t"/>
              <a:pathLst>
                <a:path extrusionOk="0" h="4166" w="4167">
                  <a:moveTo>
                    <a:pt x="2079" y="439"/>
                  </a:moveTo>
                  <a:cubicBezTo>
                    <a:pt x="2986" y="439"/>
                    <a:pt x="3727" y="1181"/>
                    <a:pt x="3727" y="2088"/>
                  </a:cubicBezTo>
                  <a:cubicBezTo>
                    <a:pt x="3727" y="2985"/>
                    <a:pt x="2986" y="3727"/>
                    <a:pt x="2079" y="3727"/>
                  </a:cubicBezTo>
                  <a:cubicBezTo>
                    <a:pt x="1171" y="3727"/>
                    <a:pt x="440" y="2985"/>
                    <a:pt x="440" y="2088"/>
                  </a:cubicBezTo>
                  <a:cubicBezTo>
                    <a:pt x="440" y="1181"/>
                    <a:pt x="1171" y="439"/>
                    <a:pt x="2079" y="439"/>
                  </a:cubicBezTo>
                  <a:close/>
                  <a:moveTo>
                    <a:pt x="2079" y="0"/>
                  </a:moveTo>
                  <a:cubicBezTo>
                    <a:pt x="928" y="0"/>
                    <a:pt x="1" y="937"/>
                    <a:pt x="1" y="2088"/>
                  </a:cubicBezTo>
                  <a:cubicBezTo>
                    <a:pt x="1" y="3229"/>
                    <a:pt x="928" y="4166"/>
                    <a:pt x="2079" y="4166"/>
                  </a:cubicBezTo>
                  <a:cubicBezTo>
                    <a:pt x="3230" y="4166"/>
                    <a:pt x="4166" y="3229"/>
                    <a:pt x="4166" y="2088"/>
                  </a:cubicBezTo>
                  <a:cubicBezTo>
                    <a:pt x="4166" y="937"/>
                    <a:pt x="3230" y="0"/>
                    <a:pt x="207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28" name="Google Shape;3628;gd778a894d7_0_5179"/>
            <p:cNvSpPr/>
            <p:nvPr/>
          </p:nvSpPr>
          <p:spPr>
            <a:xfrm>
              <a:off x="1390875" y="1434651"/>
              <a:ext cx="47400" cy="809225"/>
            </a:xfrm>
            <a:custGeom>
              <a:rect b="b" l="l" r="r" t="t"/>
              <a:pathLst>
                <a:path extrusionOk="0" h="2342" w="440">
                  <a:moveTo>
                    <a:pt x="0" y="0"/>
                  </a:moveTo>
                  <a:lnTo>
                    <a:pt x="0" y="2342"/>
                  </a:lnTo>
                  <a:lnTo>
                    <a:pt x="439" y="2342"/>
                  </a:lnTo>
                  <a:lnTo>
                    <a:pt x="439"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29" name="Google Shape;3629;gd778a894d7_0_5179"/>
            <p:cNvSpPr/>
            <p:nvPr/>
          </p:nvSpPr>
          <p:spPr>
            <a:xfrm>
              <a:off x="1300464" y="1319975"/>
              <a:ext cx="228204" cy="228209"/>
            </a:xfrm>
            <a:custGeom>
              <a:rect b="b" l="l" r="r" t="t"/>
              <a:pathLst>
                <a:path extrusionOk="0" h="2118" w="2118">
                  <a:moveTo>
                    <a:pt x="0" y="1"/>
                  </a:moveTo>
                  <a:lnTo>
                    <a:pt x="0" y="2118"/>
                  </a:lnTo>
                  <a:lnTo>
                    <a:pt x="2117" y="2118"/>
                  </a:lnTo>
                  <a:lnTo>
                    <a:pt x="2117"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3630" name="Google Shape;3630;gd778a894d7_0_5179"/>
          <p:cNvSpPr txBox="1"/>
          <p:nvPr>
            <p:ph idx="1" type="subTitle"/>
          </p:nvPr>
        </p:nvSpPr>
        <p:spPr>
          <a:xfrm>
            <a:off x="2954549" y="2388025"/>
            <a:ext cx="6282900" cy="36309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2100"/>
              <a:buNone/>
            </a:pPr>
            <a:r>
              <a:rPr b="1" lang="en-US" sz="2400"/>
              <a:t>“COVID-19” OR “coronavirus” OR “covid”</a:t>
            </a:r>
            <a:endParaRPr b="1" sz="2400"/>
          </a:p>
          <a:p>
            <a:pPr indent="0" lvl="0" marL="0" rtl="0" algn="ctr">
              <a:lnSpc>
                <a:spcPct val="100000"/>
              </a:lnSpc>
              <a:spcBef>
                <a:spcPts val="1300"/>
              </a:spcBef>
              <a:spcAft>
                <a:spcPts val="0"/>
              </a:spcAft>
              <a:buSzPts val="2100"/>
              <a:buNone/>
            </a:pPr>
            <a:r>
              <a:rPr b="1" lang="en-US" sz="2400"/>
              <a:t>AND [vehicle type]</a:t>
            </a:r>
            <a:endParaRPr b="1" sz="2400"/>
          </a:p>
          <a:p>
            <a:pPr indent="0" lvl="0" marL="0" rtl="0" algn="ctr">
              <a:lnSpc>
                <a:spcPct val="100000"/>
              </a:lnSpc>
              <a:spcBef>
                <a:spcPts val="1300"/>
              </a:spcBef>
              <a:spcAft>
                <a:spcPts val="0"/>
              </a:spcAft>
              <a:buSzPts val="2100"/>
              <a:buNone/>
            </a:pPr>
            <a:r>
              <a:rPr b="1" lang="en-US" sz="2400"/>
              <a:t>AND “design” OR [strategy]</a:t>
            </a:r>
            <a:endParaRPr b="1" sz="2400"/>
          </a:p>
          <a:p>
            <a:pPr indent="0" lvl="0" marL="0" rtl="0" algn="ctr">
              <a:lnSpc>
                <a:spcPct val="100000"/>
              </a:lnSpc>
              <a:spcBef>
                <a:spcPts val="1300"/>
              </a:spcBef>
              <a:spcAft>
                <a:spcPts val="0"/>
              </a:spcAft>
              <a:buSzPts val="2100"/>
              <a:buNone/>
            </a:pPr>
            <a:r>
              <a:t/>
            </a:r>
            <a:endParaRPr b="1" sz="2400"/>
          </a:p>
          <a:p>
            <a:pPr indent="0" lvl="0" marL="0" rtl="0" algn="ctr">
              <a:lnSpc>
                <a:spcPct val="100000"/>
              </a:lnSpc>
              <a:spcBef>
                <a:spcPts val="1300"/>
              </a:spcBef>
              <a:spcAft>
                <a:spcPts val="0"/>
              </a:spcAft>
              <a:buSzPts val="2100"/>
              <a:buNone/>
            </a:pPr>
            <a:r>
              <a:rPr lang="en-US"/>
              <a:t>Examples:</a:t>
            </a:r>
            <a:endParaRPr/>
          </a:p>
          <a:p>
            <a:pPr indent="0" lvl="0" marL="0" rtl="0" algn="ctr">
              <a:lnSpc>
                <a:spcPct val="100000"/>
              </a:lnSpc>
              <a:spcBef>
                <a:spcPts val="1300"/>
              </a:spcBef>
              <a:spcAft>
                <a:spcPts val="0"/>
              </a:spcAft>
              <a:buSzPts val="2100"/>
              <a:buNone/>
            </a:pPr>
            <a:r>
              <a:rPr lang="en-US"/>
              <a:t>“COVID-19 bus design”</a:t>
            </a:r>
            <a:endParaRPr/>
          </a:p>
          <a:p>
            <a:pPr indent="0" lvl="0" marL="0" rtl="0" algn="ctr">
              <a:lnSpc>
                <a:spcPct val="100000"/>
              </a:lnSpc>
              <a:spcBef>
                <a:spcPts val="1300"/>
              </a:spcBef>
              <a:spcAft>
                <a:spcPts val="1300"/>
              </a:spcAft>
              <a:buSzPts val="2100"/>
              <a:buNone/>
            </a:pPr>
            <a:r>
              <a:rPr lang="en-US"/>
              <a:t>“coronavirus airplane space conditioning”</a:t>
            </a:r>
            <a:endParaRPr/>
          </a:p>
        </p:txBody>
      </p:sp>
      <p:sp>
        <p:nvSpPr>
          <p:cNvPr id="3631" name="Google Shape;3631;gd778a894d7_0_5179"/>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4000"/>
              <a:buNone/>
            </a:pPr>
            <a:r>
              <a:rPr lang="en-US"/>
              <a:t>Search Terms</a:t>
            </a:r>
            <a:endParaRPr/>
          </a:p>
        </p:txBody>
      </p:sp>
      <p:grpSp>
        <p:nvGrpSpPr>
          <p:cNvPr id="3632" name="Google Shape;3632;gd778a894d7_0_5179"/>
          <p:cNvGrpSpPr/>
          <p:nvPr/>
        </p:nvGrpSpPr>
        <p:grpSpPr>
          <a:xfrm>
            <a:off x="1993060" y="1759923"/>
            <a:ext cx="598616" cy="1766652"/>
            <a:chOff x="1190025" y="1319975"/>
            <a:chExt cx="448973" cy="1325022"/>
          </a:xfrm>
        </p:grpSpPr>
        <p:sp>
          <p:nvSpPr>
            <p:cNvPr id="3633" name="Google Shape;3633;gd778a894d7_0_5179"/>
            <p:cNvSpPr/>
            <p:nvPr/>
          </p:nvSpPr>
          <p:spPr>
            <a:xfrm>
              <a:off x="1190025" y="2196121"/>
              <a:ext cx="448973" cy="448876"/>
            </a:xfrm>
            <a:custGeom>
              <a:rect b="b" l="l" r="r" t="t"/>
              <a:pathLst>
                <a:path extrusionOk="0" h="4166" w="4167">
                  <a:moveTo>
                    <a:pt x="2079" y="439"/>
                  </a:moveTo>
                  <a:cubicBezTo>
                    <a:pt x="2986" y="439"/>
                    <a:pt x="3727" y="1181"/>
                    <a:pt x="3727" y="2088"/>
                  </a:cubicBezTo>
                  <a:cubicBezTo>
                    <a:pt x="3727" y="2985"/>
                    <a:pt x="2986" y="3727"/>
                    <a:pt x="2079" y="3727"/>
                  </a:cubicBezTo>
                  <a:cubicBezTo>
                    <a:pt x="1171" y="3727"/>
                    <a:pt x="440" y="2985"/>
                    <a:pt x="440" y="2088"/>
                  </a:cubicBezTo>
                  <a:cubicBezTo>
                    <a:pt x="440" y="1181"/>
                    <a:pt x="1171" y="439"/>
                    <a:pt x="2079" y="439"/>
                  </a:cubicBezTo>
                  <a:close/>
                  <a:moveTo>
                    <a:pt x="2079" y="0"/>
                  </a:moveTo>
                  <a:cubicBezTo>
                    <a:pt x="928" y="0"/>
                    <a:pt x="1" y="937"/>
                    <a:pt x="1" y="2088"/>
                  </a:cubicBezTo>
                  <a:cubicBezTo>
                    <a:pt x="1" y="3229"/>
                    <a:pt x="928" y="4166"/>
                    <a:pt x="2079" y="4166"/>
                  </a:cubicBezTo>
                  <a:cubicBezTo>
                    <a:pt x="3230" y="4166"/>
                    <a:pt x="4166" y="3229"/>
                    <a:pt x="4166" y="2088"/>
                  </a:cubicBezTo>
                  <a:cubicBezTo>
                    <a:pt x="4166" y="937"/>
                    <a:pt x="3230" y="0"/>
                    <a:pt x="207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34" name="Google Shape;3634;gd778a894d7_0_5179"/>
            <p:cNvSpPr/>
            <p:nvPr/>
          </p:nvSpPr>
          <p:spPr>
            <a:xfrm>
              <a:off x="1390875" y="1434651"/>
              <a:ext cx="47400" cy="809225"/>
            </a:xfrm>
            <a:custGeom>
              <a:rect b="b" l="l" r="r" t="t"/>
              <a:pathLst>
                <a:path extrusionOk="0" h="2342" w="440">
                  <a:moveTo>
                    <a:pt x="0" y="0"/>
                  </a:moveTo>
                  <a:lnTo>
                    <a:pt x="0" y="2342"/>
                  </a:lnTo>
                  <a:lnTo>
                    <a:pt x="439" y="2342"/>
                  </a:lnTo>
                  <a:lnTo>
                    <a:pt x="439"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35" name="Google Shape;3635;gd778a894d7_0_5179"/>
            <p:cNvSpPr/>
            <p:nvPr/>
          </p:nvSpPr>
          <p:spPr>
            <a:xfrm>
              <a:off x="1300464" y="1319975"/>
              <a:ext cx="228204" cy="228209"/>
            </a:xfrm>
            <a:custGeom>
              <a:rect b="b" l="l" r="r" t="t"/>
              <a:pathLst>
                <a:path extrusionOk="0" h="2118" w="2118">
                  <a:moveTo>
                    <a:pt x="0" y="1"/>
                  </a:moveTo>
                  <a:lnTo>
                    <a:pt x="0" y="2118"/>
                  </a:lnTo>
                  <a:lnTo>
                    <a:pt x="2117" y="2118"/>
                  </a:lnTo>
                  <a:lnTo>
                    <a:pt x="2117" y="1"/>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cxnSp>
        <p:nvCxnSpPr>
          <p:cNvPr id="3636" name="Google Shape;3636;gd778a894d7_0_5179"/>
          <p:cNvCxnSpPr/>
          <p:nvPr/>
        </p:nvCxnSpPr>
        <p:spPr>
          <a:xfrm>
            <a:off x="0" y="1759967"/>
            <a:ext cx="11571300" cy="0"/>
          </a:xfrm>
          <a:prstGeom prst="straightConnector1">
            <a:avLst/>
          </a:prstGeom>
          <a:noFill/>
          <a:ln cap="flat" cmpd="sng" w="76200">
            <a:solidFill>
              <a:schemeClr val="dk1"/>
            </a:solidFill>
            <a:prstDash val="solid"/>
            <a:round/>
            <a:headEnd len="sm" w="sm" type="none"/>
            <a:tailEnd len="sm" w="sm" type="none"/>
          </a:ln>
        </p:spPr>
      </p:cxnSp>
      <p:grpSp>
        <p:nvGrpSpPr>
          <p:cNvPr id="3637" name="Google Shape;3637;gd778a894d7_0_5179"/>
          <p:cNvGrpSpPr/>
          <p:nvPr/>
        </p:nvGrpSpPr>
        <p:grpSpPr>
          <a:xfrm>
            <a:off x="1492154" y="4277796"/>
            <a:ext cx="607117" cy="603283"/>
            <a:chOff x="7098372" y="986300"/>
            <a:chExt cx="461055" cy="458143"/>
          </a:xfrm>
        </p:grpSpPr>
        <p:sp>
          <p:nvSpPr>
            <p:cNvPr id="3638" name="Google Shape;3638;gd778a894d7_0_5179"/>
            <p:cNvSpPr/>
            <p:nvPr/>
          </p:nvSpPr>
          <p:spPr>
            <a:xfrm>
              <a:off x="7181444" y="1067932"/>
              <a:ext cx="294912" cy="294912"/>
            </a:xfrm>
            <a:custGeom>
              <a:rect b="b" l="l" r="r" t="t"/>
              <a:pathLst>
                <a:path extrusionOk="0" h="9216" w="9216">
                  <a:moveTo>
                    <a:pt x="4608" y="1048"/>
                  </a:moveTo>
                  <a:cubicBezTo>
                    <a:pt x="4834" y="1048"/>
                    <a:pt x="5025" y="1226"/>
                    <a:pt x="5025" y="1465"/>
                  </a:cubicBezTo>
                  <a:cubicBezTo>
                    <a:pt x="5025" y="1691"/>
                    <a:pt x="4834" y="1881"/>
                    <a:pt x="4608" y="1881"/>
                  </a:cubicBezTo>
                  <a:cubicBezTo>
                    <a:pt x="4370" y="1881"/>
                    <a:pt x="4191" y="1691"/>
                    <a:pt x="4191" y="1465"/>
                  </a:cubicBezTo>
                  <a:cubicBezTo>
                    <a:pt x="4191" y="1226"/>
                    <a:pt x="4370" y="1048"/>
                    <a:pt x="4608" y="1048"/>
                  </a:cubicBezTo>
                  <a:close/>
                  <a:moveTo>
                    <a:pt x="2382" y="1965"/>
                  </a:moveTo>
                  <a:cubicBezTo>
                    <a:pt x="2620" y="1965"/>
                    <a:pt x="2798" y="2155"/>
                    <a:pt x="2798" y="2381"/>
                  </a:cubicBezTo>
                  <a:cubicBezTo>
                    <a:pt x="2798" y="2620"/>
                    <a:pt x="2620" y="2798"/>
                    <a:pt x="2382" y="2798"/>
                  </a:cubicBezTo>
                  <a:cubicBezTo>
                    <a:pt x="2155" y="2798"/>
                    <a:pt x="1965" y="2620"/>
                    <a:pt x="1965" y="2381"/>
                  </a:cubicBezTo>
                  <a:cubicBezTo>
                    <a:pt x="1965" y="2155"/>
                    <a:pt x="2155" y="1965"/>
                    <a:pt x="2382" y="1965"/>
                  </a:cubicBezTo>
                  <a:close/>
                  <a:moveTo>
                    <a:pt x="6823" y="1965"/>
                  </a:moveTo>
                  <a:cubicBezTo>
                    <a:pt x="7061" y="1965"/>
                    <a:pt x="7251" y="2155"/>
                    <a:pt x="7251" y="2381"/>
                  </a:cubicBezTo>
                  <a:cubicBezTo>
                    <a:pt x="7251" y="2620"/>
                    <a:pt x="7061" y="2798"/>
                    <a:pt x="6823" y="2798"/>
                  </a:cubicBezTo>
                  <a:cubicBezTo>
                    <a:pt x="6596" y="2798"/>
                    <a:pt x="6406" y="2620"/>
                    <a:pt x="6406" y="2381"/>
                  </a:cubicBezTo>
                  <a:cubicBezTo>
                    <a:pt x="6406" y="2155"/>
                    <a:pt x="6596" y="1965"/>
                    <a:pt x="6823" y="1965"/>
                  </a:cubicBezTo>
                  <a:close/>
                  <a:moveTo>
                    <a:pt x="3703" y="3286"/>
                  </a:moveTo>
                  <a:cubicBezTo>
                    <a:pt x="3941" y="3286"/>
                    <a:pt x="4132" y="3477"/>
                    <a:pt x="4132" y="3703"/>
                  </a:cubicBezTo>
                  <a:cubicBezTo>
                    <a:pt x="4132" y="3941"/>
                    <a:pt x="3941" y="4132"/>
                    <a:pt x="3703" y="4132"/>
                  </a:cubicBezTo>
                  <a:cubicBezTo>
                    <a:pt x="3477" y="4132"/>
                    <a:pt x="3286" y="3941"/>
                    <a:pt x="3286" y="3703"/>
                  </a:cubicBezTo>
                  <a:cubicBezTo>
                    <a:pt x="3286" y="3477"/>
                    <a:pt x="3477" y="3286"/>
                    <a:pt x="3703" y="3286"/>
                  </a:cubicBezTo>
                  <a:close/>
                  <a:moveTo>
                    <a:pt x="5501" y="3286"/>
                  </a:moveTo>
                  <a:cubicBezTo>
                    <a:pt x="5739" y="3286"/>
                    <a:pt x="5918" y="3477"/>
                    <a:pt x="5918" y="3703"/>
                  </a:cubicBezTo>
                  <a:cubicBezTo>
                    <a:pt x="5918" y="3941"/>
                    <a:pt x="5739" y="4132"/>
                    <a:pt x="5501" y="4132"/>
                  </a:cubicBezTo>
                  <a:cubicBezTo>
                    <a:pt x="5275" y="4132"/>
                    <a:pt x="5084" y="3941"/>
                    <a:pt x="5084" y="3703"/>
                  </a:cubicBezTo>
                  <a:cubicBezTo>
                    <a:pt x="5084" y="3477"/>
                    <a:pt x="5275" y="3286"/>
                    <a:pt x="5501" y="3286"/>
                  </a:cubicBezTo>
                  <a:close/>
                  <a:moveTo>
                    <a:pt x="1465" y="4191"/>
                  </a:moveTo>
                  <a:cubicBezTo>
                    <a:pt x="1691" y="4191"/>
                    <a:pt x="1882" y="4370"/>
                    <a:pt x="1882" y="4608"/>
                  </a:cubicBezTo>
                  <a:cubicBezTo>
                    <a:pt x="1882" y="4834"/>
                    <a:pt x="1691" y="5025"/>
                    <a:pt x="1465" y="5025"/>
                  </a:cubicBezTo>
                  <a:cubicBezTo>
                    <a:pt x="1227" y="5025"/>
                    <a:pt x="1048" y="4834"/>
                    <a:pt x="1048" y="4608"/>
                  </a:cubicBezTo>
                  <a:cubicBezTo>
                    <a:pt x="1048" y="4370"/>
                    <a:pt x="1227" y="4191"/>
                    <a:pt x="1465" y="4191"/>
                  </a:cubicBezTo>
                  <a:close/>
                  <a:moveTo>
                    <a:pt x="7751" y="4191"/>
                  </a:moveTo>
                  <a:cubicBezTo>
                    <a:pt x="7978" y="4191"/>
                    <a:pt x="8168" y="4370"/>
                    <a:pt x="8168" y="4608"/>
                  </a:cubicBezTo>
                  <a:cubicBezTo>
                    <a:pt x="8168" y="4834"/>
                    <a:pt x="7978" y="5025"/>
                    <a:pt x="7751" y="5025"/>
                  </a:cubicBezTo>
                  <a:cubicBezTo>
                    <a:pt x="7513" y="5025"/>
                    <a:pt x="7335" y="4834"/>
                    <a:pt x="7335" y="4608"/>
                  </a:cubicBezTo>
                  <a:cubicBezTo>
                    <a:pt x="7335" y="4370"/>
                    <a:pt x="7513" y="4191"/>
                    <a:pt x="7751" y="4191"/>
                  </a:cubicBezTo>
                  <a:close/>
                  <a:moveTo>
                    <a:pt x="3703" y="5084"/>
                  </a:moveTo>
                  <a:cubicBezTo>
                    <a:pt x="3941" y="5084"/>
                    <a:pt x="4132" y="5275"/>
                    <a:pt x="4132" y="5501"/>
                  </a:cubicBezTo>
                  <a:cubicBezTo>
                    <a:pt x="4132" y="5739"/>
                    <a:pt x="3941" y="5918"/>
                    <a:pt x="3703" y="5918"/>
                  </a:cubicBezTo>
                  <a:cubicBezTo>
                    <a:pt x="3477" y="5918"/>
                    <a:pt x="3286" y="5739"/>
                    <a:pt x="3286" y="5501"/>
                  </a:cubicBezTo>
                  <a:cubicBezTo>
                    <a:pt x="3286" y="5275"/>
                    <a:pt x="3477" y="5084"/>
                    <a:pt x="3703" y="5084"/>
                  </a:cubicBezTo>
                  <a:close/>
                  <a:moveTo>
                    <a:pt x="5501" y="5084"/>
                  </a:moveTo>
                  <a:cubicBezTo>
                    <a:pt x="5739" y="5084"/>
                    <a:pt x="5918" y="5275"/>
                    <a:pt x="5918" y="5501"/>
                  </a:cubicBezTo>
                  <a:cubicBezTo>
                    <a:pt x="5918" y="5739"/>
                    <a:pt x="5739" y="5918"/>
                    <a:pt x="5501" y="5918"/>
                  </a:cubicBezTo>
                  <a:cubicBezTo>
                    <a:pt x="5275" y="5918"/>
                    <a:pt x="5084" y="5739"/>
                    <a:pt x="5084" y="5501"/>
                  </a:cubicBezTo>
                  <a:cubicBezTo>
                    <a:pt x="5084" y="5275"/>
                    <a:pt x="5275" y="5084"/>
                    <a:pt x="5501" y="5084"/>
                  </a:cubicBezTo>
                  <a:close/>
                  <a:moveTo>
                    <a:pt x="2382" y="6406"/>
                  </a:moveTo>
                  <a:cubicBezTo>
                    <a:pt x="2620" y="6406"/>
                    <a:pt x="2798" y="6596"/>
                    <a:pt x="2798" y="6834"/>
                  </a:cubicBezTo>
                  <a:cubicBezTo>
                    <a:pt x="2798" y="7061"/>
                    <a:pt x="2620" y="7251"/>
                    <a:pt x="2382" y="7251"/>
                  </a:cubicBezTo>
                  <a:cubicBezTo>
                    <a:pt x="2155" y="7251"/>
                    <a:pt x="1965" y="7061"/>
                    <a:pt x="1965" y="6834"/>
                  </a:cubicBezTo>
                  <a:cubicBezTo>
                    <a:pt x="1965" y="6596"/>
                    <a:pt x="2155" y="6406"/>
                    <a:pt x="2382" y="6406"/>
                  </a:cubicBezTo>
                  <a:close/>
                  <a:moveTo>
                    <a:pt x="6823" y="6406"/>
                  </a:moveTo>
                  <a:cubicBezTo>
                    <a:pt x="7061" y="6406"/>
                    <a:pt x="7251" y="6596"/>
                    <a:pt x="7251" y="6834"/>
                  </a:cubicBezTo>
                  <a:cubicBezTo>
                    <a:pt x="7251" y="7061"/>
                    <a:pt x="7061" y="7251"/>
                    <a:pt x="6823" y="7251"/>
                  </a:cubicBezTo>
                  <a:cubicBezTo>
                    <a:pt x="6596" y="7251"/>
                    <a:pt x="6406" y="7061"/>
                    <a:pt x="6406" y="6834"/>
                  </a:cubicBezTo>
                  <a:cubicBezTo>
                    <a:pt x="6406" y="6596"/>
                    <a:pt x="6596" y="6406"/>
                    <a:pt x="6823" y="6406"/>
                  </a:cubicBezTo>
                  <a:close/>
                  <a:moveTo>
                    <a:pt x="4608" y="7334"/>
                  </a:moveTo>
                  <a:cubicBezTo>
                    <a:pt x="4834" y="7334"/>
                    <a:pt x="5025" y="7513"/>
                    <a:pt x="5025" y="7751"/>
                  </a:cubicBezTo>
                  <a:cubicBezTo>
                    <a:pt x="5025" y="7977"/>
                    <a:pt x="4834" y="8168"/>
                    <a:pt x="4608" y="8168"/>
                  </a:cubicBezTo>
                  <a:cubicBezTo>
                    <a:pt x="4370" y="8168"/>
                    <a:pt x="4191" y="7977"/>
                    <a:pt x="4191" y="7751"/>
                  </a:cubicBezTo>
                  <a:cubicBezTo>
                    <a:pt x="4191" y="7513"/>
                    <a:pt x="4370" y="7334"/>
                    <a:pt x="4608" y="7334"/>
                  </a:cubicBezTo>
                  <a:close/>
                  <a:moveTo>
                    <a:pt x="4608" y="0"/>
                  </a:moveTo>
                  <a:cubicBezTo>
                    <a:pt x="2072" y="0"/>
                    <a:pt x="0" y="2072"/>
                    <a:pt x="0" y="4608"/>
                  </a:cubicBezTo>
                  <a:cubicBezTo>
                    <a:pt x="0" y="7144"/>
                    <a:pt x="2072" y="9216"/>
                    <a:pt x="4608" y="9216"/>
                  </a:cubicBezTo>
                  <a:cubicBezTo>
                    <a:pt x="7144" y="9216"/>
                    <a:pt x="9216" y="7144"/>
                    <a:pt x="9216" y="4608"/>
                  </a:cubicBezTo>
                  <a:cubicBezTo>
                    <a:pt x="9216" y="2072"/>
                    <a:pt x="7144" y="0"/>
                    <a:pt x="460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39" name="Google Shape;3639;gd778a894d7_0_5179"/>
            <p:cNvSpPr/>
            <p:nvPr/>
          </p:nvSpPr>
          <p:spPr>
            <a:xfrm>
              <a:off x="7356707" y="1379579"/>
              <a:ext cx="57920" cy="64864"/>
            </a:xfrm>
            <a:custGeom>
              <a:rect b="b" l="l" r="r" t="t"/>
              <a:pathLst>
                <a:path extrusionOk="0" h="2027" w="1810">
                  <a:moveTo>
                    <a:pt x="941" y="0"/>
                  </a:moveTo>
                  <a:cubicBezTo>
                    <a:pt x="679" y="96"/>
                    <a:pt x="405" y="167"/>
                    <a:pt x="131" y="215"/>
                  </a:cubicBezTo>
                  <a:lnTo>
                    <a:pt x="393" y="1191"/>
                  </a:lnTo>
                  <a:lnTo>
                    <a:pt x="357" y="1203"/>
                  </a:lnTo>
                  <a:cubicBezTo>
                    <a:pt x="131" y="1263"/>
                    <a:pt x="0" y="1489"/>
                    <a:pt x="60" y="1715"/>
                  </a:cubicBezTo>
                  <a:cubicBezTo>
                    <a:pt x="110" y="1896"/>
                    <a:pt x="279" y="2026"/>
                    <a:pt x="467" y="2026"/>
                  </a:cubicBezTo>
                  <a:cubicBezTo>
                    <a:pt x="502" y="2026"/>
                    <a:pt x="537" y="2022"/>
                    <a:pt x="572" y="2013"/>
                  </a:cubicBezTo>
                  <a:lnTo>
                    <a:pt x="1453" y="1774"/>
                  </a:lnTo>
                  <a:cubicBezTo>
                    <a:pt x="1679" y="1715"/>
                    <a:pt x="1810" y="1477"/>
                    <a:pt x="1750" y="1263"/>
                  </a:cubicBezTo>
                  <a:cubicBezTo>
                    <a:pt x="1701" y="1084"/>
                    <a:pt x="1536" y="947"/>
                    <a:pt x="1352" y="947"/>
                  </a:cubicBezTo>
                  <a:cubicBezTo>
                    <a:pt x="1315" y="947"/>
                    <a:pt x="1277" y="953"/>
                    <a:pt x="1238" y="965"/>
                  </a:cubicBezTo>
                  <a:lnTo>
                    <a:pt x="1203" y="977"/>
                  </a:lnTo>
                  <a:lnTo>
                    <a:pt x="941"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40" name="Google Shape;3640;gd778a894d7_0_5179"/>
            <p:cNvSpPr/>
            <p:nvPr/>
          </p:nvSpPr>
          <p:spPr>
            <a:xfrm>
              <a:off x="7442051" y="1328539"/>
              <a:ext cx="66688" cy="65440"/>
            </a:xfrm>
            <a:custGeom>
              <a:rect b="b" l="l" r="r" t="t"/>
              <a:pathLst>
                <a:path extrusionOk="0" h="2045" w="2084">
                  <a:moveTo>
                    <a:pt x="596" y="0"/>
                  </a:moveTo>
                  <a:cubicBezTo>
                    <a:pt x="417" y="214"/>
                    <a:pt x="215" y="417"/>
                    <a:pt x="0" y="595"/>
                  </a:cubicBezTo>
                  <a:lnTo>
                    <a:pt x="715" y="1310"/>
                  </a:lnTo>
                  <a:lnTo>
                    <a:pt x="691" y="1334"/>
                  </a:lnTo>
                  <a:cubicBezTo>
                    <a:pt x="524" y="1500"/>
                    <a:pt x="524" y="1762"/>
                    <a:pt x="691" y="1929"/>
                  </a:cubicBezTo>
                  <a:cubicBezTo>
                    <a:pt x="768" y="2006"/>
                    <a:pt x="875" y="2045"/>
                    <a:pt x="982" y="2045"/>
                  </a:cubicBezTo>
                  <a:cubicBezTo>
                    <a:pt x="1090" y="2045"/>
                    <a:pt x="1197" y="2006"/>
                    <a:pt x="1274" y="1929"/>
                  </a:cubicBezTo>
                  <a:lnTo>
                    <a:pt x="1929" y="1274"/>
                  </a:lnTo>
                  <a:cubicBezTo>
                    <a:pt x="2084" y="1119"/>
                    <a:pt x="2084" y="845"/>
                    <a:pt x="1929" y="691"/>
                  </a:cubicBezTo>
                  <a:cubicBezTo>
                    <a:pt x="1846" y="607"/>
                    <a:pt x="1739" y="566"/>
                    <a:pt x="1631" y="566"/>
                  </a:cubicBezTo>
                  <a:cubicBezTo>
                    <a:pt x="1524" y="566"/>
                    <a:pt x="1417" y="607"/>
                    <a:pt x="1334" y="691"/>
                  </a:cubicBezTo>
                  <a:lnTo>
                    <a:pt x="1310" y="714"/>
                  </a:lnTo>
                  <a:lnTo>
                    <a:pt x="596" y="0"/>
                  </a:ln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41" name="Google Shape;3641;gd778a894d7_0_5179"/>
            <p:cNvSpPr/>
            <p:nvPr/>
          </p:nvSpPr>
          <p:spPr>
            <a:xfrm>
              <a:off x="7493091" y="1244603"/>
              <a:ext cx="66336" cy="55072"/>
            </a:xfrm>
            <a:custGeom>
              <a:rect b="b" l="l" r="r" t="t"/>
              <a:pathLst>
                <a:path extrusionOk="0" h="1721" w="2073">
                  <a:moveTo>
                    <a:pt x="1604" y="0"/>
                  </a:moveTo>
                  <a:cubicBezTo>
                    <a:pt x="1424" y="0"/>
                    <a:pt x="1253" y="116"/>
                    <a:pt x="1203" y="313"/>
                  </a:cubicBezTo>
                  <a:lnTo>
                    <a:pt x="1191" y="349"/>
                  </a:lnTo>
                  <a:lnTo>
                    <a:pt x="215" y="87"/>
                  </a:lnTo>
                  <a:cubicBezTo>
                    <a:pt x="167" y="361"/>
                    <a:pt x="96" y="635"/>
                    <a:pt x="1" y="897"/>
                  </a:cubicBezTo>
                  <a:lnTo>
                    <a:pt x="965" y="1159"/>
                  </a:lnTo>
                  <a:lnTo>
                    <a:pt x="965" y="1194"/>
                  </a:lnTo>
                  <a:cubicBezTo>
                    <a:pt x="906" y="1409"/>
                    <a:pt x="1037" y="1647"/>
                    <a:pt x="1263" y="1706"/>
                  </a:cubicBezTo>
                  <a:cubicBezTo>
                    <a:pt x="1298" y="1716"/>
                    <a:pt x="1333" y="1721"/>
                    <a:pt x="1368" y="1721"/>
                  </a:cubicBezTo>
                  <a:cubicBezTo>
                    <a:pt x="1550" y="1721"/>
                    <a:pt x="1725" y="1598"/>
                    <a:pt x="1775" y="1409"/>
                  </a:cubicBezTo>
                  <a:lnTo>
                    <a:pt x="2013" y="528"/>
                  </a:lnTo>
                  <a:cubicBezTo>
                    <a:pt x="2072" y="301"/>
                    <a:pt x="1929" y="75"/>
                    <a:pt x="1715" y="16"/>
                  </a:cubicBezTo>
                  <a:cubicBezTo>
                    <a:pt x="1678" y="5"/>
                    <a:pt x="1641" y="0"/>
                    <a:pt x="1604"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42" name="Google Shape;3642;gd778a894d7_0_5179"/>
            <p:cNvSpPr/>
            <p:nvPr/>
          </p:nvSpPr>
          <p:spPr>
            <a:xfrm>
              <a:off x="7493091" y="1131100"/>
              <a:ext cx="66336" cy="55072"/>
            </a:xfrm>
            <a:custGeom>
              <a:rect b="b" l="l" r="r" t="t"/>
              <a:pathLst>
                <a:path extrusionOk="0" h="1721" w="2073">
                  <a:moveTo>
                    <a:pt x="1368" y="0"/>
                  </a:moveTo>
                  <a:cubicBezTo>
                    <a:pt x="1333" y="0"/>
                    <a:pt x="1298" y="5"/>
                    <a:pt x="1263" y="14"/>
                  </a:cubicBezTo>
                  <a:cubicBezTo>
                    <a:pt x="1037" y="74"/>
                    <a:pt x="906" y="300"/>
                    <a:pt x="965" y="526"/>
                  </a:cubicBezTo>
                  <a:lnTo>
                    <a:pt x="965" y="562"/>
                  </a:lnTo>
                  <a:lnTo>
                    <a:pt x="1" y="824"/>
                  </a:lnTo>
                  <a:cubicBezTo>
                    <a:pt x="96" y="1086"/>
                    <a:pt x="167" y="1360"/>
                    <a:pt x="215" y="1634"/>
                  </a:cubicBezTo>
                  <a:lnTo>
                    <a:pt x="1191" y="1372"/>
                  </a:lnTo>
                  <a:lnTo>
                    <a:pt x="1203" y="1408"/>
                  </a:lnTo>
                  <a:cubicBezTo>
                    <a:pt x="1253" y="1605"/>
                    <a:pt x="1424" y="1720"/>
                    <a:pt x="1604" y="1720"/>
                  </a:cubicBezTo>
                  <a:cubicBezTo>
                    <a:pt x="1641" y="1720"/>
                    <a:pt x="1678" y="1715"/>
                    <a:pt x="1715" y="1705"/>
                  </a:cubicBezTo>
                  <a:cubicBezTo>
                    <a:pt x="1929" y="1646"/>
                    <a:pt x="2072" y="1419"/>
                    <a:pt x="2013" y="1193"/>
                  </a:cubicBezTo>
                  <a:lnTo>
                    <a:pt x="1775" y="312"/>
                  </a:lnTo>
                  <a:cubicBezTo>
                    <a:pt x="1725" y="123"/>
                    <a:pt x="1550" y="0"/>
                    <a:pt x="1368"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43" name="Google Shape;3643;gd778a894d7_0_5179"/>
            <p:cNvSpPr/>
            <p:nvPr/>
          </p:nvSpPr>
          <p:spPr>
            <a:xfrm>
              <a:off x="7442051" y="1036476"/>
              <a:ext cx="66688" cy="65760"/>
            </a:xfrm>
            <a:custGeom>
              <a:rect b="b" l="l" r="r" t="t"/>
              <a:pathLst>
                <a:path extrusionOk="0" h="2055" w="2084">
                  <a:moveTo>
                    <a:pt x="982" y="1"/>
                  </a:moveTo>
                  <a:cubicBezTo>
                    <a:pt x="875" y="1"/>
                    <a:pt x="768" y="43"/>
                    <a:pt x="691" y="126"/>
                  </a:cubicBezTo>
                  <a:cubicBezTo>
                    <a:pt x="524" y="293"/>
                    <a:pt x="524" y="555"/>
                    <a:pt x="691" y="721"/>
                  </a:cubicBezTo>
                  <a:lnTo>
                    <a:pt x="715" y="745"/>
                  </a:lnTo>
                  <a:lnTo>
                    <a:pt x="0" y="1459"/>
                  </a:lnTo>
                  <a:cubicBezTo>
                    <a:pt x="215" y="1638"/>
                    <a:pt x="417" y="1840"/>
                    <a:pt x="596" y="2055"/>
                  </a:cubicBezTo>
                  <a:lnTo>
                    <a:pt x="1310" y="1340"/>
                  </a:lnTo>
                  <a:lnTo>
                    <a:pt x="1334" y="1364"/>
                  </a:lnTo>
                  <a:cubicBezTo>
                    <a:pt x="1417" y="1447"/>
                    <a:pt x="1524" y="1489"/>
                    <a:pt x="1631" y="1489"/>
                  </a:cubicBezTo>
                  <a:cubicBezTo>
                    <a:pt x="1739" y="1489"/>
                    <a:pt x="1846" y="1447"/>
                    <a:pt x="1929" y="1364"/>
                  </a:cubicBezTo>
                  <a:cubicBezTo>
                    <a:pt x="2084" y="1197"/>
                    <a:pt x="2084" y="936"/>
                    <a:pt x="1929" y="769"/>
                  </a:cubicBezTo>
                  <a:lnTo>
                    <a:pt x="1274" y="126"/>
                  </a:lnTo>
                  <a:cubicBezTo>
                    <a:pt x="1197" y="43"/>
                    <a:pt x="1090" y="1"/>
                    <a:pt x="98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44" name="Google Shape;3644;gd778a894d7_0_5179"/>
            <p:cNvSpPr/>
            <p:nvPr/>
          </p:nvSpPr>
          <p:spPr>
            <a:xfrm>
              <a:off x="7356707" y="986300"/>
              <a:ext cx="57920" cy="64896"/>
            </a:xfrm>
            <a:custGeom>
              <a:rect b="b" l="l" r="r" t="t"/>
              <a:pathLst>
                <a:path extrusionOk="0" h="2028" w="1810">
                  <a:moveTo>
                    <a:pt x="462" y="1"/>
                  </a:moveTo>
                  <a:cubicBezTo>
                    <a:pt x="276" y="1"/>
                    <a:pt x="110" y="123"/>
                    <a:pt x="60" y="313"/>
                  </a:cubicBezTo>
                  <a:cubicBezTo>
                    <a:pt x="0" y="539"/>
                    <a:pt x="131" y="765"/>
                    <a:pt x="357" y="825"/>
                  </a:cubicBezTo>
                  <a:lnTo>
                    <a:pt x="393" y="837"/>
                  </a:lnTo>
                  <a:lnTo>
                    <a:pt x="131" y="1801"/>
                  </a:lnTo>
                  <a:cubicBezTo>
                    <a:pt x="405" y="1861"/>
                    <a:pt x="679" y="1932"/>
                    <a:pt x="941" y="2027"/>
                  </a:cubicBezTo>
                  <a:lnTo>
                    <a:pt x="1203" y="1051"/>
                  </a:lnTo>
                  <a:lnTo>
                    <a:pt x="1238" y="1063"/>
                  </a:lnTo>
                  <a:cubicBezTo>
                    <a:pt x="1273" y="1072"/>
                    <a:pt x="1309" y="1076"/>
                    <a:pt x="1343" y="1076"/>
                  </a:cubicBezTo>
                  <a:cubicBezTo>
                    <a:pt x="1531" y="1076"/>
                    <a:pt x="1700" y="946"/>
                    <a:pt x="1750" y="765"/>
                  </a:cubicBezTo>
                  <a:cubicBezTo>
                    <a:pt x="1810" y="539"/>
                    <a:pt x="1679" y="313"/>
                    <a:pt x="1453" y="253"/>
                  </a:cubicBezTo>
                  <a:lnTo>
                    <a:pt x="572" y="15"/>
                  </a:lnTo>
                  <a:cubicBezTo>
                    <a:pt x="535" y="5"/>
                    <a:pt x="498" y="1"/>
                    <a:pt x="46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45" name="Google Shape;3645;gd778a894d7_0_5179"/>
            <p:cNvSpPr/>
            <p:nvPr/>
          </p:nvSpPr>
          <p:spPr>
            <a:xfrm>
              <a:off x="7243172" y="986300"/>
              <a:ext cx="57920" cy="64896"/>
            </a:xfrm>
            <a:custGeom>
              <a:rect b="b" l="l" r="r" t="t"/>
              <a:pathLst>
                <a:path extrusionOk="0" h="2028" w="1810">
                  <a:moveTo>
                    <a:pt x="1348" y="1"/>
                  </a:moveTo>
                  <a:cubicBezTo>
                    <a:pt x="1312" y="1"/>
                    <a:pt x="1275" y="5"/>
                    <a:pt x="1238" y="15"/>
                  </a:cubicBezTo>
                  <a:lnTo>
                    <a:pt x="357" y="253"/>
                  </a:lnTo>
                  <a:cubicBezTo>
                    <a:pt x="131" y="313"/>
                    <a:pt x="0" y="539"/>
                    <a:pt x="60" y="765"/>
                  </a:cubicBezTo>
                  <a:cubicBezTo>
                    <a:pt x="110" y="946"/>
                    <a:pt x="271" y="1076"/>
                    <a:pt x="463" y="1076"/>
                  </a:cubicBezTo>
                  <a:cubicBezTo>
                    <a:pt x="499" y="1076"/>
                    <a:pt x="535" y="1072"/>
                    <a:pt x="572" y="1063"/>
                  </a:cubicBezTo>
                  <a:lnTo>
                    <a:pt x="607" y="1051"/>
                  </a:lnTo>
                  <a:lnTo>
                    <a:pt x="869" y="2027"/>
                  </a:lnTo>
                  <a:cubicBezTo>
                    <a:pt x="1131" y="1932"/>
                    <a:pt x="1405" y="1861"/>
                    <a:pt x="1679" y="1801"/>
                  </a:cubicBezTo>
                  <a:lnTo>
                    <a:pt x="1417" y="837"/>
                  </a:lnTo>
                  <a:lnTo>
                    <a:pt x="1453" y="825"/>
                  </a:lnTo>
                  <a:cubicBezTo>
                    <a:pt x="1679" y="765"/>
                    <a:pt x="1810" y="539"/>
                    <a:pt x="1750" y="313"/>
                  </a:cubicBezTo>
                  <a:cubicBezTo>
                    <a:pt x="1701" y="123"/>
                    <a:pt x="1534" y="1"/>
                    <a:pt x="134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46" name="Google Shape;3646;gd778a894d7_0_5179"/>
            <p:cNvSpPr/>
            <p:nvPr/>
          </p:nvSpPr>
          <p:spPr>
            <a:xfrm>
              <a:off x="7148676" y="1036476"/>
              <a:ext cx="67072" cy="65760"/>
            </a:xfrm>
            <a:custGeom>
              <a:rect b="b" l="l" r="r" t="t"/>
              <a:pathLst>
                <a:path extrusionOk="0" h="2055" w="2096">
                  <a:moveTo>
                    <a:pt x="1108" y="1"/>
                  </a:moveTo>
                  <a:cubicBezTo>
                    <a:pt x="1001" y="1"/>
                    <a:pt x="893" y="43"/>
                    <a:pt x="810" y="126"/>
                  </a:cubicBezTo>
                  <a:lnTo>
                    <a:pt x="167" y="769"/>
                  </a:lnTo>
                  <a:cubicBezTo>
                    <a:pt x="0" y="936"/>
                    <a:pt x="0" y="1197"/>
                    <a:pt x="167" y="1364"/>
                  </a:cubicBezTo>
                  <a:cubicBezTo>
                    <a:pt x="250" y="1447"/>
                    <a:pt x="358" y="1489"/>
                    <a:pt x="465" y="1489"/>
                  </a:cubicBezTo>
                  <a:cubicBezTo>
                    <a:pt x="572" y="1489"/>
                    <a:pt x="679" y="1447"/>
                    <a:pt x="762" y="1364"/>
                  </a:cubicBezTo>
                  <a:lnTo>
                    <a:pt x="786" y="1340"/>
                  </a:lnTo>
                  <a:lnTo>
                    <a:pt x="1501" y="2055"/>
                  </a:lnTo>
                  <a:cubicBezTo>
                    <a:pt x="1679" y="1840"/>
                    <a:pt x="1882" y="1638"/>
                    <a:pt x="2096" y="1459"/>
                  </a:cubicBezTo>
                  <a:lnTo>
                    <a:pt x="1382" y="745"/>
                  </a:lnTo>
                  <a:lnTo>
                    <a:pt x="1405" y="721"/>
                  </a:lnTo>
                  <a:cubicBezTo>
                    <a:pt x="1572" y="555"/>
                    <a:pt x="1572" y="293"/>
                    <a:pt x="1405" y="126"/>
                  </a:cubicBezTo>
                  <a:cubicBezTo>
                    <a:pt x="1322" y="43"/>
                    <a:pt x="1215" y="1"/>
                    <a:pt x="110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47" name="Google Shape;3647;gd778a894d7_0_5179"/>
            <p:cNvSpPr/>
            <p:nvPr/>
          </p:nvSpPr>
          <p:spPr>
            <a:xfrm>
              <a:off x="7098372" y="1131100"/>
              <a:ext cx="66336" cy="55072"/>
            </a:xfrm>
            <a:custGeom>
              <a:rect b="b" l="l" r="r" t="t"/>
              <a:pathLst>
                <a:path extrusionOk="0" h="1721" w="2073">
                  <a:moveTo>
                    <a:pt x="701" y="0"/>
                  </a:moveTo>
                  <a:cubicBezTo>
                    <a:pt x="515" y="0"/>
                    <a:pt x="348" y="123"/>
                    <a:pt x="298" y="312"/>
                  </a:cubicBezTo>
                  <a:lnTo>
                    <a:pt x="60" y="1193"/>
                  </a:lnTo>
                  <a:cubicBezTo>
                    <a:pt x="1" y="1419"/>
                    <a:pt x="132" y="1646"/>
                    <a:pt x="358" y="1705"/>
                  </a:cubicBezTo>
                  <a:cubicBezTo>
                    <a:pt x="395" y="1715"/>
                    <a:pt x="432" y="1720"/>
                    <a:pt x="469" y="1720"/>
                  </a:cubicBezTo>
                  <a:cubicBezTo>
                    <a:pt x="649" y="1720"/>
                    <a:pt x="821" y="1605"/>
                    <a:pt x="870" y="1408"/>
                  </a:cubicBezTo>
                  <a:lnTo>
                    <a:pt x="882" y="1372"/>
                  </a:lnTo>
                  <a:lnTo>
                    <a:pt x="1846" y="1634"/>
                  </a:lnTo>
                  <a:cubicBezTo>
                    <a:pt x="1906" y="1360"/>
                    <a:pt x="1977" y="1086"/>
                    <a:pt x="2072" y="824"/>
                  </a:cubicBezTo>
                  <a:lnTo>
                    <a:pt x="1096" y="562"/>
                  </a:lnTo>
                  <a:lnTo>
                    <a:pt x="1108" y="526"/>
                  </a:lnTo>
                  <a:cubicBezTo>
                    <a:pt x="1168" y="300"/>
                    <a:pt x="1037" y="74"/>
                    <a:pt x="810" y="14"/>
                  </a:cubicBezTo>
                  <a:cubicBezTo>
                    <a:pt x="774" y="5"/>
                    <a:pt x="737" y="0"/>
                    <a:pt x="70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48" name="Google Shape;3648;gd778a894d7_0_5179"/>
            <p:cNvSpPr/>
            <p:nvPr/>
          </p:nvSpPr>
          <p:spPr>
            <a:xfrm>
              <a:off x="7098372" y="1244603"/>
              <a:ext cx="66336" cy="55072"/>
            </a:xfrm>
            <a:custGeom>
              <a:rect b="b" l="l" r="r" t="t"/>
              <a:pathLst>
                <a:path extrusionOk="0" h="1721" w="2073">
                  <a:moveTo>
                    <a:pt x="469" y="0"/>
                  </a:moveTo>
                  <a:cubicBezTo>
                    <a:pt x="432" y="0"/>
                    <a:pt x="395" y="5"/>
                    <a:pt x="358" y="16"/>
                  </a:cubicBezTo>
                  <a:cubicBezTo>
                    <a:pt x="132" y="75"/>
                    <a:pt x="1" y="301"/>
                    <a:pt x="60" y="528"/>
                  </a:cubicBezTo>
                  <a:lnTo>
                    <a:pt x="298" y="1409"/>
                  </a:lnTo>
                  <a:cubicBezTo>
                    <a:pt x="348" y="1598"/>
                    <a:pt x="515" y="1721"/>
                    <a:pt x="701" y="1721"/>
                  </a:cubicBezTo>
                  <a:cubicBezTo>
                    <a:pt x="737" y="1721"/>
                    <a:pt x="774" y="1716"/>
                    <a:pt x="810" y="1706"/>
                  </a:cubicBezTo>
                  <a:cubicBezTo>
                    <a:pt x="1037" y="1647"/>
                    <a:pt x="1168" y="1409"/>
                    <a:pt x="1108" y="1194"/>
                  </a:cubicBezTo>
                  <a:lnTo>
                    <a:pt x="1096" y="1159"/>
                  </a:lnTo>
                  <a:lnTo>
                    <a:pt x="2072" y="897"/>
                  </a:lnTo>
                  <a:cubicBezTo>
                    <a:pt x="1977" y="635"/>
                    <a:pt x="1906" y="361"/>
                    <a:pt x="1846" y="87"/>
                  </a:cubicBezTo>
                  <a:lnTo>
                    <a:pt x="882" y="349"/>
                  </a:lnTo>
                  <a:lnTo>
                    <a:pt x="870" y="313"/>
                  </a:lnTo>
                  <a:cubicBezTo>
                    <a:pt x="821" y="116"/>
                    <a:pt x="649" y="0"/>
                    <a:pt x="469"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49" name="Google Shape;3649;gd778a894d7_0_5179"/>
            <p:cNvSpPr/>
            <p:nvPr/>
          </p:nvSpPr>
          <p:spPr>
            <a:xfrm>
              <a:off x="7148676" y="1328539"/>
              <a:ext cx="67072" cy="65440"/>
            </a:xfrm>
            <a:custGeom>
              <a:rect b="b" l="l" r="r" t="t"/>
              <a:pathLst>
                <a:path extrusionOk="0" h="2045" w="2096">
                  <a:moveTo>
                    <a:pt x="1501" y="0"/>
                  </a:moveTo>
                  <a:lnTo>
                    <a:pt x="786" y="714"/>
                  </a:lnTo>
                  <a:lnTo>
                    <a:pt x="762" y="691"/>
                  </a:lnTo>
                  <a:cubicBezTo>
                    <a:pt x="679" y="607"/>
                    <a:pt x="572" y="566"/>
                    <a:pt x="465" y="566"/>
                  </a:cubicBezTo>
                  <a:cubicBezTo>
                    <a:pt x="358" y="566"/>
                    <a:pt x="250" y="607"/>
                    <a:pt x="167" y="691"/>
                  </a:cubicBezTo>
                  <a:cubicBezTo>
                    <a:pt x="0" y="845"/>
                    <a:pt x="0" y="1119"/>
                    <a:pt x="167" y="1274"/>
                  </a:cubicBezTo>
                  <a:lnTo>
                    <a:pt x="810" y="1929"/>
                  </a:lnTo>
                  <a:cubicBezTo>
                    <a:pt x="893" y="2006"/>
                    <a:pt x="1001" y="2045"/>
                    <a:pt x="1108" y="2045"/>
                  </a:cubicBezTo>
                  <a:cubicBezTo>
                    <a:pt x="1215" y="2045"/>
                    <a:pt x="1322" y="2006"/>
                    <a:pt x="1405" y="1929"/>
                  </a:cubicBezTo>
                  <a:cubicBezTo>
                    <a:pt x="1572" y="1762"/>
                    <a:pt x="1572" y="1500"/>
                    <a:pt x="1405" y="1334"/>
                  </a:cubicBezTo>
                  <a:lnTo>
                    <a:pt x="1382" y="1310"/>
                  </a:lnTo>
                  <a:lnTo>
                    <a:pt x="2096" y="595"/>
                  </a:lnTo>
                  <a:cubicBezTo>
                    <a:pt x="1882" y="417"/>
                    <a:pt x="1679" y="214"/>
                    <a:pt x="150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50" name="Google Shape;3650;gd778a894d7_0_5179"/>
            <p:cNvSpPr/>
            <p:nvPr/>
          </p:nvSpPr>
          <p:spPr>
            <a:xfrm>
              <a:off x="7243172" y="1379579"/>
              <a:ext cx="57920" cy="64864"/>
            </a:xfrm>
            <a:custGeom>
              <a:rect b="b" l="l" r="r" t="t"/>
              <a:pathLst>
                <a:path extrusionOk="0" h="2027" w="1810">
                  <a:moveTo>
                    <a:pt x="869" y="0"/>
                  </a:moveTo>
                  <a:lnTo>
                    <a:pt x="607" y="977"/>
                  </a:lnTo>
                  <a:lnTo>
                    <a:pt x="572" y="965"/>
                  </a:lnTo>
                  <a:cubicBezTo>
                    <a:pt x="532" y="953"/>
                    <a:pt x="492" y="947"/>
                    <a:pt x="454" y="947"/>
                  </a:cubicBezTo>
                  <a:cubicBezTo>
                    <a:pt x="266" y="947"/>
                    <a:pt x="109" y="1084"/>
                    <a:pt x="60" y="1263"/>
                  </a:cubicBezTo>
                  <a:cubicBezTo>
                    <a:pt x="0" y="1477"/>
                    <a:pt x="131" y="1715"/>
                    <a:pt x="357" y="1774"/>
                  </a:cubicBezTo>
                  <a:lnTo>
                    <a:pt x="1238" y="2013"/>
                  </a:lnTo>
                  <a:cubicBezTo>
                    <a:pt x="1273" y="2022"/>
                    <a:pt x="1308" y="2026"/>
                    <a:pt x="1343" y="2026"/>
                  </a:cubicBezTo>
                  <a:cubicBezTo>
                    <a:pt x="1531" y="2026"/>
                    <a:pt x="1700" y="1896"/>
                    <a:pt x="1750" y="1715"/>
                  </a:cubicBezTo>
                  <a:cubicBezTo>
                    <a:pt x="1810" y="1489"/>
                    <a:pt x="1679" y="1263"/>
                    <a:pt x="1453" y="1203"/>
                  </a:cubicBezTo>
                  <a:lnTo>
                    <a:pt x="1417" y="1191"/>
                  </a:lnTo>
                  <a:lnTo>
                    <a:pt x="1679" y="215"/>
                  </a:lnTo>
                  <a:cubicBezTo>
                    <a:pt x="1405" y="167"/>
                    <a:pt x="1131" y="96"/>
                    <a:pt x="869"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651" name="Google Shape;3651;gd778a894d7_0_5179"/>
          <p:cNvGrpSpPr/>
          <p:nvPr/>
        </p:nvGrpSpPr>
        <p:grpSpPr>
          <a:xfrm flipH="1" rot="-5400000">
            <a:off x="5764890" y="5779500"/>
            <a:ext cx="661966" cy="1571852"/>
            <a:chOff x="8620867" y="3217042"/>
            <a:chExt cx="561797" cy="1334227"/>
          </a:xfrm>
        </p:grpSpPr>
        <p:sp>
          <p:nvSpPr>
            <p:cNvPr id="3652" name="Google Shape;3652;gd778a894d7_0_5179"/>
            <p:cNvSpPr/>
            <p:nvPr/>
          </p:nvSpPr>
          <p:spPr>
            <a:xfrm>
              <a:off x="8767374" y="3363325"/>
              <a:ext cx="194906" cy="190718"/>
            </a:xfrm>
            <a:custGeom>
              <a:rect b="b" l="l" r="r" t="t"/>
              <a:pathLst>
                <a:path extrusionOk="0" h="5966" w="6097">
                  <a:moveTo>
                    <a:pt x="3232" y="1"/>
                  </a:moveTo>
                  <a:cubicBezTo>
                    <a:pt x="2918" y="1"/>
                    <a:pt x="2602" y="120"/>
                    <a:pt x="2358" y="358"/>
                  </a:cubicBezTo>
                  <a:lnTo>
                    <a:pt x="477" y="2239"/>
                  </a:lnTo>
                  <a:cubicBezTo>
                    <a:pt x="1" y="2715"/>
                    <a:pt x="1" y="3489"/>
                    <a:pt x="477" y="3965"/>
                  </a:cubicBezTo>
                  <a:cubicBezTo>
                    <a:pt x="715" y="4204"/>
                    <a:pt x="1028" y="4323"/>
                    <a:pt x="1340" y="4323"/>
                  </a:cubicBezTo>
                  <a:cubicBezTo>
                    <a:pt x="1653" y="4323"/>
                    <a:pt x="1965" y="4204"/>
                    <a:pt x="2204" y="3965"/>
                  </a:cubicBezTo>
                  <a:lnTo>
                    <a:pt x="2287" y="3894"/>
                  </a:lnTo>
                  <a:lnTo>
                    <a:pt x="4359" y="5966"/>
                  </a:lnTo>
                  <a:cubicBezTo>
                    <a:pt x="4894" y="5347"/>
                    <a:pt x="5478" y="4775"/>
                    <a:pt x="6097" y="4239"/>
                  </a:cubicBezTo>
                  <a:lnTo>
                    <a:pt x="4013" y="2168"/>
                  </a:lnTo>
                  <a:lnTo>
                    <a:pt x="4097" y="2084"/>
                  </a:lnTo>
                  <a:cubicBezTo>
                    <a:pt x="4573" y="1608"/>
                    <a:pt x="4573" y="834"/>
                    <a:pt x="4097" y="358"/>
                  </a:cubicBezTo>
                  <a:cubicBezTo>
                    <a:pt x="3859" y="120"/>
                    <a:pt x="3546" y="1"/>
                    <a:pt x="3232"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53" name="Google Shape;3653;gd778a894d7_0_5179"/>
            <p:cNvSpPr/>
            <p:nvPr/>
          </p:nvSpPr>
          <p:spPr>
            <a:xfrm>
              <a:off x="8620867" y="3638661"/>
              <a:ext cx="192604" cy="160285"/>
            </a:xfrm>
            <a:custGeom>
              <a:rect b="b" l="l" r="r" t="t"/>
              <a:pathLst>
                <a:path extrusionOk="0" h="5014" w="6025">
                  <a:moveTo>
                    <a:pt x="2037" y="0"/>
                  </a:moveTo>
                  <a:cubicBezTo>
                    <a:pt x="1497" y="0"/>
                    <a:pt x="1007" y="363"/>
                    <a:pt x="857" y="901"/>
                  </a:cubicBezTo>
                  <a:lnTo>
                    <a:pt x="167" y="3472"/>
                  </a:lnTo>
                  <a:cubicBezTo>
                    <a:pt x="0" y="4127"/>
                    <a:pt x="381" y="4806"/>
                    <a:pt x="1036" y="4973"/>
                  </a:cubicBezTo>
                  <a:cubicBezTo>
                    <a:pt x="1140" y="5000"/>
                    <a:pt x="1245" y="5013"/>
                    <a:pt x="1350" y="5013"/>
                  </a:cubicBezTo>
                  <a:cubicBezTo>
                    <a:pt x="1880" y="5013"/>
                    <a:pt x="2387" y="4672"/>
                    <a:pt x="2536" y="4115"/>
                  </a:cubicBezTo>
                  <a:lnTo>
                    <a:pt x="2560" y="4008"/>
                  </a:lnTo>
                  <a:lnTo>
                    <a:pt x="5394" y="4758"/>
                  </a:lnTo>
                  <a:cubicBezTo>
                    <a:pt x="5536" y="3949"/>
                    <a:pt x="5751" y="3163"/>
                    <a:pt x="6025" y="2401"/>
                  </a:cubicBezTo>
                  <a:lnTo>
                    <a:pt x="3191" y="1639"/>
                  </a:lnTo>
                  <a:lnTo>
                    <a:pt x="3227" y="1532"/>
                  </a:lnTo>
                  <a:cubicBezTo>
                    <a:pt x="3393" y="889"/>
                    <a:pt x="3012" y="210"/>
                    <a:pt x="2357" y="43"/>
                  </a:cubicBezTo>
                  <a:cubicBezTo>
                    <a:pt x="2250" y="14"/>
                    <a:pt x="2143" y="0"/>
                    <a:pt x="203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54" name="Google Shape;3654;gd778a894d7_0_5179"/>
            <p:cNvSpPr/>
            <p:nvPr/>
          </p:nvSpPr>
          <p:spPr>
            <a:xfrm>
              <a:off x="8620867" y="3969109"/>
              <a:ext cx="192604" cy="160669"/>
            </a:xfrm>
            <a:custGeom>
              <a:rect b="b" l="l" r="r" t="t"/>
              <a:pathLst>
                <a:path extrusionOk="0" h="5026" w="6025">
                  <a:moveTo>
                    <a:pt x="1349" y="0"/>
                  </a:moveTo>
                  <a:cubicBezTo>
                    <a:pt x="1245" y="0"/>
                    <a:pt x="1140" y="14"/>
                    <a:pt x="1036" y="41"/>
                  </a:cubicBezTo>
                  <a:cubicBezTo>
                    <a:pt x="381" y="220"/>
                    <a:pt x="0" y="886"/>
                    <a:pt x="167" y="1541"/>
                  </a:cubicBezTo>
                  <a:lnTo>
                    <a:pt x="857" y="4113"/>
                  </a:lnTo>
                  <a:cubicBezTo>
                    <a:pt x="1007" y="4661"/>
                    <a:pt x="1498" y="5025"/>
                    <a:pt x="2038" y="5025"/>
                  </a:cubicBezTo>
                  <a:cubicBezTo>
                    <a:pt x="2143" y="5025"/>
                    <a:pt x="2250" y="5011"/>
                    <a:pt x="2357" y="4982"/>
                  </a:cubicBezTo>
                  <a:cubicBezTo>
                    <a:pt x="3012" y="4804"/>
                    <a:pt x="3393" y="4137"/>
                    <a:pt x="3227" y="3482"/>
                  </a:cubicBezTo>
                  <a:lnTo>
                    <a:pt x="3191" y="3375"/>
                  </a:lnTo>
                  <a:lnTo>
                    <a:pt x="6025" y="2625"/>
                  </a:lnTo>
                  <a:cubicBezTo>
                    <a:pt x="5751" y="1863"/>
                    <a:pt x="5548" y="1065"/>
                    <a:pt x="5394" y="255"/>
                  </a:cubicBezTo>
                  <a:lnTo>
                    <a:pt x="2560" y="1017"/>
                  </a:lnTo>
                  <a:lnTo>
                    <a:pt x="2536" y="910"/>
                  </a:lnTo>
                  <a:cubicBezTo>
                    <a:pt x="2387" y="343"/>
                    <a:pt x="1880" y="0"/>
                    <a:pt x="134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55" name="Google Shape;3655;gd778a894d7_0_5179"/>
            <p:cNvSpPr/>
            <p:nvPr/>
          </p:nvSpPr>
          <p:spPr>
            <a:xfrm>
              <a:off x="8767374" y="4214012"/>
              <a:ext cx="194906" cy="191070"/>
            </a:xfrm>
            <a:custGeom>
              <a:rect b="b" l="l" r="r" t="t"/>
              <a:pathLst>
                <a:path extrusionOk="0" h="5977" w="6097">
                  <a:moveTo>
                    <a:pt x="4359" y="0"/>
                  </a:moveTo>
                  <a:lnTo>
                    <a:pt x="2287" y="2084"/>
                  </a:lnTo>
                  <a:lnTo>
                    <a:pt x="2204" y="2000"/>
                  </a:lnTo>
                  <a:cubicBezTo>
                    <a:pt x="1965" y="1762"/>
                    <a:pt x="1653" y="1643"/>
                    <a:pt x="1340" y="1643"/>
                  </a:cubicBezTo>
                  <a:cubicBezTo>
                    <a:pt x="1028" y="1643"/>
                    <a:pt x="715" y="1762"/>
                    <a:pt x="477" y="2000"/>
                  </a:cubicBezTo>
                  <a:cubicBezTo>
                    <a:pt x="1" y="2477"/>
                    <a:pt x="1" y="3262"/>
                    <a:pt x="477" y="3739"/>
                  </a:cubicBezTo>
                  <a:lnTo>
                    <a:pt x="2358" y="5620"/>
                  </a:lnTo>
                  <a:cubicBezTo>
                    <a:pt x="2597" y="5858"/>
                    <a:pt x="2912" y="5977"/>
                    <a:pt x="3228" y="5977"/>
                  </a:cubicBezTo>
                  <a:cubicBezTo>
                    <a:pt x="3543" y="5977"/>
                    <a:pt x="3859" y="5858"/>
                    <a:pt x="4097" y="5620"/>
                  </a:cubicBezTo>
                  <a:cubicBezTo>
                    <a:pt x="4573" y="5144"/>
                    <a:pt x="4573" y="4370"/>
                    <a:pt x="4097" y="3893"/>
                  </a:cubicBezTo>
                  <a:lnTo>
                    <a:pt x="4013" y="3810"/>
                  </a:lnTo>
                  <a:lnTo>
                    <a:pt x="6097" y="1738"/>
                  </a:lnTo>
                  <a:cubicBezTo>
                    <a:pt x="5478" y="1203"/>
                    <a:pt x="4894" y="619"/>
                    <a:pt x="435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56" name="Google Shape;3656;gd778a894d7_0_5179"/>
            <p:cNvSpPr/>
            <p:nvPr/>
          </p:nvSpPr>
          <p:spPr>
            <a:xfrm>
              <a:off x="9174640" y="4443891"/>
              <a:ext cx="8024" cy="31999"/>
            </a:xfrm>
            <a:custGeom>
              <a:rect b="b" l="l" r="r" t="t"/>
              <a:pathLst>
                <a:path extrusionOk="0" h="1001" w="251">
                  <a:moveTo>
                    <a:pt x="251" y="0"/>
                  </a:moveTo>
                  <a:lnTo>
                    <a:pt x="1" y="929"/>
                  </a:lnTo>
                  <a:lnTo>
                    <a:pt x="108" y="953"/>
                  </a:lnTo>
                  <a:cubicBezTo>
                    <a:pt x="155" y="965"/>
                    <a:pt x="203" y="989"/>
                    <a:pt x="251" y="1001"/>
                  </a:cubicBezTo>
                  <a:lnTo>
                    <a:pt x="251"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57" name="Google Shape;3657;gd778a894d7_0_5179"/>
            <p:cNvSpPr/>
            <p:nvPr/>
          </p:nvSpPr>
          <p:spPr>
            <a:xfrm>
              <a:off x="9174640" y="3292165"/>
              <a:ext cx="8024" cy="32383"/>
            </a:xfrm>
            <a:custGeom>
              <a:rect b="b" l="l" r="r" t="t"/>
              <a:pathLst>
                <a:path extrusionOk="0" h="1013" w="251">
                  <a:moveTo>
                    <a:pt x="251" y="0"/>
                  </a:moveTo>
                  <a:cubicBezTo>
                    <a:pt x="203" y="24"/>
                    <a:pt x="155" y="36"/>
                    <a:pt x="108" y="48"/>
                  </a:cubicBezTo>
                  <a:lnTo>
                    <a:pt x="1" y="84"/>
                  </a:lnTo>
                  <a:lnTo>
                    <a:pt x="251" y="1012"/>
                  </a:lnTo>
                  <a:lnTo>
                    <a:pt x="251" y="0"/>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58" name="Google Shape;3658;gd778a894d7_0_5179"/>
            <p:cNvSpPr/>
            <p:nvPr/>
          </p:nvSpPr>
          <p:spPr>
            <a:xfrm>
              <a:off x="9042199" y="3217042"/>
              <a:ext cx="130939" cy="188576"/>
            </a:xfrm>
            <a:custGeom>
              <a:rect b="b" l="l" r="r" t="t"/>
              <a:pathLst>
                <a:path extrusionOk="0" h="5899" w="4096">
                  <a:moveTo>
                    <a:pt x="3899" y="1"/>
                  </a:moveTo>
                  <a:cubicBezTo>
                    <a:pt x="3805" y="1"/>
                    <a:pt x="3710" y="12"/>
                    <a:pt x="3620" y="40"/>
                  </a:cubicBezTo>
                  <a:lnTo>
                    <a:pt x="1048" y="731"/>
                  </a:lnTo>
                  <a:cubicBezTo>
                    <a:pt x="393" y="910"/>
                    <a:pt x="0" y="1576"/>
                    <a:pt x="179" y="2231"/>
                  </a:cubicBezTo>
                  <a:cubicBezTo>
                    <a:pt x="318" y="2749"/>
                    <a:pt x="800" y="3134"/>
                    <a:pt x="1351" y="3134"/>
                  </a:cubicBezTo>
                  <a:cubicBezTo>
                    <a:pt x="1458" y="3134"/>
                    <a:pt x="1568" y="3119"/>
                    <a:pt x="1679" y="3088"/>
                  </a:cubicBezTo>
                  <a:lnTo>
                    <a:pt x="1786" y="3065"/>
                  </a:lnTo>
                  <a:lnTo>
                    <a:pt x="2536" y="5898"/>
                  </a:lnTo>
                  <a:cubicBezTo>
                    <a:pt x="3048" y="5720"/>
                    <a:pt x="3572" y="5565"/>
                    <a:pt x="4096" y="5434"/>
                  </a:cubicBezTo>
                  <a:lnTo>
                    <a:pt x="4096" y="17"/>
                  </a:lnTo>
                  <a:cubicBezTo>
                    <a:pt x="4032" y="7"/>
                    <a:pt x="3966" y="1"/>
                    <a:pt x="3899"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59" name="Google Shape;3659;gd778a894d7_0_5179"/>
            <p:cNvSpPr/>
            <p:nvPr/>
          </p:nvSpPr>
          <p:spPr>
            <a:xfrm>
              <a:off x="9042199" y="4362821"/>
              <a:ext cx="130939" cy="188448"/>
            </a:xfrm>
            <a:custGeom>
              <a:rect b="b" l="l" r="r" t="t"/>
              <a:pathLst>
                <a:path extrusionOk="0" h="5895" w="4096">
                  <a:moveTo>
                    <a:pt x="2536" y="0"/>
                  </a:moveTo>
                  <a:lnTo>
                    <a:pt x="1786" y="2834"/>
                  </a:lnTo>
                  <a:lnTo>
                    <a:pt x="1679" y="2798"/>
                  </a:lnTo>
                  <a:cubicBezTo>
                    <a:pt x="1572" y="2770"/>
                    <a:pt x="1465" y="2757"/>
                    <a:pt x="1361" y="2757"/>
                  </a:cubicBezTo>
                  <a:cubicBezTo>
                    <a:pt x="806" y="2757"/>
                    <a:pt x="319" y="3136"/>
                    <a:pt x="179" y="3667"/>
                  </a:cubicBezTo>
                  <a:cubicBezTo>
                    <a:pt x="0" y="4322"/>
                    <a:pt x="393" y="4989"/>
                    <a:pt x="1048" y="5168"/>
                  </a:cubicBezTo>
                  <a:lnTo>
                    <a:pt x="3620" y="5858"/>
                  </a:lnTo>
                  <a:cubicBezTo>
                    <a:pt x="3720" y="5881"/>
                    <a:pt x="3825" y="5894"/>
                    <a:pt x="3928" y="5894"/>
                  </a:cubicBezTo>
                  <a:cubicBezTo>
                    <a:pt x="3985" y="5894"/>
                    <a:pt x="4041" y="5890"/>
                    <a:pt x="4096" y="5882"/>
                  </a:cubicBezTo>
                  <a:lnTo>
                    <a:pt x="4096" y="453"/>
                  </a:lnTo>
                  <a:cubicBezTo>
                    <a:pt x="3572" y="334"/>
                    <a:pt x="3048" y="179"/>
                    <a:pt x="253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0" name="Google Shape;3660;gd778a894d7_0_5179"/>
            <p:cNvSpPr/>
            <p:nvPr/>
          </p:nvSpPr>
          <p:spPr>
            <a:xfrm>
              <a:off x="8862925" y="3471791"/>
              <a:ext cx="310213" cy="824825"/>
            </a:xfrm>
            <a:custGeom>
              <a:rect b="b" l="l" r="r" t="t"/>
              <a:pathLst>
                <a:path extrusionOk="0" h="25802" w="9704">
                  <a:moveTo>
                    <a:pt x="6942" y="5192"/>
                  </a:moveTo>
                  <a:cubicBezTo>
                    <a:pt x="7620" y="5192"/>
                    <a:pt x="8168" y="5740"/>
                    <a:pt x="8168" y="6418"/>
                  </a:cubicBezTo>
                  <a:cubicBezTo>
                    <a:pt x="8168" y="7097"/>
                    <a:pt x="7620" y="7645"/>
                    <a:pt x="6942" y="7645"/>
                  </a:cubicBezTo>
                  <a:cubicBezTo>
                    <a:pt x="6263" y="7645"/>
                    <a:pt x="5715" y="7097"/>
                    <a:pt x="5715" y="6418"/>
                  </a:cubicBezTo>
                  <a:cubicBezTo>
                    <a:pt x="5715" y="5740"/>
                    <a:pt x="6263" y="5192"/>
                    <a:pt x="6942" y="5192"/>
                  </a:cubicBezTo>
                  <a:close/>
                  <a:moveTo>
                    <a:pt x="4263" y="11681"/>
                  </a:moveTo>
                  <a:cubicBezTo>
                    <a:pt x="4930" y="11681"/>
                    <a:pt x="5477" y="12229"/>
                    <a:pt x="5477" y="12895"/>
                  </a:cubicBezTo>
                  <a:cubicBezTo>
                    <a:pt x="5477" y="13574"/>
                    <a:pt x="4930" y="14122"/>
                    <a:pt x="4263" y="14122"/>
                  </a:cubicBezTo>
                  <a:cubicBezTo>
                    <a:pt x="3584" y="14122"/>
                    <a:pt x="3037" y="13574"/>
                    <a:pt x="3037" y="12895"/>
                  </a:cubicBezTo>
                  <a:cubicBezTo>
                    <a:pt x="3037" y="12229"/>
                    <a:pt x="3584" y="11681"/>
                    <a:pt x="4263" y="11681"/>
                  </a:cubicBezTo>
                  <a:close/>
                  <a:moveTo>
                    <a:pt x="6942" y="18158"/>
                  </a:moveTo>
                  <a:cubicBezTo>
                    <a:pt x="7620" y="18158"/>
                    <a:pt x="8168" y="18706"/>
                    <a:pt x="8168" y="19384"/>
                  </a:cubicBezTo>
                  <a:cubicBezTo>
                    <a:pt x="8168" y="20063"/>
                    <a:pt x="7620" y="20611"/>
                    <a:pt x="6942" y="20611"/>
                  </a:cubicBezTo>
                  <a:cubicBezTo>
                    <a:pt x="6263" y="20611"/>
                    <a:pt x="5715" y="20063"/>
                    <a:pt x="5715" y="19384"/>
                  </a:cubicBezTo>
                  <a:cubicBezTo>
                    <a:pt x="5715" y="18706"/>
                    <a:pt x="6263" y="18158"/>
                    <a:pt x="6942" y="18158"/>
                  </a:cubicBezTo>
                  <a:close/>
                  <a:moveTo>
                    <a:pt x="9704" y="1"/>
                  </a:moveTo>
                  <a:cubicBezTo>
                    <a:pt x="4108" y="1620"/>
                    <a:pt x="0" y="6787"/>
                    <a:pt x="0" y="12895"/>
                  </a:cubicBezTo>
                  <a:cubicBezTo>
                    <a:pt x="0" y="19015"/>
                    <a:pt x="4108" y="24182"/>
                    <a:pt x="9704" y="25802"/>
                  </a:cubicBezTo>
                  <a:lnTo>
                    <a:pt x="9704"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3661" name="Google Shape;3661;gd778a894d7_0_5179"/>
          <p:cNvGrpSpPr/>
          <p:nvPr/>
        </p:nvGrpSpPr>
        <p:grpSpPr>
          <a:xfrm>
            <a:off x="10893321" y="5661363"/>
            <a:ext cx="607117" cy="603283"/>
            <a:chOff x="7098372" y="986300"/>
            <a:chExt cx="461055" cy="458143"/>
          </a:xfrm>
        </p:grpSpPr>
        <p:sp>
          <p:nvSpPr>
            <p:cNvPr id="3662" name="Google Shape;3662;gd778a894d7_0_5179"/>
            <p:cNvSpPr/>
            <p:nvPr/>
          </p:nvSpPr>
          <p:spPr>
            <a:xfrm>
              <a:off x="7181444" y="1067932"/>
              <a:ext cx="294912" cy="294912"/>
            </a:xfrm>
            <a:custGeom>
              <a:rect b="b" l="l" r="r" t="t"/>
              <a:pathLst>
                <a:path extrusionOk="0" h="9216" w="9216">
                  <a:moveTo>
                    <a:pt x="4608" y="1048"/>
                  </a:moveTo>
                  <a:cubicBezTo>
                    <a:pt x="4834" y="1048"/>
                    <a:pt x="5025" y="1226"/>
                    <a:pt x="5025" y="1465"/>
                  </a:cubicBezTo>
                  <a:cubicBezTo>
                    <a:pt x="5025" y="1691"/>
                    <a:pt x="4834" y="1881"/>
                    <a:pt x="4608" y="1881"/>
                  </a:cubicBezTo>
                  <a:cubicBezTo>
                    <a:pt x="4370" y="1881"/>
                    <a:pt x="4191" y="1691"/>
                    <a:pt x="4191" y="1465"/>
                  </a:cubicBezTo>
                  <a:cubicBezTo>
                    <a:pt x="4191" y="1226"/>
                    <a:pt x="4370" y="1048"/>
                    <a:pt x="4608" y="1048"/>
                  </a:cubicBezTo>
                  <a:close/>
                  <a:moveTo>
                    <a:pt x="2382" y="1965"/>
                  </a:moveTo>
                  <a:cubicBezTo>
                    <a:pt x="2620" y="1965"/>
                    <a:pt x="2798" y="2155"/>
                    <a:pt x="2798" y="2381"/>
                  </a:cubicBezTo>
                  <a:cubicBezTo>
                    <a:pt x="2798" y="2620"/>
                    <a:pt x="2620" y="2798"/>
                    <a:pt x="2382" y="2798"/>
                  </a:cubicBezTo>
                  <a:cubicBezTo>
                    <a:pt x="2155" y="2798"/>
                    <a:pt x="1965" y="2620"/>
                    <a:pt x="1965" y="2381"/>
                  </a:cubicBezTo>
                  <a:cubicBezTo>
                    <a:pt x="1965" y="2155"/>
                    <a:pt x="2155" y="1965"/>
                    <a:pt x="2382" y="1965"/>
                  </a:cubicBezTo>
                  <a:close/>
                  <a:moveTo>
                    <a:pt x="6823" y="1965"/>
                  </a:moveTo>
                  <a:cubicBezTo>
                    <a:pt x="7061" y="1965"/>
                    <a:pt x="7251" y="2155"/>
                    <a:pt x="7251" y="2381"/>
                  </a:cubicBezTo>
                  <a:cubicBezTo>
                    <a:pt x="7251" y="2620"/>
                    <a:pt x="7061" y="2798"/>
                    <a:pt x="6823" y="2798"/>
                  </a:cubicBezTo>
                  <a:cubicBezTo>
                    <a:pt x="6596" y="2798"/>
                    <a:pt x="6406" y="2620"/>
                    <a:pt x="6406" y="2381"/>
                  </a:cubicBezTo>
                  <a:cubicBezTo>
                    <a:pt x="6406" y="2155"/>
                    <a:pt x="6596" y="1965"/>
                    <a:pt x="6823" y="1965"/>
                  </a:cubicBezTo>
                  <a:close/>
                  <a:moveTo>
                    <a:pt x="3703" y="3286"/>
                  </a:moveTo>
                  <a:cubicBezTo>
                    <a:pt x="3941" y="3286"/>
                    <a:pt x="4132" y="3477"/>
                    <a:pt x="4132" y="3703"/>
                  </a:cubicBezTo>
                  <a:cubicBezTo>
                    <a:pt x="4132" y="3941"/>
                    <a:pt x="3941" y="4132"/>
                    <a:pt x="3703" y="4132"/>
                  </a:cubicBezTo>
                  <a:cubicBezTo>
                    <a:pt x="3477" y="4132"/>
                    <a:pt x="3286" y="3941"/>
                    <a:pt x="3286" y="3703"/>
                  </a:cubicBezTo>
                  <a:cubicBezTo>
                    <a:pt x="3286" y="3477"/>
                    <a:pt x="3477" y="3286"/>
                    <a:pt x="3703" y="3286"/>
                  </a:cubicBezTo>
                  <a:close/>
                  <a:moveTo>
                    <a:pt x="5501" y="3286"/>
                  </a:moveTo>
                  <a:cubicBezTo>
                    <a:pt x="5739" y="3286"/>
                    <a:pt x="5918" y="3477"/>
                    <a:pt x="5918" y="3703"/>
                  </a:cubicBezTo>
                  <a:cubicBezTo>
                    <a:pt x="5918" y="3941"/>
                    <a:pt x="5739" y="4132"/>
                    <a:pt x="5501" y="4132"/>
                  </a:cubicBezTo>
                  <a:cubicBezTo>
                    <a:pt x="5275" y="4132"/>
                    <a:pt x="5084" y="3941"/>
                    <a:pt x="5084" y="3703"/>
                  </a:cubicBezTo>
                  <a:cubicBezTo>
                    <a:pt x="5084" y="3477"/>
                    <a:pt x="5275" y="3286"/>
                    <a:pt x="5501" y="3286"/>
                  </a:cubicBezTo>
                  <a:close/>
                  <a:moveTo>
                    <a:pt x="1465" y="4191"/>
                  </a:moveTo>
                  <a:cubicBezTo>
                    <a:pt x="1691" y="4191"/>
                    <a:pt x="1882" y="4370"/>
                    <a:pt x="1882" y="4608"/>
                  </a:cubicBezTo>
                  <a:cubicBezTo>
                    <a:pt x="1882" y="4834"/>
                    <a:pt x="1691" y="5025"/>
                    <a:pt x="1465" y="5025"/>
                  </a:cubicBezTo>
                  <a:cubicBezTo>
                    <a:pt x="1227" y="5025"/>
                    <a:pt x="1048" y="4834"/>
                    <a:pt x="1048" y="4608"/>
                  </a:cubicBezTo>
                  <a:cubicBezTo>
                    <a:pt x="1048" y="4370"/>
                    <a:pt x="1227" y="4191"/>
                    <a:pt x="1465" y="4191"/>
                  </a:cubicBezTo>
                  <a:close/>
                  <a:moveTo>
                    <a:pt x="7751" y="4191"/>
                  </a:moveTo>
                  <a:cubicBezTo>
                    <a:pt x="7978" y="4191"/>
                    <a:pt x="8168" y="4370"/>
                    <a:pt x="8168" y="4608"/>
                  </a:cubicBezTo>
                  <a:cubicBezTo>
                    <a:pt x="8168" y="4834"/>
                    <a:pt x="7978" y="5025"/>
                    <a:pt x="7751" y="5025"/>
                  </a:cubicBezTo>
                  <a:cubicBezTo>
                    <a:pt x="7513" y="5025"/>
                    <a:pt x="7335" y="4834"/>
                    <a:pt x="7335" y="4608"/>
                  </a:cubicBezTo>
                  <a:cubicBezTo>
                    <a:pt x="7335" y="4370"/>
                    <a:pt x="7513" y="4191"/>
                    <a:pt x="7751" y="4191"/>
                  </a:cubicBezTo>
                  <a:close/>
                  <a:moveTo>
                    <a:pt x="3703" y="5084"/>
                  </a:moveTo>
                  <a:cubicBezTo>
                    <a:pt x="3941" y="5084"/>
                    <a:pt x="4132" y="5275"/>
                    <a:pt x="4132" y="5501"/>
                  </a:cubicBezTo>
                  <a:cubicBezTo>
                    <a:pt x="4132" y="5739"/>
                    <a:pt x="3941" y="5918"/>
                    <a:pt x="3703" y="5918"/>
                  </a:cubicBezTo>
                  <a:cubicBezTo>
                    <a:pt x="3477" y="5918"/>
                    <a:pt x="3286" y="5739"/>
                    <a:pt x="3286" y="5501"/>
                  </a:cubicBezTo>
                  <a:cubicBezTo>
                    <a:pt x="3286" y="5275"/>
                    <a:pt x="3477" y="5084"/>
                    <a:pt x="3703" y="5084"/>
                  </a:cubicBezTo>
                  <a:close/>
                  <a:moveTo>
                    <a:pt x="5501" y="5084"/>
                  </a:moveTo>
                  <a:cubicBezTo>
                    <a:pt x="5739" y="5084"/>
                    <a:pt x="5918" y="5275"/>
                    <a:pt x="5918" y="5501"/>
                  </a:cubicBezTo>
                  <a:cubicBezTo>
                    <a:pt x="5918" y="5739"/>
                    <a:pt x="5739" y="5918"/>
                    <a:pt x="5501" y="5918"/>
                  </a:cubicBezTo>
                  <a:cubicBezTo>
                    <a:pt x="5275" y="5918"/>
                    <a:pt x="5084" y="5739"/>
                    <a:pt x="5084" y="5501"/>
                  </a:cubicBezTo>
                  <a:cubicBezTo>
                    <a:pt x="5084" y="5275"/>
                    <a:pt x="5275" y="5084"/>
                    <a:pt x="5501" y="5084"/>
                  </a:cubicBezTo>
                  <a:close/>
                  <a:moveTo>
                    <a:pt x="2382" y="6406"/>
                  </a:moveTo>
                  <a:cubicBezTo>
                    <a:pt x="2620" y="6406"/>
                    <a:pt x="2798" y="6596"/>
                    <a:pt x="2798" y="6834"/>
                  </a:cubicBezTo>
                  <a:cubicBezTo>
                    <a:pt x="2798" y="7061"/>
                    <a:pt x="2620" y="7251"/>
                    <a:pt x="2382" y="7251"/>
                  </a:cubicBezTo>
                  <a:cubicBezTo>
                    <a:pt x="2155" y="7251"/>
                    <a:pt x="1965" y="7061"/>
                    <a:pt x="1965" y="6834"/>
                  </a:cubicBezTo>
                  <a:cubicBezTo>
                    <a:pt x="1965" y="6596"/>
                    <a:pt x="2155" y="6406"/>
                    <a:pt x="2382" y="6406"/>
                  </a:cubicBezTo>
                  <a:close/>
                  <a:moveTo>
                    <a:pt x="6823" y="6406"/>
                  </a:moveTo>
                  <a:cubicBezTo>
                    <a:pt x="7061" y="6406"/>
                    <a:pt x="7251" y="6596"/>
                    <a:pt x="7251" y="6834"/>
                  </a:cubicBezTo>
                  <a:cubicBezTo>
                    <a:pt x="7251" y="7061"/>
                    <a:pt x="7061" y="7251"/>
                    <a:pt x="6823" y="7251"/>
                  </a:cubicBezTo>
                  <a:cubicBezTo>
                    <a:pt x="6596" y="7251"/>
                    <a:pt x="6406" y="7061"/>
                    <a:pt x="6406" y="6834"/>
                  </a:cubicBezTo>
                  <a:cubicBezTo>
                    <a:pt x="6406" y="6596"/>
                    <a:pt x="6596" y="6406"/>
                    <a:pt x="6823" y="6406"/>
                  </a:cubicBezTo>
                  <a:close/>
                  <a:moveTo>
                    <a:pt x="4608" y="7334"/>
                  </a:moveTo>
                  <a:cubicBezTo>
                    <a:pt x="4834" y="7334"/>
                    <a:pt x="5025" y="7513"/>
                    <a:pt x="5025" y="7751"/>
                  </a:cubicBezTo>
                  <a:cubicBezTo>
                    <a:pt x="5025" y="7977"/>
                    <a:pt x="4834" y="8168"/>
                    <a:pt x="4608" y="8168"/>
                  </a:cubicBezTo>
                  <a:cubicBezTo>
                    <a:pt x="4370" y="8168"/>
                    <a:pt x="4191" y="7977"/>
                    <a:pt x="4191" y="7751"/>
                  </a:cubicBezTo>
                  <a:cubicBezTo>
                    <a:pt x="4191" y="7513"/>
                    <a:pt x="4370" y="7334"/>
                    <a:pt x="4608" y="7334"/>
                  </a:cubicBezTo>
                  <a:close/>
                  <a:moveTo>
                    <a:pt x="4608" y="0"/>
                  </a:moveTo>
                  <a:cubicBezTo>
                    <a:pt x="2072" y="0"/>
                    <a:pt x="0" y="2072"/>
                    <a:pt x="0" y="4608"/>
                  </a:cubicBezTo>
                  <a:cubicBezTo>
                    <a:pt x="0" y="7144"/>
                    <a:pt x="2072" y="9216"/>
                    <a:pt x="4608" y="9216"/>
                  </a:cubicBezTo>
                  <a:cubicBezTo>
                    <a:pt x="7144" y="9216"/>
                    <a:pt x="9216" y="7144"/>
                    <a:pt x="9216" y="4608"/>
                  </a:cubicBezTo>
                  <a:cubicBezTo>
                    <a:pt x="9216" y="2072"/>
                    <a:pt x="7144" y="0"/>
                    <a:pt x="4608"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3" name="Google Shape;3663;gd778a894d7_0_5179"/>
            <p:cNvSpPr/>
            <p:nvPr/>
          </p:nvSpPr>
          <p:spPr>
            <a:xfrm>
              <a:off x="7356707" y="1379579"/>
              <a:ext cx="57920" cy="64864"/>
            </a:xfrm>
            <a:custGeom>
              <a:rect b="b" l="l" r="r" t="t"/>
              <a:pathLst>
                <a:path extrusionOk="0" h="2027" w="1810">
                  <a:moveTo>
                    <a:pt x="941" y="0"/>
                  </a:moveTo>
                  <a:cubicBezTo>
                    <a:pt x="679" y="96"/>
                    <a:pt x="405" y="167"/>
                    <a:pt x="131" y="215"/>
                  </a:cubicBezTo>
                  <a:lnTo>
                    <a:pt x="393" y="1191"/>
                  </a:lnTo>
                  <a:lnTo>
                    <a:pt x="357" y="1203"/>
                  </a:lnTo>
                  <a:cubicBezTo>
                    <a:pt x="131" y="1263"/>
                    <a:pt x="0" y="1489"/>
                    <a:pt x="60" y="1715"/>
                  </a:cubicBezTo>
                  <a:cubicBezTo>
                    <a:pt x="110" y="1896"/>
                    <a:pt x="279" y="2026"/>
                    <a:pt x="467" y="2026"/>
                  </a:cubicBezTo>
                  <a:cubicBezTo>
                    <a:pt x="502" y="2026"/>
                    <a:pt x="537" y="2022"/>
                    <a:pt x="572" y="2013"/>
                  </a:cubicBezTo>
                  <a:lnTo>
                    <a:pt x="1453" y="1774"/>
                  </a:lnTo>
                  <a:cubicBezTo>
                    <a:pt x="1679" y="1715"/>
                    <a:pt x="1810" y="1477"/>
                    <a:pt x="1750" y="1263"/>
                  </a:cubicBezTo>
                  <a:cubicBezTo>
                    <a:pt x="1701" y="1084"/>
                    <a:pt x="1536" y="947"/>
                    <a:pt x="1352" y="947"/>
                  </a:cubicBezTo>
                  <a:cubicBezTo>
                    <a:pt x="1315" y="947"/>
                    <a:pt x="1277" y="953"/>
                    <a:pt x="1238" y="965"/>
                  </a:cubicBezTo>
                  <a:lnTo>
                    <a:pt x="1203" y="977"/>
                  </a:lnTo>
                  <a:lnTo>
                    <a:pt x="941"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4" name="Google Shape;3664;gd778a894d7_0_5179"/>
            <p:cNvSpPr/>
            <p:nvPr/>
          </p:nvSpPr>
          <p:spPr>
            <a:xfrm>
              <a:off x="7442051" y="1328539"/>
              <a:ext cx="66688" cy="65440"/>
            </a:xfrm>
            <a:custGeom>
              <a:rect b="b" l="l" r="r" t="t"/>
              <a:pathLst>
                <a:path extrusionOk="0" h="2045" w="2084">
                  <a:moveTo>
                    <a:pt x="596" y="0"/>
                  </a:moveTo>
                  <a:cubicBezTo>
                    <a:pt x="417" y="214"/>
                    <a:pt x="215" y="417"/>
                    <a:pt x="0" y="595"/>
                  </a:cubicBezTo>
                  <a:lnTo>
                    <a:pt x="715" y="1310"/>
                  </a:lnTo>
                  <a:lnTo>
                    <a:pt x="691" y="1334"/>
                  </a:lnTo>
                  <a:cubicBezTo>
                    <a:pt x="524" y="1500"/>
                    <a:pt x="524" y="1762"/>
                    <a:pt x="691" y="1929"/>
                  </a:cubicBezTo>
                  <a:cubicBezTo>
                    <a:pt x="768" y="2006"/>
                    <a:pt x="875" y="2045"/>
                    <a:pt x="982" y="2045"/>
                  </a:cubicBezTo>
                  <a:cubicBezTo>
                    <a:pt x="1090" y="2045"/>
                    <a:pt x="1197" y="2006"/>
                    <a:pt x="1274" y="1929"/>
                  </a:cubicBezTo>
                  <a:lnTo>
                    <a:pt x="1929" y="1274"/>
                  </a:lnTo>
                  <a:cubicBezTo>
                    <a:pt x="2084" y="1119"/>
                    <a:pt x="2084" y="845"/>
                    <a:pt x="1929" y="691"/>
                  </a:cubicBezTo>
                  <a:cubicBezTo>
                    <a:pt x="1846" y="607"/>
                    <a:pt x="1739" y="566"/>
                    <a:pt x="1631" y="566"/>
                  </a:cubicBezTo>
                  <a:cubicBezTo>
                    <a:pt x="1524" y="566"/>
                    <a:pt x="1417" y="607"/>
                    <a:pt x="1334" y="691"/>
                  </a:cubicBezTo>
                  <a:lnTo>
                    <a:pt x="1310" y="714"/>
                  </a:lnTo>
                  <a:lnTo>
                    <a:pt x="596" y="0"/>
                  </a:ln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5" name="Google Shape;3665;gd778a894d7_0_5179"/>
            <p:cNvSpPr/>
            <p:nvPr/>
          </p:nvSpPr>
          <p:spPr>
            <a:xfrm>
              <a:off x="7493091" y="1244603"/>
              <a:ext cx="66336" cy="55072"/>
            </a:xfrm>
            <a:custGeom>
              <a:rect b="b" l="l" r="r" t="t"/>
              <a:pathLst>
                <a:path extrusionOk="0" h="1721" w="2073">
                  <a:moveTo>
                    <a:pt x="1604" y="0"/>
                  </a:moveTo>
                  <a:cubicBezTo>
                    <a:pt x="1424" y="0"/>
                    <a:pt x="1253" y="116"/>
                    <a:pt x="1203" y="313"/>
                  </a:cubicBezTo>
                  <a:lnTo>
                    <a:pt x="1191" y="349"/>
                  </a:lnTo>
                  <a:lnTo>
                    <a:pt x="215" y="87"/>
                  </a:lnTo>
                  <a:cubicBezTo>
                    <a:pt x="167" y="361"/>
                    <a:pt x="96" y="635"/>
                    <a:pt x="1" y="897"/>
                  </a:cubicBezTo>
                  <a:lnTo>
                    <a:pt x="965" y="1159"/>
                  </a:lnTo>
                  <a:lnTo>
                    <a:pt x="965" y="1194"/>
                  </a:lnTo>
                  <a:cubicBezTo>
                    <a:pt x="906" y="1409"/>
                    <a:pt x="1037" y="1647"/>
                    <a:pt x="1263" y="1706"/>
                  </a:cubicBezTo>
                  <a:cubicBezTo>
                    <a:pt x="1298" y="1716"/>
                    <a:pt x="1333" y="1721"/>
                    <a:pt x="1368" y="1721"/>
                  </a:cubicBezTo>
                  <a:cubicBezTo>
                    <a:pt x="1550" y="1721"/>
                    <a:pt x="1725" y="1598"/>
                    <a:pt x="1775" y="1409"/>
                  </a:cubicBezTo>
                  <a:lnTo>
                    <a:pt x="2013" y="528"/>
                  </a:lnTo>
                  <a:cubicBezTo>
                    <a:pt x="2072" y="301"/>
                    <a:pt x="1929" y="75"/>
                    <a:pt x="1715" y="16"/>
                  </a:cubicBezTo>
                  <a:cubicBezTo>
                    <a:pt x="1678" y="5"/>
                    <a:pt x="1641" y="0"/>
                    <a:pt x="1604"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6" name="Google Shape;3666;gd778a894d7_0_5179"/>
            <p:cNvSpPr/>
            <p:nvPr/>
          </p:nvSpPr>
          <p:spPr>
            <a:xfrm>
              <a:off x="7493091" y="1131100"/>
              <a:ext cx="66336" cy="55072"/>
            </a:xfrm>
            <a:custGeom>
              <a:rect b="b" l="l" r="r" t="t"/>
              <a:pathLst>
                <a:path extrusionOk="0" h="1721" w="2073">
                  <a:moveTo>
                    <a:pt x="1368" y="0"/>
                  </a:moveTo>
                  <a:cubicBezTo>
                    <a:pt x="1333" y="0"/>
                    <a:pt x="1298" y="5"/>
                    <a:pt x="1263" y="14"/>
                  </a:cubicBezTo>
                  <a:cubicBezTo>
                    <a:pt x="1037" y="74"/>
                    <a:pt x="906" y="300"/>
                    <a:pt x="965" y="526"/>
                  </a:cubicBezTo>
                  <a:lnTo>
                    <a:pt x="965" y="562"/>
                  </a:lnTo>
                  <a:lnTo>
                    <a:pt x="1" y="824"/>
                  </a:lnTo>
                  <a:cubicBezTo>
                    <a:pt x="96" y="1086"/>
                    <a:pt x="167" y="1360"/>
                    <a:pt x="215" y="1634"/>
                  </a:cubicBezTo>
                  <a:lnTo>
                    <a:pt x="1191" y="1372"/>
                  </a:lnTo>
                  <a:lnTo>
                    <a:pt x="1203" y="1408"/>
                  </a:lnTo>
                  <a:cubicBezTo>
                    <a:pt x="1253" y="1605"/>
                    <a:pt x="1424" y="1720"/>
                    <a:pt x="1604" y="1720"/>
                  </a:cubicBezTo>
                  <a:cubicBezTo>
                    <a:pt x="1641" y="1720"/>
                    <a:pt x="1678" y="1715"/>
                    <a:pt x="1715" y="1705"/>
                  </a:cubicBezTo>
                  <a:cubicBezTo>
                    <a:pt x="1929" y="1646"/>
                    <a:pt x="2072" y="1419"/>
                    <a:pt x="2013" y="1193"/>
                  </a:cubicBezTo>
                  <a:lnTo>
                    <a:pt x="1775" y="312"/>
                  </a:lnTo>
                  <a:cubicBezTo>
                    <a:pt x="1725" y="123"/>
                    <a:pt x="1550" y="0"/>
                    <a:pt x="1368"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7" name="Google Shape;3667;gd778a894d7_0_5179"/>
            <p:cNvSpPr/>
            <p:nvPr/>
          </p:nvSpPr>
          <p:spPr>
            <a:xfrm>
              <a:off x="7442051" y="1036476"/>
              <a:ext cx="66688" cy="65760"/>
            </a:xfrm>
            <a:custGeom>
              <a:rect b="b" l="l" r="r" t="t"/>
              <a:pathLst>
                <a:path extrusionOk="0" h="2055" w="2084">
                  <a:moveTo>
                    <a:pt x="982" y="1"/>
                  </a:moveTo>
                  <a:cubicBezTo>
                    <a:pt x="875" y="1"/>
                    <a:pt x="768" y="43"/>
                    <a:pt x="691" y="126"/>
                  </a:cubicBezTo>
                  <a:cubicBezTo>
                    <a:pt x="524" y="293"/>
                    <a:pt x="524" y="555"/>
                    <a:pt x="691" y="721"/>
                  </a:cubicBezTo>
                  <a:lnTo>
                    <a:pt x="715" y="745"/>
                  </a:lnTo>
                  <a:lnTo>
                    <a:pt x="0" y="1459"/>
                  </a:lnTo>
                  <a:cubicBezTo>
                    <a:pt x="215" y="1638"/>
                    <a:pt x="417" y="1840"/>
                    <a:pt x="596" y="2055"/>
                  </a:cubicBezTo>
                  <a:lnTo>
                    <a:pt x="1310" y="1340"/>
                  </a:lnTo>
                  <a:lnTo>
                    <a:pt x="1334" y="1364"/>
                  </a:lnTo>
                  <a:cubicBezTo>
                    <a:pt x="1417" y="1447"/>
                    <a:pt x="1524" y="1489"/>
                    <a:pt x="1631" y="1489"/>
                  </a:cubicBezTo>
                  <a:cubicBezTo>
                    <a:pt x="1739" y="1489"/>
                    <a:pt x="1846" y="1447"/>
                    <a:pt x="1929" y="1364"/>
                  </a:cubicBezTo>
                  <a:cubicBezTo>
                    <a:pt x="2084" y="1197"/>
                    <a:pt x="2084" y="936"/>
                    <a:pt x="1929" y="769"/>
                  </a:cubicBezTo>
                  <a:lnTo>
                    <a:pt x="1274" y="126"/>
                  </a:lnTo>
                  <a:cubicBezTo>
                    <a:pt x="1197" y="43"/>
                    <a:pt x="1090" y="1"/>
                    <a:pt x="982"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8" name="Google Shape;3668;gd778a894d7_0_5179"/>
            <p:cNvSpPr/>
            <p:nvPr/>
          </p:nvSpPr>
          <p:spPr>
            <a:xfrm>
              <a:off x="7356707" y="986300"/>
              <a:ext cx="57920" cy="64896"/>
            </a:xfrm>
            <a:custGeom>
              <a:rect b="b" l="l" r="r" t="t"/>
              <a:pathLst>
                <a:path extrusionOk="0" h="2028" w="1810">
                  <a:moveTo>
                    <a:pt x="462" y="1"/>
                  </a:moveTo>
                  <a:cubicBezTo>
                    <a:pt x="276" y="1"/>
                    <a:pt x="110" y="123"/>
                    <a:pt x="60" y="313"/>
                  </a:cubicBezTo>
                  <a:cubicBezTo>
                    <a:pt x="0" y="539"/>
                    <a:pt x="131" y="765"/>
                    <a:pt x="357" y="825"/>
                  </a:cubicBezTo>
                  <a:lnTo>
                    <a:pt x="393" y="837"/>
                  </a:lnTo>
                  <a:lnTo>
                    <a:pt x="131" y="1801"/>
                  </a:lnTo>
                  <a:cubicBezTo>
                    <a:pt x="405" y="1861"/>
                    <a:pt x="679" y="1932"/>
                    <a:pt x="941" y="2027"/>
                  </a:cubicBezTo>
                  <a:lnTo>
                    <a:pt x="1203" y="1051"/>
                  </a:lnTo>
                  <a:lnTo>
                    <a:pt x="1238" y="1063"/>
                  </a:lnTo>
                  <a:cubicBezTo>
                    <a:pt x="1273" y="1072"/>
                    <a:pt x="1309" y="1076"/>
                    <a:pt x="1343" y="1076"/>
                  </a:cubicBezTo>
                  <a:cubicBezTo>
                    <a:pt x="1531" y="1076"/>
                    <a:pt x="1700" y="946"/>
                    <a:pt x="1750" y="765"/>
                  </a:cubicBezTo>
                  <a:cubicBezTo>
                    <a:pt x="1810" y="539"/>
                    <a:pt x="1679" y="313"/>
                    <a:pt x="1453" y="253"/>
                  </a:cubicBezTo>
                  <a:lnTo>
                    <a:pt x="572" y="15"/>
                  </a:lnTo>
                  <a:cubicBezTo>
                    <a:pt x="535" y="5"/>
                    <a:pt x="498" y="1"/>
                    <a:pt x="462"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9" name="Google Shape;3669;gd778a894d7_0_5179"/>
            <p:cNvSpPr/>
            <p:nvPr/>
          </p:nvSpPr>
          <p:spPr>
            <a:xfrm>
              <a:off x="7243172" y="986300"/>
              <a:ext cx="57920" cy="64896"/>
            </a:xfrm>
            <a:custGeom>
              <a:rect b="b" l="l" r="r" t="t"/>
              <a:pathLst>
                <a:path extrusionOk="0" h="2028" w="1810">
                  <a:moveTo>
                    <a:pt x="1348" y="1"/>
                  </a:moveTo>
                  <a:cubicBezTo>
                    <a:pt x="1312" y="1"/>
                    <a:pt x="1275" y="5"/>
                    <a:pt x="1238" y="15"/>
                  </a:cubicBezTo>
                  <a:lnTo>
                    <a:pt x="357" y="253"/>
                  </a:lnTo>
                  <a:cubicBezTo>
                    <a:pt x="131" y="313"/>
                    <a:pt x="0" y="539"/>
                    <a:pt x="60" y="765"/>
                  </a:cubicBezTo>
                  <a:cubicBezTo>
                    <a:pt x="110" y="946"/>
                    <a:pt x="271" y="1076"/>
                    <a:pt x="463" y="1076"/>
                  </a:cubicBezTo>
                  <a:cubicBezTo>
                    <a:pt x="499" y="1076"/>
                    <a:pt x="535" y="1072"/>
                    <a:pt x="572" y="1063"/>
                  </a:cubicBezTo>
                  <a:lnTo>
                    <a:pt x="607" y="1051"/>
                  </a:lnTo>
                  <a:lnTo>
                    <a:pt x="869" y="2027"/>
                  </a:lnTo>
                  <a:cubicBezTo>
                    <a:pt x="1131" y="1932"/>
                    <a:pt x="1405" y="1861"/>
                    <a:pt x="1679" y="1801"/>
                  </a:cubicBezTo>
                  <a:lnTo>
                    <a:pt x="1417" y="837"/>
                  </a:lnTo>
                  <a:lnTo>
                    <a:pt x="1453" y="825"/>
                  </a:lnTo>
                  <a:cubicBezTo>
                    <a:pt x="1679" y="765"/>
                    <a:pt x="1810" y="539"/>
                    <a:pt x="1750" y="313"/>
                  </a:cubicBezTo>
                  <a:cubicBezTo>
                    <a:pt x="1701" y="123"/>
                    <a:pt x="1534" y="1"/>
                    <a:pt x="134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70" name="Google Shape;3670;gd778a894d7_0_5179"/>
            <p:cNvSpPr/>
            <p:nvPr/>
          </p:nvSpPr>
          <p:spPr>
            <a:xfrm>
              <a:off x="7148676" y="1036476"/>
              <a:ext cx="67072" cy="65760"/>
            </a:xfrm>
            <a:custGeom>
              <a:rect b="b" l="l" r="r" t="t"/>
              <a:pathLst>
                <a:path extrusionOk="0" h="2055" w="2096">
                  <a:moveTo>
                    <a:pt x="1108" y="1"/>
                  </a:moveTo>
                  <a:cubicBezTo>
                    <a:pt x="1001" y="1"/>
                    <a:pt x="893" y="43"/>
                    <a:pt x="810" y="126"/>
                  </a:cubicBezTo>
                  <a:lnTo>
                    <a:pt x="167" y="769"/>
                  </a:lnTo>
                  <a:cubicBezTo>
                    <a:pt x="0" y="936"/>
                    <a:pt x="0" y="1197"/>
                    <a:pt x="167" y="1364"/>
                  </a:cubicBezTo>
                  <a:cubicBezTo>
                    <a:pt x="250" y="1447"/>
                    <a:pt x="358" y="1489"/>
                    <a:pt x="465" y="1489"/>
                  </a:cubicBezTo>
                  <a:cubicBezTo>
                    <a:pt x="572" y="1489"/>
                    <a:pt x="679" y="1447"/>
                    <a:pt x="762" y="1364"/>
                  </a:cubicBezTo>
                  <a:lnTo>
                    <a:pt x="786" y="1340"/>
                  </a:lnTo>
                  <a:lnTo>
                    <a:pt x="1501" y="2055"/>
                  </a:lnTo>
                  <a:cubicBezTo>
                    <a:pt x="1679" y="1840"/>
                    <a:pt x="1882" y="1638"/>
                    <a:pt x="2096" y="1459"/>
                  </a:cubicBezTo>
                  <a:lnTo>
                    <a:pt x="1382" y="745"/>
                  </a:lnTo>
                  <a:lnTo>
                    <a:pt x="1405" y="721"/>
                  </a:lnTo>
                  <a:cubicBezTo>
                    <a:pt x="1572" y="555"/>
                    <a:pt x="1572" y="293"/>
                    <a:pt x="1405" y="126"/>
                  </a:cubicBezTo>
                  <a:cubicBezTo>
                    <a:pt x="1322" y="43"/>
                    <a:pt x="1215" y="1"/>
                    <a:pt x="1108"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71" name="Google Shape;3671;gd778a894d7_0_5179"/>
            <p:cNvSpPr/>
            <p:nvPr/>
          </p:nvSpPr>
          <p:spPr>
            <a:xfrm>
              <a:off x="7098372" y="1131100"/>
              <a:ext cx="66336" cy="55072"/>
            </a:xfrm>
            <a:custGeom>
              <a:rect b="b" l="l" r="r" t="t"/>
              <a:pathLst>
                <a:path extrusionOk="0" h="1721" w="2073">
                  <a:moveTo>
                    <a:pt x="701" y="0"/>
                  </a:moveTo>
                  <a:cubicBezTo>
                    <a:pt x="515" y="0"/>
                    <a:pt x="348" y="123"/>
                    <a:pt x="298" y="312"/>
                  </a:cubicBezTo>
                  <a:lnTo>
                    <a:pt x="60" y="1193"/>
                  </a:lnTo>
                  <a:cubicBezTo>
                    <a:pt x="1" y="1419"/>
                    <a:pt x="132" y="1646"/>
                    <a:pt x="358" y="1705"/>
                  </a:cubicBezTo>
                  <a:cubicBezTo>
                    <a:pt x="395" y="1715"/>
                    <a:pt x="432" y="1720"/>
                    <a:pt x="469" y="1720"/>
                  </a:cubicBezTo>
                  <a:cubicBezTo>
                    <a:pt x="649" y="1720"/>
                    <a:pt x="821" y="1605"/>
                    <a:pt x="870" y="1408"/>
                  </a:cubicBezTo>
                  <a:lnTo>
                    <a:pt x="882" y="1372"/>
                  </a:lnTo>
                  <a:lnTo>
                    <a:pt x="1846" y="1634"/>
                  </a:lnTo>
                  <a:cubicBezTo>
                    <a:pt x="1906" y="1360"/>
                    <a:pt x="1977" y="1086"/>
                    <a:pt x="2072" y="824"/>
                  </a:cubicBezTo>
                  <a:lnTo>
                    <a:pt x="1096" y="562"/>
                  </a:lnTo>
                  <a:lnTo>
                    <a:pt x="1108" y="526"/>
                  </a:lnTo>
                  <a:cubicBezTo>
                    <a:pt x="1168" y="300"/>
                    <a:pt x="1037" y="74"/>
                    <a:pt x="810" y="14"/>
                  </a:cubicBezTo>
                  <a:cubicBezTo>
                    <a:pt x="774" y="5"/>
                    <a:pt x="737" y="0"/>
                    <a:pt x="701"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72" name="Google Shape;3672;gd778a894d7_0_5179"/>
            <p:cNvSpPr/>
            <p:nvPr/>
          </p:nvSpPr>
          <p:spPr>
            <a:xfrm>
              <a:off x="7098372" y="1244603"/>
              <a:ext cx="66336" cy="55072"/>
            </a:xfrm>
            <a:custGeom>
              <a:rect b="b" l="l" r="r" t="t"/>
              <a:pathLst>
                <a:path extrusionOk="0" h="1721" w="2073">
                  <a:moveTo>
                    <a:pt x="469" y="0"/>
                  </a:moveTo>
                  <a:cubicBezTo>
                    <a:pt x="432" y="0"/>
                    <a:pt x="395" y="5"/>
                    <a:pt x="358" y="16"/>
                  </a:cubicBezTo>
                  <a:cubicBezTo>
                    <a:pt x="132" y="75"/>
                    <a:pt x="1" y="301"/>
                    <a:pt x="60" y="528"/>
                  </a:cubicBezTo>
                  <a:lnTo>
                    <a:pt x="298" y="1409"/>
                  </a:lnTo>
                  <a:cubicBezTo>
                    <a:pt x="348" y="1598"/>
                    <a:pt x="515" y="1721"/>
                    <a:pt x="701" y="1721"/>
                  </a:cubicBezTo>
                  <a:cubicBezTo>
                    <a:pt x="737" y="1721"/>
                    <a:pt x="774" y="1716"/>
                    <a:pt x="810" y="1706"/>
                  </a:cubicBezTo>
                  <a:cubicBezTo>
                    <a:pt x="1037" y="1647"/>
                    <a:pt x="1168" y="1409"/>
                    <a:pt x="1108" y="1194"/>
                  </a:cubicBezTo>
                  <a:lnTo>
                    <a:pt x="1096" y="1159"/>
                  </a:lnTo>
                  <a:lnTo>
                    <a:pt x="2072" y="897"/>
                  </a:lnTo>
                  <a:cubicBezTo>
                    <a:pt x="1977" y="635"/>
                    <a:pt x="1906" y="361"/>
                    <a:pt x="1846" y="87"/>
                  </a:cubicBezTo>
                  <a:lnTo>
                    <a:pt x="882" y="349"/>
                  </a:lnTo>
                  <a:lnTo>
                    <a:pt x="870" y="313"/>
                  </a:lnTo>
                  <a:cubicBezTo>
                    <a:pt x="821" y="116"/>
                    <a:pt x="649" y="0"/>
                    <a:pt x="46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73" name="Google Shape;3673;gd778a894d7_0_5179"/>
            <p:cNvSpPr/>
            <p:nvPr/>
          </p:nvSpPr>
          <p:spPr>
            <a:xfrm>
              <a:off x="7148676" y="1328539"/>
              <a:ext cx="67072" cy="65440"/>
            </a:xfrm>
            <a:custGeom>
              <a:rect b="b" l="l" r="r" t="t"/>
              <a:pathLst>
                <a:path extrusionOk="0" h="2045" w="2096">
                  <a:moveTo>
                    <a:pt x="1501" y="0"/>
                  </a:moveTo>
                  <a:lnTo>
                    <a:pt x="786" y="714"/>
                  </a:lnTo>
                  <a:lnTo>
                    <a:pt x="762" y="691"/>
                  </a:lnTo>
                  <a:cubicBezTo>
                    <a:pt x="679" y="607"/>
                    <a:pt x="572" y="566"/>
                    <a:pt x="465" y="566"/>
                  </a:cubicBezTo>
                  <a:cubicBezTo>
                    <a:pt x="358" y="566"/>
                    <a:pt x="250" y="607"/>
                    <a:pt x="167" y="691"/>
                  </a:cubicBezTo>
                  <a:cubicBezTo>
                    <a:pt x="0" y="845"/>
                    <a:pt x="0" y="1119"/>
                    <a:pt x="167" y="1274"/>
                  </a:cubicBezTo>
                  <a:lnTo>
                    <a:pt x="810" y="1929"/>
                  </a:lnTo>
                  <a:cubicBezTo>
                    <a:pt x="893" y="2006"/>
                    <a:pt x="1001" y="2045"/>
                    <a:pt x="1108" y="2045"/>
                  </a:cubicBezTo>
                  <a:cubicBezTo>
                    <a:pt x="1215" y="2045"/>
                    <a:pt x="1322" y="2006"/>
                    <a:pt x="1405" y="1929"/>
                  </a:cubicBezTo>
                  <a:cubicBezTo>
                    <a:pt x="1572" y="1762"/>
                    <a:pt x="1572" y="1500"/>
                    <a:pt x="1405" y="1334"/>
                  </a:cubicBezTo>
                  <a:lnTo>
                    <a:pt x="1382" y="1310"/>
                  </a:lnTo>
                  <a:lnTo>
                    <a:pt x="2096" y="595"/>
                  </a:lnTo>
                  <a:cubicBezTo>
                    <a:pt x="1882" y="417"/>
                    <a:pt x="1679" y="214"/>
                    <a:pt x="1501"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74" name="Google Shape;3674;gd778a894d7_0_5179"/>
            <p:cNvSpPr/>
            <p:nvPr/>
          </p:nvSpPr>
          <p:spPr>
            <a:xfrm>
              <a:off x="7243172" y="1379579"/>
              <a:ext cx="57920" cy="64864"/>
            </a:xfrm>
            <a:custGeom>
              <a:rect b="b" l="l" r="r" t="t"/>
              <a:pathLst>
                <a:path extrusionOk="0" h="2027" w="1810">
                  <a:moveTo>
                    <a:pt x="869" y="0"/>
                  </a:moveTo>
                  <a:lnTo>
                    <a:pt x="607" y="977"/>
                  </a:lnTo>
                  <a:lnTo>
                    <a:pt x="572" y="965"/>
                  </a:lnTo>
                  <a:cubicBezTo>
                    <a:pt x="532" y="953"/>
                    <a:pt x="492" y="947"/>
                    <a:pt x="454" y="947"/>
                  </a:cubicBezTo>
                  <a:cubicBezTo>
                    <a:pt x="266" y="947"/>
                    <a:pt x="109" y="1084"/>
                    <a:pt x="60" y="1263"/>
                  </a:cubicBezTo>
                  <a:cubicBezTo>
                    <a:pt x="0" y="1477"/>
                    <a:pt x="131" y="1715"/>
                    <a:pt x="357" y="1774"/>
                  </a:cubicBezTo>
                  <a:lnTo>
                    <a:pt x="1238" y="2013"/>
                  </a:lnTo>
                  <a:cubicBezTo>
                    <a:pt x="1273" y="2022"/>
                    <a:pt x="1308" y="2026"/>
                    <a:pt x="1343" y="2026"/>
                  </a:cubicBezTo>
                  <a:cubicBezTo>
                    <a:pt x="1531" y="2026"/>
                    <a:pt x="1700" y="1896"/>
                    <a:pt x="1750" y="1715"/>
                  </a:cubicBezTo>
                  <a:cubicBezTo>
                    <a:pt x="1810" y="1489"/>
                    <a:pt x="1679" y="1263"/>
                    <a:pt x="1453" y="1203"/>
                  </a:cubicBezTo>
                  <a:lnTo>
                    <a:pt x="1417" y="1191"/>
                  </a:lnTo>
                  <a:lnTo>
                    <a:pt x="1679" y="215"/>
                  </a:lnTo>
                  <a:cubicBezTo>
                    <a:pt x="1405" y="167"/>
                    <a:pt x="1131" y="96"/>
                    <a:pt x="869" y="0"/>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9" name="Shape 3679"/>
        <p:cNvGrpSpPr/>
        <p:nvPr/>
      </p:nvGrpSpPr>
      <p:grpSpPr>
        <a:xfrm>
          <a:off x="0" y="0"/>
          <a:ext cx="0" cy="0"/>
          <a:chOff x="0" y="0"/>
          <a:chExt cx="0" cy="0"/>
        </a:xfrm>
      </p:grpSpPr>
      <p:sp>
        <p:nvSpPr>
          <p:cNvPr id="3680" name="Google Shape;3680;gd778a894d7_0_5564"/>
          <p:cNvSpPr txBox="1"/>
          <p:nvPr>
            <p:ph type="title"/>
          </p:nvPr>
        </p:nvSpPr>
        <p:spPr>
          <a:xfrm>
            <a:off x="691567" y="677167"/>
            <a:ext cx="10808700" cy="7779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4000"/>
              <a:buNone/>
            </a:pPr>
            <a:r>
              <a:rPr lang="en-US"/>
              <a:t>Coding &amp; Analysis</a:t>
            </a:r>
            <a:endParaRPr/>
          </a:p>
        </p:txBody>
      </p:sp>
      <p:grpSp>
        <p:nvGrpSpPr>
          <p:cNvPr id="3681" name="Google Shape;3681;gd778a894d7_0_5564"/>
          <p:cNvGrpSpPr/>
          <p:nvPr/>
        </p:nvGrpSpPr>
        <p:grpSpPr>
          <a:xfrm>
            <a:off x="1034455" y="1848639"/>
            <a:ext cx="741166" cy="733559"/>
            <a:chOff x="2356787" y="3582512"/>
            <a:chExt cx="357154" cy="336912"/>
          </a:xfrm>
        </p:grpSpPr>
        <p:sp>
          <p:nvSpPr>
            <p:cNvPr id="3682" name="Google Shape;3682;gd778a894d7_0_5564"/>
            <p:cNvSpPr/>
            <p:nvPr/>
          </p:nvSpPr>
          <p:spPr>
            <a:xfrm>
              <a:off x="2410037" y="3832215"/>
              <a:ext cx="300356" cy="68187"/>
            </a:xfrm>
            <a:custGeom>
              <a:rect b="b" l="l" r="r" t="t"/>
              <a:pathLst>
                <a:path extrusionOk="0" h="2287" w="10074">
                  <a:moveTo>
                    <a:pt x="0" y="1"/>
                  </a:moveTo>
                  <a:lnTo>
                    <a:pt x="0" y="2287"/>
                  </a:lnTo>
                  <a:lnTo>
                    <a:pt x="9740" y="2287"/>
                  </a:lnTo>
                  <a:cubicBezTo>
                    <a:pt x="9955" y="2287"/>
                    <a:pt x="10074" y="2096"/>
                    <a:pt x="9955" y="1906"/>
                  </a:cubicBezTo>
                  <a:lnTo>
                    <a:pt x="8693" y="120"/>
                  </a:lnTo>
                  <a:cubicBezTo>
                    <a:pt x="8645" y="24"/>
                    <a:pt x="8573" y="1"/>
                    <a:pt x="8502" y="1"/>
                  </a:cubicBezTo>
                  <a:close/>
                </a:path>
              </a:pathLst>
            </a:custGeom>
            <a:solidFill>
              <a:srgbClr val="E1E5E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3" name="Google Shape;3683;gd778a894d7_0_5564"/>
            <p:cNvSpPr/>
            <p:nvPr/>
          </p:nvSpPr>
          <p:spPr>
            <a:xfrm>
              <a:off x="2410752" y="3715071"/>
              <a:ext cx="242843" cy="68187"/>
            </a:xfrm>
            <a:custGeom>
              <a:rect b="b" l="l" r="r" t="t"/>
              <a:pathLst>
                <a:path extrusionOk="0" h="2287" w="8145">
                  <a:moveTo>
                    <a:pt x="0" y="0"/>
                  </a:moveTo>
                  <a:lnTo>
                    <a:pt x="0" y="2286"/>
                  </a:lnTo>
                  <a:lnTo>
                    <a:pt x="7811" y="2286"/>
                  </a:lnTo>
                  <a:cubicBezTo>
                    <a:pt x="8026" y="2286"/>
                    <a:pt x="8145" y="2096"/>
                    <a:pt x="8026" y="1905"/>
                  </a:cubicBezTo>
                  <a:lnTo>
                    <a:pt x="6763" y="119"/>
                  </a:lnTo>
                  <a:cubicBezTo>
                    <a:pt x="6716" y="24"/>
                    <a:pt x="6644" y="0"/>
                    <a:pt x="6549" y="0"/>
                  </a:cubicBezTo>
                  <a:close/>
                </a:path>
              </a:pathLst>
            </a:custGeom>
            <a:solidFill>
              <a:srgbClr val="8C9A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4" name="Google Shape;3684;gd778a894d7_0_5564"/>
            <p:cNvSpPr/>
            <p:nvPr/>
          </p:nvSpPr>
          <p:spPr>
            <a:xfrm>
              <a:off x="2410037" y="3600043"/>
              <a:ext cx="183929" cy="68187"/>
            </a:xfrm>
            <a:custGeom>
              <a:rect b="b" l="l" r="r" t="t"/>
              <a:pathLst>
                <a:path extrusionOk="0" h="2287" w="6169">
                  <a:moveTo>
                    <a:pt x="0" y="0"/>
                  </a:moveTo>
                  <a:lnTo>
                    <a:pt x="0" y="2287"/>
                  </a:lnTo>
                  <a:lnTo>
                    <a:pt x="5835" y="2287"/>
                  </a:lnTo>
                  <a:cubicBezTo>
                    <a:pt x="6049" y="2287"/>
                    <a:pt x="6168" y="2072"/>
                    <a:pt x="6049" y="1905"/>
                  </a:cubicBezTo>
                  <a:lnTo>
                    <a:pt x="4811" y="119"/>
                  </a:lnTo>
                  <a:cubicBezTo>
                    <a:pt x="4739" y="24"/>
                    <a:pt x="4692" y="0"/>
                    <a:pt x="4596" y="0"/>
                  </a:cubicBezTo>
                  <a:close/>
                </a:path>
              </a:pathLst>
            </a:custGeom>
            <a:solidFill>
              <a:srgbClr val="C6CDD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5" name="Google Shape;3685;gd778a894d7_0_5564"/>
            <p:cNvSpPr/>
            <p:nvPr/>
          </p:nvSpPr>
          <p:spPr>
            <a:xfrm>
              <a:off x="2645757" y="3832215"/>
              <a:ext cx="64639" cy="68187"/>
            </a:xfrm>
            <a:custGeom>
              <a:rect b="b" l="l" r="r" t="t"/>
              <a:pathLst>
                <a:path extrusionOk="0" h="2287" w="2168">
                  <a:moveTo>
                    <a:pt x="1" y="1"/>
                  </a:moveTo>
                  <a:cubicBezTo>
                    <a:pt x="72" y="1"/>
                    <a:pt x="144" y="72"/>
                    <a:pt x="191" y="120"/>
                  </a:cubicBezTo>
                  <a:lnTo>
                    <a:pt x="1453" y="1906"/>
                  </a:lnTo>
                  <a:cubicBezTo>
                    <a:pt x="1572" y="2049"/>
                    <a:pt x="1453" y="2287"/>
                    <a:pt x="1239" y="2287"/>
                  </a:cubicBezTo>
                  <a:lnTo>
                    <a:pt x="1834" y="2287"/>
                  </a:lnTo>
                  <a:cubicBezTo>
                    <a:pt x="2049" y="2287"/>
                    <a:pt x="2168" y="2049"/>
                    <a:pt x="2049" y="1906"/>
                  </a:cubicBezTo>
                  <a:lnTo>
                    <a:pt x="787" y="120"/>
                  </a:lnTo>
                  <a:cubicBezTo>
                    <a:pt x="739" y="24"/>
                    <a:pt x="667" y="1"/>
                    <a:pt x="596" y="1"/>
                  </a:cubicBezTo>
                  <a:close/>
                </a:path>
              </a:pathLst>
            </a:custGeom>
            <a:solidFill>
              <a:srgbClr val="CBD2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6" name="Google Shape;3686;gd778a894d7_0_5564"/>
            <p:cNvSpPr/>
            <p:nvPr/>
          </p:nvSpPr>
          <p:spPr>
            <a:xfrm>
              <a:off x="2587528" y="3715071"/>
              <a:ext cx="65354" cy="68187"/>
            </a:xfrm>
            <a:custGeom>
              <a:rect b="b" l="l" r="r" t="t"/>
              <a:pathLst>
                <a:path extrusionOk="0" h="2287" w="2192">
                  <a:moveTo>
                    <a:pt x="1" y="0"/>
                  </a:moveTo>
                  <a:cubicBezTo>
                    <a:pt x="96" y="0"/>
                    <a:pt x="168" y="72"/>
                    <a:pt x="215" y="119"/>
                  </a:cubicBezTo>
                  <a:lnTo>
                    <a:pt x="1477" y="1905"/>
                  </a:lnTo>
                  <a:cubicBezTo>
                    <a:pt x="1596" y="2048"/>
                    <a:pt x="1477" y="2286"/>
                    <a:pt x="1263" y="2286"/>
                  </a:cubicBezTo>
                  <a:lnTo>
                    <a:pt x="1858" y="2286"/>
                  </a:lnTo>
                  <a:cubicBezTo>
                    <a:pt x="2073" y="2286"/>
                    <a:pt x="2192" y="2096"/>
                    <a:pt x="2073" y="1905"/>
                  </a:cubicBezTo>
                  <a:lnTo>
                    <a:pt x="811" y="119"/>
                  </a:lnTo>
                  <a:cubicBezTo>
                    <a:pt x="763" y="24"/>
                    <a:pt x="691" y="0"/>
                    <a:pt x="596" y="0"/>
                  </a:cubicBezTo>
                  <a:close/>
                </a:path>
              </a:pathLst>
            </a:custGeom>
            <a:solidFill>
              <a:srgbClr val="6376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7" name="Google Shape;3687;gd778a894d7_0_5564"/>
            <p:cNvSpPr/>
            <p:nvPr/>
          </p:nvSpPr>
          <p:spPr>
            <a:xfrm>
              <a:off x="2529328" y="3600043"/>
              <a:ext cx="64639" cy="68187"/>
            </a:xfrm>
            <a:custGeom>
              <a:rect b="b" l="l" r="r" t="t"/>
              <a:pathLst>
                <a:path extrusionOk="0" h="2287" w="2168">
                  <a:moveTo>
                    <a:pt x="0" y="0"/>
                  </a:moveTo>
                  <a:cubicBezTo>
                    <a:pt x="72" y="0"/>
                    <a:pt x="143" y="48"/>
                    <a:pt x="191" y="119"/>
                  </a:cubicBezTo>
                  <a:lnTo>
                    <a:pt x="1453" y="1905"/>
                  </a:lnTo>
                  <a:cubicBezTo>
                    <a:pt x="1572" y="2048"/>
                    <a:pt x="1453" y="2287"/>
                    <a:pt x="1238" y="2287"/>
                  </a:cubicBezTo>
                  <a:lnTo>
                    <a:pt x="1834" y="2287"/>
                  </a:lnTo>
                  <a:cubicBezTo>
                    <a:pt x="2048" y="2287"/>
                    <a:pt x="2167" y="2048"/>
                    <a:pt x="2048" y="1905"/>
                  </a:cubicBezTo>
                  <a:lnTo>
                    <a:pt x="786" y="119"/>
                  </a:lnTo>
                  <a:cubicBezTo>
                    <a:pt x="738" y="24"/>
                    <a:pt x="667" y="0"/>
                    <a:pt x="595" y="0"/>
                  </a:cubicBezTo>
                  <a:close/>
                </a:path>
              </a:pathLst>
            </a:custGeom>
            <a:solidFill>
              <a:srgbClr val="AAB4B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8" name="Google Shape;3688;gd778a894d7_0_5564"/>
            <p:cNvSpPr/>
            <p:nvPr/>
          </p:nvSpPr>
          <p:spPr>
            <a:xfrm>
              <a:off x="2363883" y="3587252"/>
              <a:ext cx="92337" cy="92337"/>
            </a:xfrm>
            <a:custGeom>
              <a:rect b="b" l="l" r="r" t="t"/>
              <a:pathLst>
                <a:path extrusionOk="0" h="3097" w="3097">
                  <a:moveTo>
                    <a:pt x="1548" y="1"/>
                  </a:moveTo>
                  <a:cubicBezTo>
                    <a:pt x="691" y="1"/>
                    <a:pt x="0" y="691"/>
                    <a:pt x="0" y="1549"/>
                  </a:cubicBezTo>
                  <a:cubicBezTo>
                    <a:pt x="0" y="2406"/>
                    <a:pt x="691" y="3097"/>
                    <a:pt x="1548" y="3097"/>
                  </a:cubicBezTo>
                  <a:cubicBezTo>
                    <a:pt x="2406" y="3097"/>
                    <a:pt x="3096" y="2406"/>
                    <a:pt x="3096" y="1549"/>
                  </a:cubicBezTo>
                  <a:cubicBezTo>
                    <a:pt x="3096" y="691"/>
                    <a:pt x="2406" y="1"/>
                    <a:pt x="1548" y="1"/>
                  </a:cubicBezTo>
                  <a:close/>
                </a:path>
              </a:pathLst>
            </a:custGeom>
            <a:solidFill>
              <a:srgbClr val="F1F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9" name="Google Shape;3689;gd778a894d7_0_5564"/>
            <p:cNvSpPr/>
            <p:nvPr/>
          </p:nvSpPr>
          <p:spPr>
            <a:xfrm>
              <a:off x="2363883" y="3703711"/>
              <a:ext cx="92337" cy="92337"/>
            </a:xfrm>
            <a:custGeom>
              <a:rect b="b" l="l" r="r" t="t"/>
              <a:pathLst>
                <a:path extrusionOk="0" h="3097" w="3097">
                  <a:moveTo>
                    <a:pt x="1548" y="0"/>
                  </a:moveTo>
                  <a:cubicBezTo>
                    <a:pt x="691" y="0"/>
                    <a:pt x="0" y="691"/>
                    <a:pt x="0" y="1548"/>
                  </a:cubicBezTo>
                  <a:cubicBezTo>
                    <a:pt x="0" y="2405"/>
                    <a:pt x="691" y="3096"/>
                    <a:pt x="1548" y="3096"/>
                  </a:cubicBezTo>
                  <a:cubicBezTo>
                    <a:pt x="2406" y="3096"/>
                    <a:pt x="3096" y="2405"/>
                    <a:pt x="3096" y="1548"/>
                  </a:cubicBezTo>
                  <a:cubicBezTo>
                    <a:pt x="3096" y="691"/>
                    <a:pt x="2406" y="0"/>
                    <a:pt x="1548" y="0"/>
                  </a:cubicBezTo>
                  <a:close/>
                </a:path>
              </a:pathLst>
            </a:custGeom>
            <a:solidFill>
              <a:srgbClr val="E0E4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0" name="Google Shape;3690;gd778a894d7_0_5564"/>
            <p:cNvSpPr/>
            <p:nvPr/>
          </p:nvSpPr>
          <p:spPr>
            <a:xfrm>
              <a:off x="2363883" y="3820855"/>
              <a:ext cx="92337" cy="92337"/>
            </a:xfrm>
            <a:custGeom>
              <a:rect b="b" l="l" r="r" t="t"/>
              <a:pathLst>
                <a:path extrusionOk="0" h="3097" w="3097">
                  <a:moveTo>
                    <a:pt x="1548" y="1"/>
                  </a:moveTo>
                  <a:cubicBezTo>
                    <a:pt x="691" y="1"/>
                    <a:pt x="0" y="691"/>
                    <a:pt x="0" y="1549"/>
                  </a:cubicBezTo>
                  <a:cubicBezTo>
                    <a:pt x="0" y="2406"/>
                    <a:pt x="691" y="3096"/>
                    <a:pt x="1548" y="3096"/>
                  </a:cubicBezTo>
                  <a:cubicBezTo>
                    <a:pt x="2406" y="3096"/>
                    <a:pt x="3096" y="2406"/>
                    <a:pt x="3096" y="1549"/>
                  </a:cubicBezTo>
                  <a:cubicBezTo>
                    <a:pt x="3096" y="691"/>
                    <a:pt x="2406" y="1"/>
                    <a:pt x="1548" y="1"/>
                  </a:cubicBezTo>
                  <a:close/>
                </a:path>
              </a:pathLst>
            </a:custGeom>
            <a:solidFill>
              <a:srgbClr val="F0F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1" name="Google Shape;3691;gd778a894d7_0_5564"/>
            <p:cNvSpPr/>
            <p:nvPr/>
          </p:nvSpPr>
          <p:spPr>
            <a:xfrm>
              <a:off x="2378075" y="3591516"/>
              <a:ext cx="78145" cy="88074"/>
            </a:xfrm>
            <a:custGeom>
              <a:rect b="b" l="l" r="r" t="t"/>
              <a:pathLst>
                <a:path extrusionOk="0" h="2954" w="2621">
                  <a:moveTo>
                    <a:pt x="1715" y="1"/>
                  </a:moveTo>
                  <a:lnTo>
                    <a:pt x="1715" y="1"/>
                  </a:lnTo>
                  <a:cubicBezTo>
                    <a:pt x="2001" y="286"/>
                    <a:pt x="2192" y="691"/>
                    <a:pt x="2192" y="1120"/>
                  </a:cubicBezTo>
                  <a:cubicBezTo>
                    <a:pt x="2192" y="1977"/>
                    <a:pt x="1501" y="2668"/>
                    <a:pt x="644" y="2668"/>
                  </a:cubicBezTo>
                  <a:cubicBezTo>
                    <a:pt x="429" y="2668"/>
                    <a:pt x="215" y="2596"/>
                    <a:pt x="1" y="2501"/>
                  </a:cubicBezTo>
                  <a:lnTo>
                    <a:pt x="1" y="2501"/>
                  </a:lnTo>
                  <a:cubicBezTo>
                    <a:pt x="286" y="2787"/>
                    <a:pt x="667" y="2954"/>
                    <a:pt x="1072" y="2954"/>
                  </a:cubicBezTo>
                  <a:cubicBezTo>
                    <a:pt x="1953" y="2954"/>
                    <a:pt x="2620" y="2263"/>
                    <a:pt x="2620" y="1406"/>
                  </a:cubicBezTo>
                  <a:cubicBezTo>
                    <a:pt x="2620" y="786"/>
                    <a:pt x="2263" y="239"/>
                    <a:pt x="1715" y="1"/>
                  </a:cubicBezTo>
                  <a:close/>
                </a:path>
              </a:pathLst>
            </a:custGeom>
            <a:solidFill>
              <a:srgbClr val="CBD2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2" name="Google Shape;3692;gd778a894d7_0_5564"/>
            <p:cNvSpPr/>
            <p:nvPr/>
          </p:nvSpPr>
          <p:spPr>
            <a:xfrm>
              <a:off x="2378075" y="3707975"/>
              <a:ext cx="78145" cy="88074"/>
            </a:xfrm>
            <a:custGeom>
              <a:rect b="b" l="l" r="r" t="t"/>
              <a:pathLst>
                <a:path extrusionOk="0" h="2954" w="2621">
                  <a:moveTo>
                    <a:pt x="1715" y="0"/>
                  </a:moveTo>
                  <a:lnTo>
                    <a:pt x="1715" y="0"/>
                  </a:lnTo>
                  <a:cubicBezTo>
                    <a:pt x="2001" y="262"/>
                    <a:pt x="2192" y="667"/>
                    <a:pt x="2192" y="1096"/>
                  </a:cubicBezTo>
                  <a:cubicBezTo>
                    <a:pt x="2192" y="1977"/>
                    <a:pt x="1501" y="2644"/>
                    <a:pt x="644" y="2644"/>
                  </a:cubicBezTo>
                  <a:cubicBezTo>
                    <a:pt x="429" y="2644"/>
                    <a:pt x="215" y="2596"/>
                    <a:pt x="1" y="2501"/>
                  </a:cubicBezTo>
                  <a:lnTo>
                    <a:pt x="1" y="2501"/>
                  </a:lnTo>
                  <a:cubicBezTo>
                    <a:pt x="286" y="2763"/>
                    <a:pt x="667" y="2953"/>
                    <a:pt x="1072" y="2953"/>
                  </a:cubicBezTo>
                  <a:cubicBezTo>
                    <a:pt x="1953" y="2953"/>
                    <a:pt x="2620" y="2262"/>
                    <a:pt x="2620" y="1405"/>
                  </a:cubicBezTo>
                  <a:cubicBezTo>
                    <a:pt x="2620" y="786"/>
                    <a:pt x="2263" y="238"/>
                    <a:pt x="1715" y="0"/>
                  </a:cubicBezTo>
                  <a:close/>
                </a:path>
              </a:pathLst>
            </a:custGeom>
            <a:solidFill>
              <a:srgbClr val="CBD2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3" name="Google Shape;3693;gd778a894d7_0_5564"/>
            <p:cNvSpPr/>
            <p:nvPr/>
          </p:nvSpPr>
          <p:spPr>
            <a:xfrm>
              <a:off x="2378075" y="3825119"/>
              <a:ext cx="78145" cy="88074"/>
            </a:xfrm>
            <a:custGeom>
              <a:rect b="b" l="l" r="r" t="t"/>
              <a:pathLst>
                <a:path extrusionOk="0" h="2954" w="2621">
                  <a:moveTo>
                    <a:pt x="1715" y="0"/>
                  </a:moveTo>
                  <a:lnTo>
                    <a:pt x="1715" y="0"/>
                  </a:lnTo>
                  <a:cubicBezTo>
                    <a:pt x="2001" y="262"/>
                    <a:pt x="2192" y="667"/>
                    <a:pt x="2192" y="1096"/>
                  </a:cubicBezTo>
                  <a:cubicBezTo>
                    <a:pt x="2192" y="1977"/>
                    <a:pt x="1501" y="2644"/>
                    <a:pt x="644" y="2644"/>
                  </a:cubicBezTo>
                  <a:cubicBezTo>
                    <a:pt x="429" y="2644"/>
                    <a:pt x="215" y="2596"/>
                    <a:pt x="1" y="2501"/>
                  </a:cubicBezTo>
                  <a:lnTo>
                    <a:pt x="1" y="2501"/>
                  </a:lnTo>
                  <a:cubicBezTo>
                    <a:pt x="286" y="2763"/>
                    <a:pt x="667" y="2953"/>
                    <a:pt x="1072" y="2953"/>
                  </a:cubicBezTo>
                  <a:cubicBezTo>
                    <a:pt x="1953" y="2953"/>
                    <a:pt x="2620" y="2263"/>
                    <a:pt x="2620" y="1406"/>
                  </a:cubicBezTo>
                  <a:cubicBezTo>
                    <a:pt x="2620" y="786"/>
                    <a:pt x="2263" y="239"/>
                    <a:pt x="1715" y="0"/>
                  </a:cubicBezTo>
                  <a:close/>
                </a:path>
              </a:pathLst>
            </a:custGeom>
            <a:solidFill>
              <a:srgbClr val="CBD2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4" name="Google Shape;3694;gd778a894d7_0_5564"/>
            <p:cNvSpPr/>
            <p:nvPr/>
          </p:nvSpPr>
          <p:spPr>
            <a:xfrm>
              <a:off x="2356787" y="3582512"/>
              <a:ext cx="241442" cy="102772"/>
            </a:xfrm>
            <a:custGeom>
              <a:rect b="b" l="l" r="r" t="t"/>
              <a:pathLst>
                <a:path extrusionOk="0" h="3447" w="8098">
                  <a:moveTo>
                    <a:pt x="6406" y="731"/>
                  </a:moveTo>
                  <a:cubicBezTo>
                    <a:pt x="6430" y="731"/>
                    <a:pt x="6478" y="731"/>
                    <a:pt x="6478" y="755"/>
                  </a:cubicBezTo>
                  <a:lnTo>
                    <a:pt x="7716" y="2541"/>
                  </a:lnTo>
                  <a:cubicBezTo>
                    <a:pt x="7740" y="2565"/>
                    <a:pt x="7716" y="2613"/>
                    <a:pt x="7716" y="2636"/>
                  </a:cubicBezTo>
                  <a:cubicBezTo>
                    <a:pt x="7716" y="2660"/>
                    <a:pt x="7692" y="2660"/>
                    <a:pt x="7668" y="2660"/>
                  </a:cubicBezTo>
                  <a:lnTo>
                    <a:pt x="3263" y="2660"/>
                  </a:lnTo>
                  <a:cubicBezTo>
                    <a:pt x="3429" y="2398"/>
                    <a:pt x="3549" y="2041"/>
                    <a:pt x="3549" y="1684"/>
                  </a:cubicBezTo>
                  <a:cubicBezTo>
                    <a:pt x="3525" y="1350"/>
                    <a:pt x="3406" y="993"/>
                    <a:pt x="3215" y="731"/>
                  </a:cubicBezTo>
                  <a:close/>
                  <a:moveTo>
                    <a:pt x="1786" y="350"/>
                  </a:moveTo>
                  <a:cubicBezTo>
                    <a:pt x="2548" y="350"/>
                    <a:pt x="3167" y="969"/>
                    <a:pt x="3167" y="1708"/>
                  </a:cubicBezTo>
                  <a:cubicBezTo>
                    <a:pt x="3167" y="2446"/>
                    <a:pt x="2548" y="3089"/>
                    <a:pt x="1786" y="3089"/>
                  </a:cubicBezTo>
                  <a:cubicBezTo>
                    <a:pt x="1048" y="3089"/>
                    <a:pt x="429" y="2446"/>
                    <a:pt x="429" y="1708"/>
                  </a:cubicBezTo>
                  <a:cubicBezTo>
                    <a:pt x="429" y="969"/>
                    <a:pt x="1048" y="350"/>
                    <a:pt x="1786" y="350"/>
                  </a:cubicBezTo>
                  <a:close/>
                  <a:moveTo>
                    <a:pt x="1842" y="0"/>
                  </a:moveTo>
                  <a:cubicBezTo>
                    <a:pt x="1768" y="0"/>
                    <a:pt x="1694" y="6"/>
                    <a:pt x="1620" y="17"/>
                  </a:cubicBezTo>
                  <a:cubicBezTo>
                    <a:pt x="810" y="112"/>
                    <a:pt x="167" y="755"/>
                    <a:pt x="95" y="1589"/>
                  </a:cubicBezTo>
                  <a:cubicBezTo>
                    <a:pt x="0" y="2565"/>
                    <a:pt x="810" y="3446"/>
                    <a:pt x="1786" y="3446"/>
                  </a:cubicBezTo>
                  <a:cubicBezTo>
                    <a:pt x="2215" y="3446"/>
                    <a:pt x="2596" y="3279"/>
                    <a:pt x="2906" y="3041"/>
                  </a:cubicBezTo>
                  <a:lnTo>
                    <a:pt x="7621" y="3041"/>
                  </a:lnTo>
                  <a:cubicBezTo>
                    <a:pt x="7740" y="3041"/>
                    <a:pt x="7907" y="2994"/>
                    <a:pt x="7978" y="2875"/>
                  </a:cubicBezTo>
                  <a:cubicBezTo>
                    <a:pt x="8097" y="2732"/>
                    <a:pt x="8097" y="2517"/>
                    <a:pt x="7978" y="2374"/>
                  </a:cubicBezTo>
                  <a:lnTo>
                    <a:pt x="6740" y="588"/>
                  </a:lnTo>
                  <a:cubicBezTo>
                    <a:pt x="6644" y="469"/>
                    <a:pt x="6525" y="398"/>
                    <a:pt x="6382" y="398"/>
                  </a:cubicBezTo>
                  <a:lnTo>
                    <a:pt x="2906" y="398"/>
                  </a:lnTo>
                  <a:cubicBezTo>
                    <a:pt x="2624" y="157"/>
                    <a:pt x="2241" y="0"/>
                    <a:pt x="1842" y="0"/>
                  </a:cubicBezTo>
                  <a:close/>
                </a:path>
              </a:pathLst>
            </a:custGeom>
            <a:solidFill>
              <a:srgbClr val="445D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5" name="Google Shape;3695;gd778a894d7_0_5564"/>
            <p:cNvSpPr/>
            <p:nvPr/>
          </p:nvSpPr>
          <p:spPr>
            <a:xfrm>
              <a:off x="2356787" y="3697748"/>
              <a:ext cx="300356" cy="103249"/>
            </a:xfrm>
            <a:custGeom>
              <a:rect b="b" l="l" r="r" t="t"/>
              <a:pathLst>
                <a:path extrusionOk="0" h="3463" w="10074">
                  <a:moveTo>
                    <a:pt x="1786" y="367"/>
                  </a:moveTo>
                  <a:cubicBezTo>
                    <a:pt x="2548" y="367"/>
                    <a:pt x="3167" y="1010"/>
                    <a:pt x="3167" y="1748"/>
                  </a:cubicBezTo>
                  <a:cubicBezTo>
                    <a:pt x="3167" y="2486"/>
                    <a:pt x="2548" y="3106"/>
                    <a:pt x="1786" y="3106"/>
                  </a:cubicBezTo>
                  <a:cubicBezTo>
                    <a:pt x="1048" y="3106"/>
                    <a:pt x="429" y="2486"/>
                    <a:pt x="429" y="1748"/>
                  </a:cubicBezTo>
                  <a:cubicBezTo>
                    <a:pt x="429" y="1010"/>
                    <a:pt x="1048" y="367"/>
                    <a:pt x="1786" y="367"/>
                  </a:cubicBezTo>
                  <a:close/>
                  <a:moveTo>
                    <a:pt x="1775" y="1"/>
                  </a:moveTo>
                  <a:cubicBezTo>
                    <a:pt x="1716" y="1"/>
                    <a:pt x="1656" y="4"/>
                    <a:pt x="1596" y="10"/>
                  </a:cubicBezTo>
                  <a:cubicBezTo>
                    <a:pt x="786" y="105"/>
                    <a:pt x="119" y="772"/>
                    <a:pt x="72" y="1605"/>
                  </a:cubicBezTo>
                  <a:cubicBezTo>
                    <a:pt x="0" y="2605"/>
                    <a:pt x="810" y="3463"/>
                    <a:pt x="1786" y="3463"/>
                  </a:cubicBezTo>
                  <a:cubicBezTo>
                    <a:pt x="2215" y="3463"/>
                    <a:pt x="2596" y="3320"/>
                    <a:pt x="2906" y="3082"/>
                  </a:cubicBezTo>
                  <a:lnTo>
                    <a:pt x="9597" y="3082"/>
                  </a:lnTo>
                  <a:cubicBezTo>
                    <a:pt x="9716" y="3082"/>
                    <a:pt x="9859" y="3034"/>
                    <a:pt x="9955" y="2915"/>
                  </a:cubicBezTo>
                  <a:cubicBezTo>
                    <a:pt x="10074" y="2748"/>
                    <a:pt x="10074" y="2558"/>
                    <a:pt x="9955" y="2391"/>
                  </a:cubicBezTo>
                  <a:lnTo>
                    <a:pt x="8692" y="605"/>
                  </a:lnTo>
                  <a:cubicBezTo>
                    <a:pt x="8621" y="486"/>
                    <a:pt x="8502" y="438"/>
                    <a:pt x="8335" y="438"/>
                  </a:cubicBezTo>
                  <a:lnTo>
                    <a:pt x="7073" y="438"/>
                  </a:lnTo>
                  <a:cubicBezTo>
                    <a:pt x="6978" y="438"/>
                    <a:pt x="6906" y="486"/>
                    <a:pt x="6883" y="581"/>
                  </a:cubicBezTo>
                  <a:cubicBezTo>
                    <a:pt x="6859" y="700"/>
                    <a:pt x="6954" y="796"/>
                    <a:pt x="7073" y="796"/>
                  </a:cubicBezTo>
                  <a:lnTo>
                    <a:pt x="8335" y="796"/>
                  </a:lnTo>
                  <a:cubicBezTo>
                    <a:pt x="8359" y="796"/>
                    <a:pt x="8407" y="796"/>
                    <a:pt x="8407" y="819"/>
                  </a:cubicBezTo>
                  <a:lnTo>
                    <a:pt x="9645" y="2605"/>
                  </a:lnTo>
                  <a:cubicBezTo>
                    <a:pt x="9693" y="2629"/>
                    <a:pt x="9645" y="2677"/>
                    <a:pt x="9645" y="2701"/>
                  </a:cubicBezTo>
                  <a:cubicBezTo>
                    <a:pt x="9645" y="2725"/>
                    <a:pt x="9621" y="2725"/>
                    <a:pt x="9597" y="2725"/>
                  </a:cubicBezTo>
                  <a:lnTo>
                    <a:pt x="3191" y="2725"/>
                  </a:lnTo>
                  <a:cubicBezTo>
                    <a:pt x="3382" y="2463"/>
                    <a:pt x="3501" y="2105"/>
                    <a:pt x="3501" y="1748"/>
                  </a:cubicBezTo>
                  <a:cubicBezTo>
                    <a:pt x="3501" y="1391"/>
                    <a:pt x="3382" y="1058"/>
                    <a:pt x="3191" y="772"/>
                  </a:cubicBezTo>
                  <a:lnTo>
                    <a:pt x="6240" y="772"/>
                  </a:lnTo>
                  <a:cubicBezTo>
                    <a:pt x="6311" y="772"/>
                    <a:pt x="6382" y="700"/>
                    <a:pt x="6406" y="605"/>
                  </a:cubicBezTo>
                  <a:cubicBezTo>
                    <a:pt x="6430" y="486"/>
                    <a:pt x="6359" y="415"/>
                    <a:pt x="6240" y="415"/>
                  </a:cubicBezTo>
                  <a:lnTo>
                    <a:pt x="2858" y="415"/>
                  </a:lnTo>
                  <a:cubicBezTo>
                    <a:pt x="2587" y="144"/>
                    <a:pt x="2189" y="1"/>
                    <a:pt x="1775" y="1"/>
                  </a:cubicBezTo>
                  <a:close/>
                </a:path>
              </a:pathLst>
            </a:custGeom>
            <a:solidFill>
              <a:srgbClr val="445D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6" name="Google Shape;3696;gd778a894d7_0_5564"/>
            <p:cNvSpPr/>
            <p:nvPr/>
          </p:nvSpPr>
          <p:spPr>
            <a:xfrm>
              <a:off x="2356787" y="3816592"/>
              <a:ext cx="357154" cy="102832"/>
            </a:xfrm>
            <a:custGeom>
              <a:rect b="b" l="l" r="r" t="t"/>
              <a:pathLst>
                <a:path extrusionOk="0" h="3449" w="11979">
                  <a:moveTo>
                    <a:pt x="1786" y="310"/>
                  </a:moveTo>
                  <a:cubicBezTo>
                    <a:pt x="2548" y="310"/>
                    <a:pt x="3167" y="953"/>
                    <a:pt x="3167" y="1692"/>
                  </a:cubicBezTo>
                  <a:cubicBezTo>
                    <a:pt x="3167" y="2430"/>
                    <a:pt x="2572" y="3049"/>
                    <a:pt x="1786" y="3049"/>
                  </a:cubicBezTo>
                  <a:cubicBezTo>
                    <a:pt x="1048" y="3049"/>
                    <a:pt x="429" y="2430"/>
                    <a:pt x="429" y="1692"/>
                  </a:cubicBezTo>
                  <a:cubicBezTo>
                    <a:pt x="429" y="953"/>
                    <a:pt x="1048" y="310"/>
                    <a:pt x="1786" y="310"/>
                  </a:cubicBezTo>
                  <a:close/>
                  <a:moveTo>
                    <a:pt x="1786" y="1"/>
                  </a:moveTo>
                  <a:cubicBezTo>
                    <a:pt x="810" y="1"/>
                    <a:pt x="0" y="858"/>
                    <a:pt x="72" y="1858"/>
                  </a:cubicBezTo>
                  <a:cubicBezTo>
                    <a:pt x="119" y="2668"/>
                    <a:pt x="786" y="3359"/>
                    <a:pt x="1596" y="3430"/>
                  </a:cubicBezTo>
                  <a:cubicBezTo>
                    <a:pt x="1673" y="3442"/>
                    <a:pt x="1751" y="3448"/>
                    <a:pt x="1829" y="3448"/>
                  </a:cubicBezTo>
                  <a:cubicBezTo>
                    <a:pt x="2213" y="3448"/>
                    <a:pt x="2601" y="3306"/>
                    <a:pt x="2858" y="3049"/>
                  </a:cubicBezTo>
                  <a:lnTo>
                    <a:pt x="3906" y="3049"/>
                  </a:lnTo>
                  <a:cubicBezTo>
                    <a:pt x="4001" y="3049"/>
                    <a:pt x="4049" y="3001"/>
                    <a:pt x="4072" y="2906"/>
                  </a:cubicBezTo>
                  <a:cubicBezTo>
                    <a:pt x="4120" y="2787"/>
                    <a:pt x="4025" y="2692"/>
                    <a:pt x="3906" y="2692"/>
                  </a:cubicBezTo>
                  <a:lnTo>
                    <a:pt x="3191" y="2692"/>
                  </a:lnTo>
                  <a:cubicBezTo>
                    <a:pt x="3358" y="2430"/>
                    <a:pt x="3477" y="2073"/>
                    <a:pt x="3477" y="1715"/>
                  </a:cubicBezTo>
                  <a:cubicBezTo>
                    <a:pt x="3477" y="1358"/>
                    <a:pt x="3358" y="1025"/>
                    <a:pt x="3191" y="739"/>
                  </a:cubicBezTo>
                  <a:lnTo>
                    <a:pt x="10264" y="739"/>
                  </a:lnTo>
                  <a:cubicBezTo>
                    <a:pt x="10312" y="739"/>
                    <a:pt x="10336" y="739"/>
                    <a:pt x="10336" y="763"/>
                  </a:cubicBezTo>
                  <a:lnTo>
                    <a:pt x="11574" y="2549"/>
                  </a:lnTo>
                  <a:cubicBezTo>
                    <a:pt x="11622" y="2573"/>
                    <a:pt x="11574" y="2620"/>
                    <a:pt x="11574" y="2644"/>
                  </a:cubicBezTo>
                  <a:cubicBezTo>
                    <a:pt x="11574" y="2668"/>
                    <a:pt x="11550" y="2668"/>
                    <a:pt x="11526" y="2668"/>
                  </a:cubicBezTo>
                  <a:lnTo>
                    <a:pt x="4739" y="2668"/>
                  </a:lnTo>
                  <a:cubicBezTo>
                    <a:pt x="4644" y="2668"/>
                    <a:pt x="4596" y="2739"/>
                    <a:pt x="4573" y="2811"/>
                  </a:cubicBezTo>
                  <a:cubicBezTo>
                    <a:pt x="4525" y="2930"/>
                    <a:pt x="4620" y="3025"/>
                    <a:pt x="4739" y="3025"/>
                  </a:cubicBezTo>
                  <a:lnTo>
                    <a:pt x="11526" y="3025"/>
                  </a:lnTo>
                  <a:cubicBezTo>
                    <a:pt x="11645" y="3025"/>
                    <a:pt x="11788" y="2978"/>
                    <a:pt x="11884" y="2858"/>
                  </a:cubicBezTo>
                  <a:cubicBezTo>
                    <a:pt x="11979" y="2692"/>
                    <a:pt x="11979" y="2501"/>
                    <a:pt x="11884" y="2335"/>
                  </a:cubicBezTo>
                  <a:lnTo>
                    <a:pt x="10645" y="548"/>
                  </a:lnTo>
                  <a:cubicBezTo>
                    <a:pt x="10550" y="429"/>
                    <a:pt x="10431" y="382"/>
                    <a:pt x="10288" y="382"/>
                  </a:cubicBezTo>
                  <a:lnTo>
                    <a:pt x="2906" y="382"/>
                  </a:lnTo>
                  <a:cubicBezTo>
                    <a:pt x="2596" y="144"/>
                    <a:pt x="2215" y="1"/>
                    <a:pt x="1786" y="1"/>
                  </a:cubicBezTo>
                  <a:close/>
                </a:path>
              </a:pathLst>
            </a:custGeom>
            <a:solidFill>
              <a:srgbClr val="445D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97" name="Google Shape;3697;gd778a894d7_0_5564"/>
          <p:cNvSpPr txBox="1"/>
          <p:nvPr/>
        </p:nvSpPr>
        <p:spPr>
          <a:xfrm>
            <a:off x="1930225" y="1969225"/>
            <a:ext cx="2606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Signika"/>
                <a:ea typeface="Signika"/>
                <a:cs typeface="Signika"/>
                <a:sym typeface="Signika"/>
              </a:rPr>
              <a:t>Definition of Feature</a:t>
            </a:r>
            <a:endParaRPr b="0" i="0" sz="2000" u="none" cap="none" strike="noStrike">
              <a:solidFill>
                <a:srgbClr val="000000"/>
              </a:solidFill>
              <a:latin typeface="Signika"/>
              <a:ea typeface="Signika"/>
              <a:cs typeface="Signika"/>
              <a:sym typeface="Signika"/>
            </a:endParaRPr>
          </a:p>
        </p:txBody>
      </p:sp>
      <p:grpSp>
        <p:nvGrpSpPr>
          <p:cNvPr id="3698" name="Google Shape;3698;gd778a894d7_0_5564"/>
          <p:cNvGrpSpPr/>
          <p:nvPr/>
        </p:nvGrpSpPr>
        <p:grpSpPr>
          <a:xfrm>
            <a:off x="1034444" y="2975671"/>
            <a:ext cx="741181" cy="556090"/>
            <a:chOff x="6637117" y="3397843"/>
            <a:chExt cx="353735" cy="254504"/>
          </a:xfrm>
        </p:grpSpPr>
        <p:sp>
          <p:nvSpPr>
            <p:cNvPr id="3699" name="Google Shape;3699;gd778a894d7_0_5564"/>
            <p:cNvSpPr/>
            <p:nvPr/>
          </p:nvSpPr>
          <p:spPr>
            <a:xfrm>
              <a:off x="6637117" y="3397843"/>
              <a:ext cx="353735" cy="254504"/>
            </a:xfrm>
            <a:custGeom>
              <a:rect b="b" l="l" r="r" t="t"/>
              <a:pathLst>
                <a:path extrusionOk="0" h="8002" w="11122">
                  <a:moveTo>
                    <a:pt x="1941" y="358"/>
                  </a:moveTo>
                  <a:cubicBezTo>
                    <a:pt x="2001" y="358"/>
                    <a:pt x="2048" y="405"/>
                    <a:pt x="2048" y="465"/>
                  </a:cubicBezTo>
                  <a:lnTo>
                    <a:pt x="2025" y="810"/>
                  </a:lnTo>
                  <a:lnTo>
                    <a:pt x="1334" y="810"/>
                  </a:lnTo>
                  <a:lnTo>
                    <a:pt x="1334" y="465"/>
                  </a:lnTo>
                  <a:cubicBezTo>
                    <a:pt x="1334" y="405"/>
                    <a:pt x="1370" y="358"/>
                    <a:pt x="1429" y="358"/>
                  </a:cubicBezTo>
                  <a:close/>
                  <a:moveTo>
                    <a:pt x="10002" y="1179"/>
                  </a:moveTo>
                  <a:cubicBezTo>
                    <a:pt x="10061" y="1179"/>
                    <a:pt x="10109" y="1227"/>
                    <a:pt x="10109" y="1286"/>
                  </a:cubicBezTo>
                  <a:lnTo>
                    <a:pt x="10097" y="1596"/>
                  </a:lnTo>
                  <a:lnTo>
                    <a:pt x="8752" y="1596"/>
                  </a:lnTo>
                  <a:lnTo>
                    <a:pt x="8752" y="1286"/>
                  </a:lnTo>
                  <a:cubicBezTo>
                    <a:pt x="8752" y="1227"/>
                    <a:pt x="8799" y="1179"/>
                    <a:pt x="8859" y="1179"/>
                  </a:cubicBezTo>
                  <a:close/>
                  <a:moveTo>
                    <a:pt x="1417" y="0"/>
                  </a:moveTo>
                  <a:cubicBezTo>
                    <a:pt x="1179" y="0"/>
                    <a:pt x="989" y="203"/>
                    <a:pt x="989" y="441"/>
                  </a:cubicBezTo>
                  <a:lnTo>
                    <a:pt x="989" y="774"/>
                  </a:lnTo>
                  <a:lnTo>
                    <a:pt x="846" y="774"/>
                  </a:lnTo>
                  <a:cubicBezTo>
                    <a:pt x="655" y="774"/>
                    <a:pt x="477" y="834"/>
                    <a:pt x="334" y="953"/>
                  </a:cubicBezTo>
                  <a:cubicBezTo>
                    <a:pt x="251" y="1012"/>
                    <a:pt x="251" y="1120"/>
                    <a:pt x="298" y="1191"/>
                  </a:cubicBezTo>
                  <a:cubicBezTo>
                    <a:pt x="332" y="1238"/>
                    <a:pt x="382" y="1259"/>
                    <a:pt x="431" y="1259"/>
                  </a:cubicBezTo>
                  <a:cubicBezTo>
                    <a:pt x="468" y="1259"/>
                    <a:pt x="506" y="1247"/>
                    <a:pt x="536" y="1227"/>
                  </a:cubicBezTo>
                  <a:cubicBezTo>
                    <a:pt x="644" y="1132"/>
                    <a:pt x="756" y="1114"/>
                    <a:pt x="865" y="1114"/>
                  </a:cubicBezTo>
                  <a:cubicBezTo>
                    <a:pt x="932" y="1114"/>
                    <a:pt x="998" y="1121"/>
                    <a:pt x="1062" y="1121"/>
                  </a:cubicBezTo>
                  <a:cubicBezTo>
                    <a:pt x="1077" y="1121"/>
                    <a:pt x="1093" y="1121"/>
                    <a:pt x="1108" y="1120"/>
                  </a:cubicBezTo>
                  <a:lnTo>
                    <a:pt x="2489" y="1120"/>
                  </a:lnTo>
                  <a:cubicBezTo>
                    <a:pt x="2751" y="1120"/>
                    <a:pt x="2977" y="1346"/>
                    <a:pt x="2977" y="1608"/>
                  </a:cubicBezTo>
                  <a:lnTo>
                    <a:pt x="2977" y="2239"/>
                  </a:lnTo>
                  <a:cubicBezTo>
                    <a:pt x="2977" y="2322"/>
                    <a:pt x="3049" y="2405"/>
                    <a:pt x="3144" y="2405"/>
                  </a:cubicBezTo>
                  <a:cubicBezTo>
                    <a:pt x="3227" y="2405"/>
                    <a:pt x="3311" y="2322"/>
                    <a:pt x="3311" y="2239"/>
                  </a:cubicBezTo>
                  <a:lnTo>
                    <a:pt x="3311" y="1929"/>
                  </a:lnTo>
                  <a:lnTo>
                    <a:pt x="10311" y="1929"/>
                  </a:lnTo>
                  <a:cubicBezTo>
                    <a:pt x="10573" y="1941"/>
                    <a:pt x="10776" y="2167"/>
                    <a:pt x="10776" y="2417"/>
                  </a:cubicBezTo>
                  <a:lnTo>
                    <a:pt x="10776" y="2608"/>
                  </a:lnTo>
                  <a:lnTo>
                    <a:pt x="10490" y="2608"/>
                  </a:lnTo>
                  <a:cubicBezTo>
                    <a:pt x="10407" y="2608"/>
                    <a:pt x="10335" y="2679"/>
                    <a:pt x="10335" y="2774"/>
                  </a:cubicBezTo>
                  <a:cubicBezTo>
                    <a:pt x="10335" y="2858"/>
                    <a:pt x="10407" y="2941"/>
                    <a:pt x="10490" y="2941"/>
                  </a:cubicBezTo>
                  <a:lnTo>
                    <a:pt x="10776" y="2941"/>
                  </a:lnTo>
                  <a:lnTo>
                    <a:pt x="10776" y="6846"/>
                  </a:lnTo>
                  <a:lnTo>
                    <a:pt x="10014" y="6846"/>
                  </a:lnTo>
                  <a:cubicBezTo>
                    <a:pt x="9764" y="6846"/>
                    <a:pt x="9573" y="6644"/>
                    <a:pt x="9573" y="6406"/>
                  </a:cubicBezTo>
                  <a:lnTo>
                    <a:pt x="9573" y="3382"/>
                  </a:lnTo>
                  <a:cubicBezTo>
                    <a:pt x="9573" y="3191"/>
                    <a:pt x="9704" y="3013"/>
                    <a:pt x="9883" y="2953"/>
                  </a:cubicBezTo>
                  <a:cubicBezTo>
                    <a:pt x="9978" y="2917"/>
                    <a:pt x="10014" y="2834"/>
                    <a:pt x="9990" y="2739"/>
                  </a:cubicBezTo>
                  <a:cubicBezTo>
                    <a:pt x="9962" y="2675"/>
                    <a:pt x="9907" y="2632"/>
                    <a:pt x="9839" y="2632"/>
                  </a:cubicBezTo>
                  <a:cubicBezTo>
                    <a:pt x="9819" y="2632"/>
                    <a:pt x="9797" y="2635"/>
                    <a:pt x="9776" y="2644"/>
                  </a:cubicBezTo>
                  <a:cubicBezTo>
                    <a:pt x="9454" y="2739"/>
                    <a:pt x="9228" y="3036"/>
                    <a:pt x="9228" y="3382"/>
                  </a:cubicBezTo>
                  <a:lnTo>
                    <a:pt x="9228" y="6406"/>
                  </a:lnTo>
                  <a:cubicBezTo>
                    <a:pt x="9228" y="6835"/>
                    <a:pt x="9573" y="7180"/>
                    <a:pt x="10002" y="7180"/>
                  </a:cubicBezTo>
                  <a:lnTo>
                    <a:pt x="10764" y="7180"/>
                  </a:lnTo>
                  <a:cubicBezTo>
                    <a:pt x="10764" y="7442"/>
                    <a:pt x="10538" y="7668"/>
                    <a:pt x="10276" y="7668"/>
                  </a:cubicBezTo>
                  <a:lnTo>
                    <a:pt x="3132" y="7668"/>
                  </a:lnTo>
                  <a:cubicBezTo>
                    <a:pt x="3203" y="7573"/>
                    <a:pt x="3251" y="7466"/>
                    <a:pt x="3275" y="7335"/>
                  </a:cubicBezTo>
                  <a:cubicBezTo>
                    <a:pt x="3287" y="7251"/>
                    <a:pt x="3227" y="7156"/>
                    <a:pt x="3144" y="7144"/>
                  </a:cubicBezTo>
                  <a:cubicBezTo>
                    <a:pt x="3136" y="7143"/>
                    <a:pt x="3128" y="7143"/>
                    <a:pt x="3120" y="7143"/>
                  </a:cubicBezTo>
                  <a:cubicBezTo>
                    <a:pt x="3035" y="7143"/>
                    <a:pt x="2964" y="7199"/>
                    <a:pt x="2953" y="7275"/>
                  </a:cubicBezTo>
                  <a:cubicBezTo>
                    <a:pt x="2906" y="7501"/>
                    <a:pt x="2691" y="7668"/>
                    <a:pt x="2477" y="7668"/>
                  </a:cubicBezTo>
                  <a:lnTo>
                    <a:pt x="751" y="7668"/>
                  </a:lnTo>
                  <a:cubicBezTo>
                    <a:pt x="513" y="7632"/>
                    <a:pt x="334" y="7430"/>
                    <a:pt x="334" y="7180"/>
                  </a:cubicBezTo>
                  <a:lnTo>
                    <a:pt x="334" y="2548"/>
                  </a:lnTo>
                  <a:lnTo>
                    <a:pt x="334" y="1691"/>
                  </a:lnTo>
                  <a:cubicBezTo>
                    <a:pt x="334" y="1596"/>
                    <a:pt x="251" y="1524"/>
                    <a:pt x="167" y="1524"/>
                  </a:cubicBezTo>
                  <a:cubicBezTo>
                    <a:pt x="72" y="1524"/>
                    <a:pt x="1" y="1596"/>
                    <a:pt x="1" y="1691"/>
                  </a:cubicBezTo>
                  <a:lnTo>
                    <a:pt x="1" y="7180"/>
                  </a:lnTo>
                  <a:cubicBezTo>
                    <a:pt x="1" y="7585"/>
                    <a:pt x="298" y="7918"/>
                    <a:pt x="691" y="7978"/>
                  </a:cubicBezTo>
                  <a:cubicBezTo>
                    <a:pt x="703" y="7978"/>
                    <a:pt x="727" y="7978"/>
                    <a:pt x="751" y="8001"/>
                  </a:cubicBezTo>
                  <a:lnTo>
                    <a:pt x="10276" y="8001"/>
                  </a:lnTo>
                  <a:cubicBezTo>
                    <a:pt x="10716" y="8001"/>
                    <a:pt x="11085" y="7620"/>
                    <a:pt x="11085" y="7180"/>
                  </a:cubicBezTo>
                  <a:lnTo>
                    <a:pt x="11085" y="2405"/>
                  </a:lnTo>
                  <a:cubicBezTo>
                    <a:pt x="11121" y="2001"/>
                    <a:pt x="10823" y="1655"/>
                    <a:pt x="10442" y="1596"/>
                  </a:cubicBezTo>
                  <a:lnTo>
                    <a:pt x="10442" y="1262"/>
                  </a:lnTo>
                  <a:cubicBezTo>
                    <a:pt x="10442" y="1024"/>
                    <a:pt x="10240" y="834"/>
                    <a:pt x="10002" y="834"/>
                  </a:cubicBezTo>
                  <a:lnTo>
                    <a:pt x="8859" y="834"/>
                  </a:lnTo>
                  <a:cubicBezTo>
                    <a:pt x="8621" y="834"/>
                    <a:pt x="8430" y="1024"/>
                    <a:pt x="8430" y="1262"/>
                  </a:cubicBezTo>
                  <a:lnTo>
                    <a:pt x="8430" y="1584"/>
                  </a:lnTo>
                  <a:lnTo>
                    <a:pt x="7966" y="1584"/>
                  </a:lnTo>
                  <a:lnTo>
                    <a:pt x="7621" y="834"/>
                  </a:lnTo>
                  <a:cubicBezTo>
                    <a:pt x="7502" y="572"/>
                    <a:pt x="7240" y="405"/>
                    <a:pt x="6942" y="405"/>
                  </a:cubicBezTo>
                  <a:lnTo>
                    <a:pt x="5597" y="405"/>
                  </a:lnTo>
                  <a:cubicBezTo>
                    <a:pt x="5358" y="405"/>
                    <a:pt x="5120" y="524"/>
                    <a:pt x="4989" y="715"/>
                  </a:cubicBezTo>
                  <a:cubicBezTo>
                    <a:pt x="4930" y="798"/>
                    <a:pt x="4966" y="893"/>
                    <a:pt x="5037" y="941"/>
                  </a:cubicBezTo>
                  <a:cubicBezTo>
                    <a:pt x="5064" y="963"/>
                    <a:pt x="5096" y="974"/>
                    <a:pt x="5128" y="974"/>
                  </a:cubicBezTo>
                  <a:cubicBezTo>
                    <a:pt x="5181" y="974"/>
                    <a:pt x="5234" y="945"/>
                    <a:pt x="5263" y="893"/>
                  </a:cubicBezTo>
                  <a:cubicBezTo>
                    <a:pt x="5335" y="798"/>
                    <a:pt x="5466" y="715"/>
                    <a:pt x="5597" y="715"/>
                  </a:cubicBezTo>
                  <a:lnTo>
                    <a:pt x="6942" y="715"/>
                  </a:lnTo>
                  <a:cubicBezTo>
                    <a:pt x="7109" y="715"/>
                    <a:pt x="7252" y="810"/>
                    <a:pt x="7323" y="953"/>
                  </a:cubicBezTo>
                  <a:lnTo>
                    <a:pt x="7609" y="1572"/>
                  </a:lnTo>
                  <a:lnTo>
                    <a:pt x="4942" y="1572"/>
                  </a:lnTo>
                  <a:lnTo>
                    <a:pt x="4989" y="1465"/>
                  </a:lnTo>
                  <a:cubicBezTo>
                    <a:pt x="5037" y="1370"/>
                    <a:pt x="4989" y="1286"/>
                    <a:pt x="4918" y="1239"/>
                  </a:cubicBezTo>
                  <a:cubicBezTo>
                    <a:pt x="4891" y="1225"/>
                    <a:pt x="4866" y="1219"/>
                    <a:pt x="4841" y="1219"/>
                  </a:cubicBezTo>
                  <a:cubicBezTo>
                    <a:pt x="4779" y="1219"/>
                    <a:pt x="4726" y="1259"/>
                    <a:pt x="4692" y="1310"/>
                  </a:cubicBezTo>
                  <a:lnTo>
                    <a:pt x="4573" y="1572"/>
                  </a:lnTo>
                  <a:lnTo>
                    <a:pt x="3311" y="1572"/>
                  </a:lnTo>
                  <a:cubicBezTo>
                    <a:pt x="3299" y="1131"/>
                    <a:pt x="2918" y="774"/>
                    <a:pt x="2489" y="774"/>
                  </a:cubicBezTo>
                  <a:lnTo>
                    <a:pt x="2358" y="774"/>
                  </a:lnTo>
                  <a:lnTo>
                    <a:pt x="2358" y="441"/>
                  </a:lnTo>
                  <a:cubicBezTo>
                    <a:pt x="2358" y="203"/>
                    <a:pt x="2168" y="0"/>
                    <a:pt x="1918"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0" name="Google Shape;3700;gd778a894d7_0_5564"/>
            <p:cNvSpPr/>
            <p:nvPr/>
          </p:nvSpPr>
          <p:spPr>
            <a:xfrm>
              <a:off x="6732532" y="3484925"/>
              <a:ext cx="10273" cy="129923"/>
            </a:xfrm>
            <a:custGeom>
              <a:rect b="b" l="l" r="r" t="t"/>
              <a:pathLst>
                <a:path extrusionOk="0" h="4085" w="323">
                  <a:moveTo>
                    <a:pt x="156" y="1"/>
                  </a:moveTo>
                  <a:cubicBezTo>
                    <a:pt x="72" y="1"/>
                    <a:pt x="1" y="84"/>
                    <a:pt x="1" y="167"/>
                  </a:cubicBezTo>
                  <a:lnTo>
                    <a:pt x="1" y="3918"/>
                  </a:lnTo>
                  <a:cubicBezTo>
                    <a:pt x="1" y="4013"/>
                    <a:pt x="72" y="4085"/>
                    <a:pt x="156" y="4085"/>
                  </a:cubicBezTo>
                  <a:cubicBezTo>
                    <a:pt x="251" y="4085"/>
                    <a:pt x="322" y="4013"/>
                    <a:pt x="322" y="3918"/>
                  </a:cubicBezTo>
                  <a:lnTo>
                    <a:pt x="322" y="167"/>
                  </a:lnTo>
                  <a:cubicBezTo>
                    <a:pt x="322" y="84"/>
                    <a:pt x="251" y="1"/>
                    <a:pt x="156"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1" name="Google Shape;3701;gd778a894d7_0_5564"/>
            <p:cNvSpPr/>
            <p:nvPr/>
          </p:nvSpPr>
          <p:spPr>
            <a:xfrm>
              <a:off x="6903707" y="3467591"/>
              <a:ext cx="38293" cy="29483"/>
            </a:xfrm>
            <a:custGeom>
              <a:rect b="b" l="l" r="r" t="t"/>
              <a:pathLst>
                <a:path extrusionOk="0" h="927" w="1204">
                  <a:moveTo>
                    <a:pt x="728" y="0"/>
                  </a:moveTo>
                  <a:cubicBezTo>
                    <a:pt x="676" y="0"/>
                    <a:pt x="625" y="26"/>
                    <a:pt x="596" y="70"/>
                  </a:cubicBezTo>
                  <a:cubicBezTo>
                    <a:pt x="536" y="153"/>
                    <a:pt x="572" y="248"/>
                    <a:pt x="644" y="296"/>
                  </a:cubicBezTo>
                  <a:cubicBezTo>
                    <a:pt x="775" y="391"/>
                    <a:pt x="703" y="593"/>
                    <a:pt x="548" y="593"/>
                  </a:cubicBezTo>
                  <a:cubicBezTo>
                    <a:pt x="453" y="593"/>
                    <a:pt x="370" y="510"/>
                    <a:pt x="394" y="403"/>
                  </a:cubicBezTo>
                  <a:cubicBezTo>
                    <a:pt x="405" y="308"/>
                    <a:pt x="346" y="224"/>
                    <a:pt x="251" y="212"/>
                  </a:cubicBezTo>
                  <a:cubicBezTo>
                    <a:pt x="238" y="209"/>
                    <a:pt x="225" y="207"/>
                    <a:pt x="213" y="207"/>
                  </a:cubicBezTo>
                  <a:cubicBezTo>
                    <a:pt x="141" y="207"/>
                    <a:pt x="70" y="262"/>
                    <a:pt x="60" y="343"/>
                  </a:cubicBezTo>
                  <a:cubicBezTo>
                    <a:pt x="1" y="653"/>
                    <a:pt x="239" y="927"/>
                    <a:pt x="548" y="927"/>
                  </a:cubicBezTo>
                  <a:cubicBezTo>
                    <a:pt x="1013" y="927"/>
                    <a:pt x="1203" y="308"/>
                    <a:pt x="822" y="34"/>
                  </a:cubicBezTo>
                  <a:cubicBezTo>
                    <a:pt x="794" y="11"/>
                    <a:pt x="761" y="0"/>
                    <a:pt x="728"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2" name="Google Shape;3702;gd778a894d7_0_5564"/>
            <p:cNvSpPr/>
            <p:nvPr/>
          </p:nvSpPr>
          <p:spPr>
            <a:xfrm>
              <a:off x="6750725" y="3461739"/>
              <a:ext cx="177249" cy="177345"/>
            </a:xfrm>
            <a:custGeom>
              <a:rect b="b" l="l" r="r" t="t"/>
              <a:pathLst>
                <a:path extrusionOk="0" h="5576" w="5573">
                  <a:moveTo>
                    <a:pt x="2753" y="0"/>
                  </a:moveTo>
                  <a:cubicBezTo>
                    <a:pt x="2168" y="0"/>
                    <a:pt x="1571" y="186"/>
                    <a:pt x="1048" y="599"/>
                  </a:cubicBezTo>
                  <a:cubicBezTo>
                    <a:pt x="977" y="658"/>
                    <a:pt x="953" y="765"/>
                    <a:pt x="1013" y="837"/>
                  </a:cubicBezTo>
                  <a:cubicBezTo>
                    <a:pt x="1049" y="881"/>
                    <a:pt x="1103" y="906"/>
                    <a:pt x="1156" y="906"/>
                  </a:cubicBezTo>
                  <a:cubicBezTo>
                    <a:pt x="1190" y="906"/>
                    <a:pt x="1223" y="896"/>
                    <a:pt x="1251" y="873"/>
                  </a:cubicBezTo>
                  <a:cubicBezTo>
                    <a:pt x="1711" y="505"/>
                    <a:pt x="2238" y="339"/>
                    <a:pt x="2753" y="339"/>
                  </a:cubicBezTo>
                  <a:cubicBezTo>
                    <a:pt x="4023" y="339"/>
                    <a:pt x="5227" y="1342"/>
                    <a:pt x="5227" y="2790"/>
                  </a:cubicBezTo>
                  <a:cubicBezTo>
                    <a:pt x="5227" y="3373"/>
                    <a:pt x="5013" y="3921"/>
                    <a:pt x="4668" y="4361"/>
                  </a:cubicBezTo>
                  <a:cubicBezTo>
                    <a:pt x="4203" y="4933"/>
                    <a:pt x="3501" y="5242"/>
                    <a:pt x="2775" y="5242"/>
                  </a:cubicBezTo>
                  <a:cubicBezTo>
                    <a:pt x="1417" y="5242"/>
                    <a:pt x="322" y="4147"/>
                    <a:pt x="322" y="2790"/>
                  </a:cubicBezTo>
                  <a:cubicBezTo>
                    <a:pt x="322" y="2242"/>
                    <a:pt x="501" y="1730"/>
                    <a:pt x="822" y="1301"/>
                  </a:cubicBezTo>
                  <a:cubicBezTo>
                    <a:pt x="882" y="1230"/>
                    <a:pt x="870" y="1123"/>
                    <a:pt x="798" y="1075"/>
                  </a:cubicBezTo>
                  <a:cubicBezTo>
                    <a:pt x="763" y="1050"/>
                    <a:pt x="727" y="1038"/>
                    <a:pt x="692" y="1038"/>
                  </a:cubicBezTo>
                  <a:cubicBezTo>
                    <a:pt x="644" y="1038"/>
                    <a:pt x="600" y="1062"/>
                    <a:pt x="572" y="1111"/>
                  </a:cubicBezTo>
                  <a:cubicBezTo>
                    <a:pt x="203" y="1599"/>
                    <a:pt x="0" y="2182"/>
                    <a:pt x="0" y="2790"/>
                  </a:cubicBezTo>
                  <a:cubicBezTo>
                    <a:pt x="0" y="4325"/>
                    <a:pt x="1251" y="5576"/>
                    <a:pt x="2787" y="5576"/>
                  </a:cubicBezTo>
                  <a:cubicBezTo>
                    <a:pt x="3620" y="5576"/>
                    <a:pt x="4394" y="5195"/>
                    <a:pt x="4930" y="4575"/>
                  </a:cubicBezTo>
                  <a:cubicBezTo>
                    <a:pt x="5346" y="4087"/>
                    <a:pt x="5573" y="3444"/>
                    <a:pt x="5573" y="2790"/>
                  </a:cubicBezTo>
                  <a:cubicBezTo>
                    <a:pt x="5564" y="1130"/>
                    <a:pt x="4194" y="0"/>
                    <a:pt x="2753"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3" name="Google Shape;3703;gd778a894d7_0_5564"/>
            <p:cNvSpPr/>
            <p:nvPr/>
          </p:nvSpPr>
          <p:spPr>
            <a:xfrm>
              <a:off x="6778363" y="3495166"/>
              <a:ext cx="134090" cy="110681"/>
            </a:xfrm>
            <a:custGeom>
              <a:rect b="b" l="l" r="r" t="t"/>
              <a:pathLst>
                <a:path extrusionOk="0" h="3480" w="4216">
                  <a:moveTo>
                    <a:pt x="1906" y="0"/>
                  </a:moveTo>
                  <a:cubicBezTo>
                    <a:pt x="834" y="0"/>
                    <a:pt x="1" y="965"/>
                    <a:pt x="179" y="2024"/>
                  </a:cubicBezTo>
                  <a:cubicBezTo>
                    <a:pt x="190" y="2100"/>
                    <a:pt x="271" y="2157"/>
                    <a:pt x="348" y="2157"/>
                  </a:cubicBezTo>
                  <a:cubicBezTo>
                    <a:pt x="355" y="2157"/>
                    <a:pt x="363" y="2156"/>
                    <a:pt x="370" y="2155"/>
                  </a:cubicBezTo>
                  <a:cubicBezTo>
                    <a:pt x="465" y="2143"/>
                    <a:pt x="525" y="2048"/>
                    <a:pt x="501" y="1965"/>
                  </a:cubicBezTo>
                  <a:cubicBezTo>
                    <a:pt x="348" y="1037"/>
                    <a:pt x="1082" y="310"/>
                    <a:pt x="1901" y="310"/>
                  </a:cubicBezTo>
                  <a:cubicBezTo>
                    <a:pt x="2228" y="310"/>
                    <a:pt x="2568" y="426"/>
                    <a:pt x="2870" y="691"/>
                  </a:cubicBezTo>
                  <a:cubicBezTo>
                    <a:pt x="3442" y="1215"/>
                    <a:pt x="3477" y="2108"/>
                    <a:pt x="2941" y="2691"/>
                  </a:cubicBezTo>
                  <a:cubicBezTo>
                    <a:pt x="2660" y="2994"/>
                    <a:pt x="2278" y="3142"/>
                    <a:pt x="1899" y="3142"/>
                  </a:cubicBezTo>
                  <a:cubicBezTo>
                    <a:pt x="1444" y="3142"/>
                    <a:pt x="993" y="2928"/>
                    <a:pt x="727" y="2512"/>
                  </a:cubicBezTo>
                  <a:cubicBezTo>
                    <a:pt x="696" y="2466"/>
                    <a:pt x="645" y="2435"/>
                    <a:pt x="590" y="2435"/>
                  </a:cubicBezTo>
                  <a:cubicBezTo>
                    <a:pt x="561" y="2435"/>
                    <a:pt x="530" y="2444"/>
                    <a:pt x="501" y="2465"/>
                  </a:cubicBezTo>
                  <a:cubicBezTo>
                    <a:pt x="429" y="2512"/>
                    <a:pt x="405" y="2620"/>
                    <a:pt x="465" y="2691"/>
                  </a:cubicBezTo>
                  <a:cubicBezTo>
                    <a:pt x="803" y="3212"/>
                    <a:pt x="1362" y="3480"/>
                    <a:pt x="1924" y="3480"/>
                  </a:cubicBezTo>
                  <a:cubicBezTo>
                    <a:pt x="2390" y="3480"/>
                    <a:pt x="2858" y="3295"/>
                    <a:pt x="3203" y="2917"/>
                  </a:cubicBezTo>
                  <a:cubicBezTo>
                    <a:pt x="4215" y="1810"/>
                    <a:pt x="3418" y="0"/>
                    <a:pt x="1906"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4" name="Google Shape;3704;gd778a894d7_0_5564"/>
            <p:cNvSpPr/>
            <p:nvPr/>
          </p:nvSpPr>
          <p:spPr>
            <a:xfrm>
              <a:off x="6820791" y="3521501"/>
              <a:ext cx="49997" cy="41665"/>
            </a:xfrm>
            <a:custGeom>
              <a:rect b="b" l="l" r="r" t="t"/>
              <a:pathLst>
                <a:path extrusionOk="0" h="1310" w="1572">
                  <a:moveTo>
                    <a:pt x="756" y="0"/>
                  </a:moveTo>
                  <a:cubicBezTo>
                    <a:pt x="743" y="0"/>
                    <a:pt x="729" y="2"/>
                    <a:pt x="715" y="6"/>
                  </a:cubicBezTo>
                  <a:cubicBezTo>
                    <a:pt x="203" y="101"/>
                    <a:pt x="0" y="744"/>
                    <a:pt x="381" y="1113"/>
                  </a:cubicBezTo>
                  <a:cubicBezTo>
                    <a:pt x="506" y="1244"/>
                    <a:pt x="676" y="1309"/>
                    <a:pt x="845" y="1309"/>
                  </a:cubicBezTo>
                  <a:cubicBezTo>
                    <a:pt x="1015" y="1309"/>
                    <a:pt x="1185" y="1244"/>
                    <a:pt x="1310" y="1113"/>
                  </a:cubicBezTo>
                  <a:cubicBezTo>
                    <a:pt x="1524" y="911"/>
                    <a:pt x="1572" y="613"/>
                    <a:pt x="1453" y="363"/>
                  </a:cubicBezTo>
                  <a:cubicBezTo>
                    <a:pt x="1418" y="301"/>
                    <a:pt x="1356" y="266"/>
                    <a:pt x="1293" y="266"/>
                  </a:cubicBezTo>
                  <a:cubicBezTo>
                    <a:pt x="1271" y="266"/>
                    <a:pt x="1248" y="270"/>
                    <a:pt x="1226" y="280"/>
                  </a:cubicBezTo>
                  <a:cubicBezTo>
                    <a:pt x="1155" y="327"/>
                    <a:pt x="1107" y="422"/>
                    <a:pt x="1155" y="506"/>
                  </a:cubicBezTo>
                  <a:cubicBezTo>
                    <a:pt x="1215" y="625"/>
                    <a:pt x="1191" y="791"/>
                    <a:pt x="1096" y="899"/>
                  </a:cubicBezTo>
                  <a:cubicBezTo>
                    <a:pt x="1024" y="964"/>
                    <a:pt x="938" y="997"/>
                    <a:pt x="851" y="997"/>
                  </a:cubicBezTo>
                  <a:cubicBezTo>
                    <a:pt x="765" y="997"/>
                    <a:pt x="679" y="964"/>
                    <a:pt x="607" y="899"/>
                  </a:cubicBezTo>
                  <a:cubicBezTo>
                    <a:pt x="417" y="696"/>
                    <a:pt x="524" y="375"/>
                    <a:pt x="774" y="327"/>
                  </a:cubicBezTo>
                  <a:cubicBezTo>
                    <a:pt x="869" y="315"/>
                    <a:pt x="929" y="220"/>
                    <a:pt x="905" y="137"/>
                  </a:cubicBezTo>
                  <a:cubicBezTo>
                    <a:pt x="895" y="56"/>
                    <a:pt x="833" y="0"/>
                    <a:pt x="756"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05" name="Google Shape;3705;gd778a894d7_0_5564"/>
          <p:cNvSpPr txBox="1"/>
          <p:nvPr/>
        </p:nvSpPr>
        <p:spPr>
          <a:xfrm>
            <a:off x="1930225" y="2975963"/>
            <a:ext cx="2606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Signika"/>
                <a:ea typeface="Signika"/>
                <a:cs typeface="Signika"/>
                <a:sym typeface="Signika"/>
              </a:rPr>
              <a:t>Images</a:t>
            </a:r>
            <a:endParaRPr b="0" i="0" sz="2000" u="none" cap="none" strike="noStrike">
              <a:solidFill>
                <a:srgbClr val="000000"/>
              </a:solidFill>
              <a:latin typeface="Signika"/>
              <a:ea typeface="Signika"/>
              <a:cs typeface="Signika"/>
              <a:sym typeface="Signika"/>
            </a:endParaRPr>
          </a:p>
        </p:txBody>
      </p:sp>
      <p:grpSp>
        <p:nvGrpSpPr>
          <p:cNvPr id="3706" name="Google Shape;3706;gd778a894d7_0_5564"/>
          <p:cNvGrpSpPr/>
          <p:nvPr/>
        </p:nvGrpSpPr>
        <p:grpSpPr>
          <a:xfrm>
            <a:off x="954044" y="3925222"/>
            <a:ext cx="741194" cy="492596"/>
            <a:chOff x="5727616" y="4204699"/>
            <a:chExt cx="440505" cy="290018"/>
          </a:xfrm>
        </p:grpSpPr>
        <p:sp>
          <p:nvSpPr>
            <p:cNvPr id="3707" name="Google Shape;3707;gd778a894d7_0_5564"/>
            <p:cNvSpPr/>
            <p:nvPr/>
          </p:nvSpPr>
          <p:spPr>
            <a:xfrm>
              <a:off x="5727616" y="4204699"/>
              <a:ext cx="440505" cy="290018"/>
            </a:xfrm>
            <a:custGeom>
              <a:rect b="b" l="l" r="r" t="t"/>
              <a:pathLst>
                <a:path extrusionOk="0" h="9133" w="13872">
                  <a:moveTo>
                    <a:pt x="13145" y="4465"/>
                  </a:moveTo>
                  <a:lnTo>
                    <a:pt x="13145" y="4870"/>
                  </a:lnTo>
                  <a:lnTo>
                    <a:pt x="12752" y="4870"/>
                  </a:lnTo>
                  <a:lnTo>
                    <a:pt x="12752" y="4465"/>
                  </a:lnTo>
                  <a:close/>
                  <a:moveTo>
                    <a:pt x="1275" y="3941"/>
                  </a:moveTo>
                  <a:lnTo>
                    <a:pt x="1275" y="4430"/>
                  </a:lnTo>
                  <a:cubicBezTo>
                    <a:pt x="1275" y="4775"/>
                    <a:pt x="1013" y="5049"/>
                    <a:pt x="668" y="5049"/>
                  </a:cubicBezTo>
                  <a:lnTo>
                    <a:pt x="418" y="5049"/>
                  </a:lnTo>
                  <a:cubicBezTo>
                    <a:pt x="501" y="4549"/>
                    <a:pt x="810" y="4120"/>
                    <a:pt x="1275" y="3941"/>
                  </a:cubicBezTo>
                  <a:close/>
                  <a:moveTo>
                    <a:pt x="9121" y="417"/>
                  </a:moveTo>
                  <a:cubicBezTo>
                    <a:pt x="9562" y="417"/>
                    <a:pt x="9978" y="620"/>
                    <a:pt x="10252" y="977"/>
                  </a:cubicBezTo>
                  <a:lnTo>
                    <a:pt x="12205" y="3584"/>
                  </a:lnTo>
                  <a:cubicBezTo>
                    <a:pt x="12240" y="3632"/>
                    <a:pt x="12300" y="3656"/>
                    <a:pt x="12360" y="3656"/>
                  </a:cubicBezTo>
                  <a:lnTo>
                    <a:pt x="13312" y="3656"/>
                  </a:lnTo>
                  <a:cubicBezTo>
                    <a:pt x="13431" y="3656"/>
                    <a:pt x="13514" y="3775"/>
                    <a:pt x="13467" y="3882"/>
                  </a:cubicBezTo>
                  <a:lnTo>
                    <a:pt x="13372" y="4060"/>
                  </a:lnTo>
                  <a:lnTo>
                    <a:pt x="12574" y="4060"/>
                  </a:lnTo>
                  <a:cubicBezTo>
                    <a:pt x="12455" y="4060"/>
                    <a:pt x="12360" y="4156"/>
                    <a:pt x="12360" y="4275"/>
                  </a:cubicBezTo>
                  <a:lnTo>
                    <a:pt x="12360" y="5084"/>
                  </a:lnTo>
                  <a:cubicBezTo>
                    <a:pt x="12360" y="5203"/>
                    <a:pt x="12455" y="5299"/>
                    <a:pt x="12574" y="5299"/>
                  </a:cubicBezTo>
                  <a:lnTo>
                    <a:pt x="13181" y="5299"/>
                  </a:lnTo>
                  <a:lnTo>
                    <a:pt x="13181" y="5596"/>
                  </a:lnTo>
                  <a:cubicBezTo>
                    <a:pt x="13181" y="5787"/>
                    <a:pt x="13252" y="5977"/>
                    <a:pt x="13395" y="6096"/>
                  </a:cubicBezTo>
                  <a:cubicBezTo>
                    <a:pt x="13455" y="6156"/>
                    <a:pt x="13479" y="6227"/>
                    <a:pt x="13479" y="6323"/>
                  </a:cubicBezTo>
                  <a:lnTo>
                    <a:pt x="13479" y="6692"/>
                  </a:lnTo>
                  <a:lnTo>
                    <a:pt x="13443" y="6692"/>
                  </a:lnTo>
                  <a:cubicBezTo>
                    <a:pt x="13443" y="7037"/>
                    <a:pt x="13181" y="7311"/>
                    <a:pt x="12836" y="7311"/>
                  </a:cubicBezTo>
                  <a:lnTo>
                    <a:pt x="12526" y="7311"/>
                  </a:lnTo>
                  <a:cubicBezTo>
                    <a:pt x="12419" y="6501"/>
                    <a:pt x="11740" y="5894"/>
                    <a:pt x="10919" y="5894"/>
                  </a:cubicBezTo>
                  <a:cubicBezTo>
                    <a:pt x="10097" y="5894"/>
                    <a:pt x="9419" y="6513"/>
                    <a:pt x="9312" y="7311"/>
                  </a:cubicBezTo>
                  <a:lnTo>
                    <a:pt x="4061" y="7311"/>
                  </a:lnTo>
                  <a:cubicBezTo>
                    <a:pt x="3954" y="6501"/>
                    <a:pt x="3275" y="5894"/>
                    <a:pt x="2454" y="5894"/>
                  </a:cubicBezTo>
                  <a:cubicBezTo>
                    <a:pt x="1632" y="5894"/>
                    <a:pt x="965" y="6501"/>
                    <a:pt x="846" y="7275"/>
                  </a:cubicBezTo>
                  <a:cubicBezTo>
                    <a:pt x="608" y="7204"/>
                    <a:pt x="429" y="6966"/>
                    <a:pt x="429" y="6692"/>
                  </a:cubicBezTo>
                  <a:lnTo>
                    <a:pt x="429" y="5465"/>
                  </a:lnTo>
                  <a:lnTo>
                    <a:pt x="691" y="5465"/>
                  </a:lnTo>
                  <a:cubicBezTo>
                    <a:pt x="1263" y="5465"/>
                    <a:pt x="1703" y="5001"/>
                    <a:pt x="1703" y="4453"/>
                  </a:cubicBezTo>
                  <a:lnTo>
                    <a:pt x="1703" y="3822"/>
                  </a:lnTo>
                  <a:lnTo>
                    <a:pt x="2406" y="3644"/>
                  </a:lnTo>
                  <a:cubicBezTo>
                    <a:pt x="2465" y="3632"/>
                    <a:pt x="2513" y="3596"/>
                    <a:pt x="2525" y="3560"/>
                  </a:cubicBezTo>
                  <a:lnTo>
                    <a:pt x="3954" y="1120"/>
                  </a:lnTo>
                  <a:cubicBezTo>
                    <a:pt x="4204" y="679"/>
                    <a:pt x="4680" y="417"/>
                    <a:pt x="5180" y="417"/>
                  </a:cubicBezTo>
                  <a:close/>
                  <a:moveTo>
                    <a:pt x="2430" y="6275"/>
                  </a:moveTo>
                  <a:cubicBezTo>
                    <a:pt x="3108" y="6275"/>
                    <a:pt x="3656" y="6823"/>
                    <a:pt x="3656" y="7501"/>
                  </a:cubicBezTo>
                  <a:cubicBezTo>
                    <a:pt x="3656" y="8168"/>
                    <a:pt x="3108" y="8716"/>
                    <a:pt x="2430" y="8716"/>
                  </a:cubicBezTo>
                  <a:cubicBezTo>
                    <a:pt x="1763" y="8716"/>
                    <a:pt x="1215" y="8168"/>
                    <a:pt x="1215" y="7501"/>
                  </a:cubicBezTo>
                  <a:cubicBezTo>
                    <a:pt x="1215" y="6823"/>
                    <a:pt x="1763" y="6275"/>
                    <a:pt x="2430" y="6275"/>
                  </a:cubicBezTo>
                  <a:close/>
                  <a:moveTo>
                    <a:pt x="10919" y="6275"/>
                  </a:moveTo>
                  <a:cubicBezTo>
                    <a:pt x="11586" y="6275"/>
                    <a:pt x="12145" y="6823"/>
                    <a:pt x="12145" y="7501"/>
                  </a:cubicBezTo>
                  <a:cubicBezTo>
                    <a:pt x="12145" y="8168"/>
                    <a:pt x="11586" y="8716"/>
                    <a:pt x="10919" y="8716"/>
                  </a:cubicBezTo>
                  <a:cubicBezTo>
                    <a:pt x="10252" y="8716"/>
                    <a:pt x="9693" y="8168"/>
                    <a:pt x="9693" y="7501"/>
                  </a:cubicBezTo>
                  <a:cubicBezTo>
                    <a:pt x="9693" y="6823"/>
                    <a:pt x="10252" y="6275"/>
                    <a:pt x="10919" y="6275"/>
                  </a:cubicBezTo>
                  <a:close/>
                  <a:moveTo>
                    <a:pt x="5144" y="0"/>
                  </a:moveTo>
                  <a:cubicBezTo>
                    <a:pt x="4501" y="0"/>
                    <a:pt x="3894" y="334"/>
                    <a:pt x="3573" y="905"/>
                  </a:cubicBezTo>
                  <a:lnTo>
                    <a:pt x="2180" y="3275"/>
                  </a:lnTo>
                  <a:lnTo>
                    <a:pt x="1430" y="3465"/>
                  </a:lnTo>
                  <a:cubicBezTo>
                    <a:pt x="489" y="3703"/>
                    <a:pt x="1" y="4477"/>
                    <a:pt x="1" y="5251"/>
                  </a:cubicBezTo>
                  <a:lnTo>
                    <a:pt x="1" y="6692"/>
                  </a:lnTo>
                  <a:cubicBezTo>
                    <a:pt x="1" y="7180"/>
                    <a:pt x="358" y="7608"/>
                    <a:pt x="810" y="7692"/>
                  </a:cubicBezTo>
                  <a:cubicBezTo>
                    <a:pt x="906" y="8501"/>
                    <a:pt x="1584" y="9132"/>
                    <a:pt x="2418" y="9132"/>
                  </a:cubicBezTo>
                  <a:cubicBezTo>
                    <a:pt x="3251" y="9132"/>
                    <a:pt x="3930" y="8513"/>
                    <a:pt x="4025" y="7728"/>
                  </a:cubicBezTo>
                  <a:lnTo>
                    <a:pt x="9300" y="7728"/>
                  </a:lnTo>
                  <a:cubicBezTo>
                    <a:pt x="9407" y="8525"/>
                    <a:pt x="10085" y="9132"/>
                    <a:pt x="10907" y="9132"/>
                  </a:cubicBezTo>
                  <a:cubicBezTo>
                    <a:pt x="11740" y="9132"/>
                    <a:pt x="12407" y="8513"/>
                    <a:pt x="12514" y="7728"/>
                  </a:cubicBezTo>
                  <a:lnTo>
                    <a:pt x="12824" y="7728"/>
                  </a:lnTo>
                  <a:cubicBezTo>
                    <a:pt x="13395" y="7728"/>
                    <a:pt x="13836" y="7263"/>
                    <a:pt x="13836" y="6716"/>
                  </a:cubicBezTo>
                  <a:lnTo>
                    <a:pt x="13836" y="6299"/>
                  </a:lnTo>
                  <a:cubicBezTo>
                    <a:pt x="13848" y="6096"/>
                    <a:pt x="13776" y="5918"/>
                    <a:pt x="13645" y="5787"/>
                  </a:cubicBezTo>
                  <a:cubicBezTo>
                    <a:pt x="13586" y="5727"/>
                    <a:pt x="13550" y="5656"/>
                    <a:pt x="13550" y="5561"/>
                  </a:cubicBezTo>
                  <a:lnTo>
                    <a:pt x="13550" y="4572"/>
                  </a:lnTo>
                  <a:lnTo>
                    <a:pt x="13788" y="4037"/>
                  </a:lnTo>
                  <a:cubicBezTo>
                    <a:pt x="13872" y="3846"/>
                    <a:pt x="13872" y="3656"/>
                    <a:pt x="13764" y="3501"/>
                  </a:cubicBezTo>
                  <a:cubicBezTo>
                    <a:pt x="13657" y="3334"/>
                    <a:pt x="13479" y="3239"/>
                    <a:pt x="13288" y="3239"/>
                  </a:cubicBezTo>
                  <a:lnTo>
                    <a:pt x="12443" y="3239"/>
                  </a:lnTo>
                  <a:lnTo>
                    <a:pt x="10550" y="727"/>
                  </a:lnTo>
                  <a:cubicBezTo>
                    <a:pt x="10204" y="262"/>
                    <a:pt x="9657" y="0"/>
                    <a:pt x="9085"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8" name="Google Shape;3708;gd778a894d7_0_5564"/>
            <p:cNvSpPr/>
            <p:nvPr/>
          </p:nvSpPr>
          <p:spPr>
            <a:xfrm>
              <a:off x="5779789" y="4416409"/>
              <a:ext cx="52205" cy="51475"/>
            </a:xfrm>
            <a:custGeom>
              <a:rect b="b" l="l" r="r" t="t"/>
              <a:pathLst>
                <a:path extrusionOk="0" h="1621" w="1644">
                  <a:moveTo>
                    <a:pt x="811" y="1"/>
                  </a:moveTo>
                  <a:cubicBezTo>
                    <a:pt x="584" y="1"/>
                    <a:pt x="394" y="84"/>
                    <a:pt x="239" y="239"/>
                  </a:cubicBezTo>
                  <a:cubicBezTo>
                    <a:pt x="96" y="382"/>
                    <a:pt x="1" y="596"/>
                    <a:pt x="1" y="799"/>
                  </a:cubicBezTo>
                  <a:cubicBezTo>
                    <a:pt x="1" y="1263"/>
                    <a:pt x="382" y="1620"/>
                    <a:pt x="822" y="1620"/>
                  </a:cubicBezTo>
                  <a:cubicBezTo>
                    <a:pt x="1275" y="1620"/>
                    <a:pt x="1644" y="1263"/>
                    <a:pt x="1644" y="799"/>
                  </a:cubicBezTo>
                  <a:cubicBezTo>
                    <a:pt x="1644" y="739"/>
                    <a:pt x="1632" y="668"/>
                    <a:pt x="1608" y="608"/>
                  </a:cubicBezTo>
                  <a:cubicBezTo>
                    <a:pt x="1557" y="546"/>
                    <a:pt x="1478" y="484"/>
                    <a:pt x="1389" y="484"/>
                  </a:cubicBezTo>
                  <a:cubicBezTo>
                    <a:pt x="1375" y="484"/>
                    <a:pt x="1361" y="486"/>
                    <a:pt x="1346" y="489"/>
                  </a:cubicBezTo>
                  <a:cubicBezTo>
                    <a:pt x="1239" y="525"/>
                    <a:pt x="1168" y="620"/>
                    <a:pt x="1192" y="727"/>
                  </a:cubicBezTo>
                  <a:cubicBezTo>
                    <a:pt x="1203" y="763"/>
                    <a:pt x="1203" y="787"/>
                    <a:pt x="1203" y="822"/>
                  </a:cubicBezTo>
                  <a:cubicBezTo>
                    <a:pt x="1203" y="1037"/>
                    <a:pt x="1025" y="1215"/>
                    <a:pt x="811" y="1215"/>
                  </a:cubicBezTo>
                  <a:cubicBezTo>
                    <a:pt x="584" y="1215"/>
                    <a:pt x="406" y="1037"/>
                    <a:pt x="406" y="822"/>
                  </a:cubicBezTo>
                  <a:cubicBezTo>
                    <a:pt x="406" y="596"/>
                    <a:pt x="584" y="418"/>
                    <a:pt x="811" y="418"/>
                  </a:cubicBezTo>
                  <a:cubicBezTo>
                    <a:pt x="930" y="418"/>
                    <a:pt x="1013" y="322"/>
                    <a:pt x="1013" y="203"/>
                  </a:cubicBezTo>
                  <a:cubicBezTo>
                    <a:pt x="1013" y="84"/>
                    <a:pt x="930" y="1"/>
                    <a:pt x="811"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9" name="Google Shape;3709;gd778a894d7_0_5564"/>
            <p:cNvSpPr/>
            <p:nvPr/>
          </p:nvSpPr>
          <p:spPr>
            <a:xfrm>
              <a:off x="6048627" y="4416409"/>
              <a:ext cx="52205" cy="51856"/>
            </a:xfrm>
            <a:custGeom>
              <a:rect b="b" l="l" r="r" t="t"/>
              <a:pathLst>
                <a:path extrusionOk="0" h="1633" w="1644">
                  <a:moveTo>
                    <a:pt x="822" y="1"/>
                  </a:moveTo>
                  <a:cubicBezTo>
                    <a:pt x="596" y="1"/>
                    <a:pt x="405" y="84"/>
                    <a:pt x="238" y="239"/>
                  </a:cubicBezTo>
                  <a:cubicBezTo>
                    <a:pt x="95" y="382"/>
                    <a:pt x="0" y="596"/>
                    <a:pt x="0" y="822"/>
                  </a:cubicBezTo>
                  <a:cubicBezTo>
                    <a:pt x="0" y="1263"/>
                    <a:pt x="381" y="1632"/>
                    <a:pt x="822" y="1632"/>
                  </a:cubicBezTo>
                  <a:cubicBezTo>
                    <a:pt x="1274" y="1632"/>
                    <a:pt x="1643" y="1275"/>
                    <a:pt x="1643" y="822"/>
                  </a:cubicBezTo>
                  <a:cubicBezTo>
                    <a:pt x="1643" y="763"/>
                    <a:pt x="1631" y="680"/>
                    <a:pt x="1608" y="620"/>
                  </a:cubicBezTo>
                  <a:cubicBezTo>
                    <a:pt x="1577" y="548"/>
                    <a:pt x="1492" y="484"/>
                    <a:pt x="1400" y="484"/>
                  </a:cubicBezTo>
                  <a:cubicBezTo>
                    <a:pt x="1386" y="484"/>
                    <a:pt x="1372" y="486"/>
                    <a:pt x="1358" y="489"/>
                  </a:cubicBezTo>
                  <a:cubicBezTo>
                    <a:pt x="1250" y="525"/>
                    <a:pt x="1179" y="620"/>
                    <a:pt x="1215" y="727"/>
                  </a:cubicBezTo>
                  <a:cubicBezTo>
                    <a:pt x="1227" y="763"/>
                    <a:pt x="1227" y="787"/>
                    <a:pt x="1227" y="822"/>
                  </a:cubicBezTo>
                  <a:cubicBezTo>
                    <a:pt x="1227" y="1037"/>
                    <a:pt x="1048" y="1215"/>
                    <a:pt x="822" y="1215"/>
                  </a:cubicBezTo>
                  <a:cubicBezTo>
                    <a:pt x="596" y="1215"/>
                    <a:pt x="417" y="1037"/>
                    <a:pt x="417" y="822"/>
                  </a:cubicBezTo>
                  <a:cubicBezTo>
                    <a:pt x="417" y="596"/>
                    <a:pt x="596" y="418"/>
                    <a:pt x="822" y="418"/>
                  </a:cubicBezTo>
                  <a:cubicBezTo>
                    <a:pt x="941" y="418"/>
                    <a:pt x="1036" y="322"/>
                    <a:pt x="1036" y="203"/>
                  </a:cubicBezTo>
                  <a:cubicBezTo>
                    <a:pt x="1036" y="84"/>
                    <a:pt x="941" y="1"/>
                    <a:pt x="822"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0" name="Google Shape;3710;gd778a894d7_0_5564"/>
            <p:cNvSpPr/>
            <p:nvPr/>
          </p:nvSpPr>
          <p:spPr>
            <a:xfrm>
              <a:off x="6000995" y="4365379"/>
              <a:ext cx="122892" cy="58016"/>
            </a:xfrm>
            <a:custGeom>
              <a:rect b="b" l="l" r="r" t="t"/>
              <a:pathLst>
                <a:path extrusionOk="0" h="1827" w="3870">
                  <a:moveTo>
                    <a:pt x="2310" y="1"/>
                  </a:moveTo>
                  <a:cubicBezTo>
                    <a:pt x="1810" y="1"/>
                    <a:pt x="1334" y="143"/>
                    <a:pt x="929" y="429"/>
                  </a:cubicBezTo>
                  <a:cubicBezTo>
                    <a:pt x="524" y="715"/>
                    <a:pt x="226" y="1096"/>
                    <a:pt x="48" y="1548"/>
                  </a:cubicBezTo>
                  <a:cubicBezTo>
                    <a:pt x="0" y="1656"/>
                    <a:pt x="60" y="1775"/>
                    <a:pt x="167" y="1810"/>
                  </a:cubicBezTo>
                  <a:cubicBezTo>
                    <a:pt x="192" y="1822"/>
                    <a:pt x="218" y="1827"/>
                    <a:pt x="244" y="1827"/>
                  </a:cubicBezTo>
                  <a:cubicBezTo>
                    <a:pt x="326" y="1827"/>
                    <a:pt x="404" y="1773"/>
                    <a:pt x="441" y="1691"/>
                  </a:cubicBezTo>
                  <a:cubicBezTo>
                    <a:pt x="738" y="917"/>
                    <a:pt x="1488" y="405"/>
                    <a:pt x="2322" y="405"/>
                  </a:cubicBezTo>
                  <a:cubicBezTo>
                    <a:pt x="2774" y="405"/>
                    <a:pt x="3191" y="536"/>
                    <a:pt x="3548" y="798"/>
                  </a:cubicBezTo>
                  <a:cubicBezTo>
                    <a:pt x="3581" y="831"/>
                    <a:pt x="3624" y="846"/>
                    <a:pt x="3667" y="846"/>
                  </a:cubicBezTo>
                  <a:cubicBezTo>
                    <a:pt x="3732" y="846"/>
                    <a:pt x="3798" y="813"/>
                    <a:pt x="3834" y="763"/>
                  </a:cubicBezTo>
                  <a:cubicBezTo>
                    <a:pt x="3870" y="679"/>
                    <a:pt x="3858" y="560"/>
                    <a:pt x="3774" y="489"/>
                  </a:cubicBezTo>
                  <a:cubicBezTo>
                    <a:pt x="3334" y="179"/>
                    <a:pt x="2846" y="1"/>
                    <a:pt x="2310"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1" name="Google Shape;3711;gd778a894d7_0_5564"/>
            <p:cNvSpPr/>
            <p:nvPr/>
          </p:nvSpPr>
          <p:spPr>
            <a:xfrm>
              <a:off x="5816847" y="4230039"/>
              <a:ext cx="124797" cy="193610"/>
            </a:xfrm>
            <a:custGeom>
              <a:rect b="b" l="l" r="r" t="t"/>
              <a:pathLst>
                <a:path extrusionOk="0" h="6097" w="3930">
                  <a:moveTo>
                    <a:pt x="3513" y="417"/>
                  </a:moveTo>
                  <a:lnTo>
                    <a:pt x="3513" y="2441"/>
                  </a:lnTo>
                  <a:lnTo>
                    <a:pt x="822" y="2441"/>
                  </a:lnTo>
                  <a:lnTo>
                    <a:pt x="1834" y="714"/>
                  </a:lnTo>
                  <a:cubicBezTo>
                    <a:pt x="1930" y="524"/>
                    <a:pt x="2144" y="417"/>
                    <a:pt x="2346" y="417"/>
                  </a:cubicBezTo>
                  <a:close/>
                  <a:moveTo>
                    <a:pt x="2346" y="0"/>
                  </a:moveTo>
                  <a:cubicBezTo>
                    <a:pt x="1989" y="0"/>
                    <a:pt x="1644" y="203"/>
                    <a:pt x="1465" y="512"/>
                  </a:cubicBezTo>
                  <a:lnTo>
                    <a:pt x="60" y="2917"/>
                  </a:lnTo>
                  <a:cubicBezTo>
                    <a:pt x="1" y="3024"/>
                    <a:pt x="25" y="3143"/>
                    <a:pt x="132" y="3203"/>
                  </a:cubicBezTo>
                  <a:cubicBezTo>
                    <a:pt x="155" y="3215"/>
                    <a:pt x="203" y="3239"/>
                    <a:pt x="239" y="3239"/>
                  </a:cubicBezTo>
                  <a:cubicBezTo>
                    <a:pt x="310" y="3239"/>
                    <a:pt x="370" y="3203"/>
                    <a:pt x="417" y="3131"/>
                  </a:cubicBezTo>
                  <a:lnTo>
                    <a:pt x="572" y="2846"/>
                  </a:lnTo>
                  <a:lnTo>
                    <a:pt x="3513" y="2846"/>
                  </a:lnTo>
                  <a:lnTo>
                    <a:pt x="3513" y="5882"/>
                  </a:lnTo>
                  <a:cubicBezTo>
                    <a:pt x="3513" y="6001"/>
                    <a:pt x="3596" y="6096"/>
                    <a:pt x="3715" y="6096"/>
                  </a:cubicBezTo>
                  <a:cubicBezTo>
                    <a:pt x="3835" y="6096"/>
                    <a:pt x="3930" y="6001"/>
                    <a:pt x="3930" y="5882"/>
                  </a:cubicBezTo>
                  <a:lnTo>
                    <a:pt x="3930" y="203"/>
                  </a:lnTo>
                  <a:cubicBezTo>
                    <a:pt x="3918" y="95"/>
                    <a:pt x="3823" y="0"/>
                    <a:pt x="3715"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2" name="Google Shape;3712;gd778a894d7_0_5564"/>
            <p:cNvSpPr/>
            <p:nvPr/>
          </p:nvSpPr>
          <p:spPr>
            <a:xfrm>
              <a:off x="5954474" y="4230039"/>
              <a:ext cx="120256" cy="102854"/>
            </a:xfrm>
            <a:custGeom>
              <a:rect b="b" l="l" r="r" t="t"/>
              <a:pathLst>
                <a:path extrusionOk="0" h="3239" w="3787">
                  <a:moveTo>
                    <a:pt x="203" y="0"/>
                  </a:moveTo>
                  <a:cubicBezTo>
                    <a:pt x="84" y="0"/>
                    <a:pt x="1" y="95"/>
                    <a:pt x="1" y="214"/>
                  </a:cubicBezTo>
                  <a:lnTo>
                    <a:pt x="1" y="3024"/>
                  </a:lnTo>
                  <a:cubicBezTo>
                    <a:pt x="1" y="3143"/>
                    <a:pt x="84" y="3239"/>
                    <a:pt x="203" y="3239"/>
                  </a:cubicBezTo>
                  <a:cubicBezTo>
                    <a:pt x="322" y="3239"/>
                    <a:pt x="417" y="3143"/>
                    <a:pt x="417" y="3024"/>
                  </a:cubicBezTo>
                  <a:lnTo>
                    <a:pt x="417" y="405"/>
                  </a:lnTo>
                  <a:lnTo>
                    <a:pt x="1977" y="405"/>
                  </a:lnTo>
                  <a:cubicBezTo>
                    <a:pt x="2132" y="405"/>
                    <a:pt x="2322" y="512"/>
                    <a:pt x="2429" y="655"/>
                  </a:cubicBezTo>
                  <a:lnTo>
                    <a:pt x="3287" y="1786"/>
                  </a:lnTo>
                  <a:cubicBezTo>
                    <a:pt x="3346" y="1869"/>
                    <a:pt x="3358" y="1941"/>
                    <a:pt x="3358" y="2024"/>
                  </a:cubicBezTo>
                  <a:cubicBezTo>
                    <a:pt x="3358" y="2250"/>
                    <a:pt x="3180" y="2429"/>
                    <a:pt x="2953" y="2429"/>
                  </a:cubicBezTo>
                  <a:lnTo>
                    <a:pt x="1013" y="2429"/>
                  </a:lnTo>
                  <a:cubicBezTo>
                    <a:pt x="894" y="2429"/>
                    <a:pt x="798" y="2524"/>
                    <a:pt x="798" y="2643"/>
                  </a:cubicBezTo>
                  <a:cubicBezTo>
                    <a:pt x="798" y="2762"/>
                    <a:pt x="882" y="2846"/>
                    <a:pt x="1013" y="2846"/>
                  </a:cubicBezTo>
                  <a:lnTo>
                    <a:pt x="2977" y="2846"/>
                  </a:lnTo>
                  <a:cubicBezTo>
                    <a:pt x="3418" y="2846"/>
                    <a:pt x="3787" y="2489"/>
                    <a:pt x="3787" y="2024"/>
                  </a:cubicBezTo>
                  <a:cubicBezTo>
                    <a:pt x="3787" y="1846"/>
                    <a:pt x="3727" y="1691"/>
                    <a:pt x="3632" y="1536"/>
                  </a:cubicBezTo>
                  <a:lnTo>
                    <a:pt x="2775" y="405"/>
                  </a:lnTo>
                  <a:cubicBezTo>
                    <a:pt x="2584" y="155"/>
                    <a:pt x="2287" y="0"/>
                    <a:pt x="1965"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3" name="Google Shape;3713;gd778a894d7_0_5564"/>
            <p:cNvSpPr/>
            <p:nvPr/>
          </p:nvSpPr>
          <p:spPr>
            <a:xfrm>
              <a:off x="5876198" y="4333243"/>
              <a:ext cx="39376" cy="13274"/>
            </a:xfrm>
            <a:custGeom>
              <a:rect b="b" l="l" r="r" t="t"/>
              <a:pathLst>
                <a:path extrusionOk="0" h="418" w="1240">
                  <a:moveTo>
                    <a:pt x="215" y="1"/>
                  </a:moveTo>
                  <a:cubicBezTo>
                    <a:pt x="96" y="1"/>
                    <a:pt x="1" y="84"/>
                    <a:pt x="1" y="203"/>
                  </a:cubicBezTo>
                  <a:cubicBezTo>
                    <a:pt x="1" y="322"/>
                    <a:pt x="96" y="417"/>
                    <a:pt x="215" y="417"/>
                  </a:cubicBezTo>
                  <a:lnTo>
                    <a:pt x="1025" y="417"/>
                  </a:lnTo>
                  <a:cubicBezTo>
                    <a:pt x="1144" y="417"/>
                    <a:pt x="1239" y="322"/>
                    <a:pt x="1239" y="203"/>
                  </a:cubicBezTo>
                  <a:cubicBezTo>
                    <a:pt x="1239" y="84"/>
                    <a:pt x="1156" y="1"/>
                    <a:pt x="1025"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4" name="Google Shape;3714;gd778a894d7_0_5564"/>
            <p:cNvSpPr/>
            <p:nvPr/>
          </p:nvSpPr>
          <p:spPr>
            <a:xfrm>
              <a:off x="5979433" y="4333243"/>
              <a:ext cx="39344" cy="13274"/>
            </a:xfrm>
            <a:custGeom>
              <a:rect b="b" l="l" r="r" t="t"/>
              <a:pathLst>
                <a:path extrusionOk="0" h="418" w="1239">
                  <a:moveTo>
                    <a:pt x="203" y="1"/>
                  </a:moveTo>
                  <a:cubicBezTo>
                    <a:pt x="84" y="1"/>
                    <a:pt x="0" y="84"/>
                    <a:pt x="0" y="203"/>
                  </a:cubicBezTo>
                  <a:cubicBezTo>
                    <a:pt x="0" y="322"/>
                    <a:pt x="84" y="417"/>
                    <a:pt x="203" y="417"/>
                  </a:cubicBezTo>
                  <a:lnTo>
                    <a:pt x="1024" y="417"/>
                  </a:lnTo>
                  <a:cubicBezTo>
                    <a:pt x="1143" y="417"/>
                    <a:pt x="1239" y="322"/>
                    <a:pt x="1239" y="203"/>
                  </a:cubicBezTo>
                  <a:cubicBezTo>
                    <a:pt x="1239" y="84"/>
                    <a:pt x="1143" y="1"/>
                    <a:pt x="1024"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15" name="Google Shape;3715;gd778a894d7_0_5564"/>
          <p:cNvSpPr txBox="1"/>
          <p:nvPr/>
        </p:nvSpPr>
        <p:spPr>
          <a:xfrm>
            <a:off x="1930225" y="3925213"/>
            <a:ext cx="2606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Signika"/>
                <a:ea typeface="Signika"/>
                <a:cs typeface="Signika"/>
                <a:sym typeface="Signika"/>
              </a:rPr>
              <a:t>Vehicle * Service Type</a:t>
            </a:r>
            <a:endParaRPr b="0" i="0" sz="2000" u="none" cap="none" strike="noStrike">
              <a:solidFill>
                <a:srgbClr val="000000"/>
              </a:solidFill>
              <a:latin typeface="Signika"/>
              <a:ea typeface="Signika"/>
              <a:cs typeface="Signika"/>
              <a:sym typeface="Signika"/>
            </a:endParaRPr>
          </a:p>
        </p:txBody>
      </p:sp>
      <p:sp>
        <p:nvSpPr>
          <p:cNvPr id="3716" name="Google Shape;3716;gd778a894d7_0_5564"/>
          <p:cNvSpPr txBox="1"/>
          <p:nvPr/>
        </p:nvSpPr>
        <p:spPr>
          <a:xfrm>
            <a:off x="1930225" y="4773513"/>
            <a:ext cx="2871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Signika"/>
                <a:ea typeface="Signika"/>
                <a:cs typeface="Signika"/>
                <a:sym typeface="Signika"/>
              </a:rPr>
              <a:t>Built-in or Modification</a:t>
            </a:r>
            <a:endParaRPr b="0" i="0" sz="2000" u="none" cap="none" strike="noStrike">
              <a:solidFill>
                <a:srgbClr val="000000"/>
              </a:solidFill>
              <a:latin typeface="Signika"/>
              <a:ea typeface="Signika"/>
              <a:cs typeface="Signika"/>
              <a:sym typeface="Signika"/>
            </a:endParaRPr>
          </a:p>
        </p:txBody>
      </p:sp>
      <p:grpSp>
        <p:nvGrpSpPr>
          <p:cNvPr id="3717" name="Google Shape;3717;gd778a894d7_0_5564"/>
          <p:cNvGrpSpPr/>
          <p:nvPr/>
        </p:nvGrpSpPr>
        <p:grpSpPr>
          <a:xfrm>
            <a:off x="991773" y="5621798"/>
            <a:ext cx="580378" cy="733544"/>
            <a:chOff x="864062" y="2884503"/>
            <a:chExt cx="264084" cy="347783"/>
          </a:xfrm>
        </p:grpSpPr>
        <p:sp>
          <p:nvSpPr>
            <p:cNvPr id="3718" name="Google Shape;3718;gd778a894d7_0_5564"/>
            <p:cNvSpPr/>
            <p:nvPr/>
          </p:nvSpPr>
          <p:spPr>
            <a:xfrm>
              <a:off x="944783" y="2884503"/>
              <a:ext cx="102263" cy="122982"/>
            </a:xfrm>
            <a:custGeom>
              <a:rect b="b" l="l" r="r" t="t"/>
              <a:pathLst>
                <a:path extrusionOk="0" h="3882" w="3228">
                  <a:moveTo>
                    <a:pt x="1608" y="0"/>
                  </a:moveTo>
                  <a:cubicBezTo>
                    <a:pt x="715" y="0"/>
                    <a:pt x="1" y="727"/>
                    <a:pt x="1" y="1608"/>
                  </a:cubicBezTo>
                  <a:cubicBezTo>
                    <a:pt x="1" y="2286"/>
                    <a:pt x="418" y="2882"/>
                    <a:pt x="1060" y="3120"/>
                  </a:cubicBezTo>
                  <a:lnTo>
                    <a:pt x="1477" y="3810"/>
                  </a:lnTo>
                  <a:cubicBezTo>
                    <a:pt x="1501" y="3858"/>
                    <a:pt x="1549" y="3882"/>
                    <a:pt x="1608" y="3882"/>
                  </a:cubicBezTo>
                  <a:cubicBezTo>
                    <a:pt x="1668" y="3882"/>
                    <a:pt x="1715" y="3858"/>
                    <a:pt x="1739" y="3810"/>
                  </a:cubicBezTo>
                  <a:lnTo>
                    <a:pt x="2156" y="3120"/>
                  </a:lnTo>
                  <a:cubicBezTo>
                    <a:pt x="2561" y="2977"/>
                    <a:pt x="2906" y="2667"/>
                    <a:pt x="3085" y="2263"/>
                  </a:cubicBezTo>
                  <a:cubicBezTo>
                    <a:pt x="3108" y="2191"/>
                    <a:pt x="3085" y="2084"/>
                    <a:pt x="3001" y="2060"/>
                  </a:cubicBezTo>
                  <a:cubicBezTo>
                    <a:pt x="2982" y="2051"/>
                    <a:pt x="2961" y="2046"/>
                    <a:pt x="2940" y="2046"/>
                  </a:cubicBezTo>
                  <a:cubicBezTo>
                    <a:pt x="2883" y="2046"/>
                    <a:pt x="2825" y="2079"/>
                    <a:pt x="2799" y="2132"/>
                  </a:cubicBezTo>
                  <a:cubicBezTo>
                    <a:pt x="2644" y="2465"/>
                    <a:pt x="2370" y="2727"/>
                    <a:pt x="2013" y="2834"/>
                  </a:cubicBezTo>
                  <a:cubicBezTo>
                    <a:pt x="1977" y="2846"/>
                    <a:pt x="1930" y="2858"/>
                    <a:pt x="1918" y="2905"/>
                  </a:cubicBezTo>
                  <a:lnTo>
                    <a:pt x="1608" y="3406"/>
                  </a:lnTo>
                  <a:lnTo>
                    <a:pt x="1299" y="2905"/>
                  </a:lnTo>
                  <a:cubicBezTo>
                    <a:pt x="1275" y="2870"/>
                    <a:pt x="1251" y="2846"/>
                    <a:pt x="1203" y="2834"/>
                  </a:cubicBezTo>
                  <a:cubicBezTo>
                    <a:pt x="668" y="2655"/>
                    <a:pt x="310" y="2155"/>
                    <a:pt x="310" y="1596"/>
                  </a:cubicBezTo>
                  <a:cubicBezTo>
                    <a:pt x="310" y="905"/>
                    <a:pt x="894" y="322"/>
                    <a:pt x="1608" y="322"/>
                  </a:cubicBezTo>
                  <a:cubicBezTo>
                    <a:pt x="2311" y="322"/>
                    <a:pt x="2870" y="881"/>
                    <a:pt x="2906" y="1572"/>
                  </a:cubicBezTo>
                  <a:cubicBezTo>
                    <a:pt x="2906" y="1667"/>
                    <a:pt x="2977" y="1739"/>
                    <a:pt x="3061" y="1739"/>
                  </a:cubicBezTo>
                  <a:cubicBezTo>
                    <a:pt x="3156" y="1739"/>
                    <a:pt x="3227" y="1667"/>
                    <a:pt x="3227" y="1572"/>
                  </a:cubicBezTo>
                  <a:cubicBezTo>
                    <a:pt x="3215" y="1167"/>
                    <a:pt x="3049" y="762"/>
                    <a:pt x="2739" y="465"/>
                  </a:cubicBezTo>
                  <a:cubicBezTo>
                    <a:pt x="2442" y="167"/>
                    <a:pt x="2037" y="0"/>
                    <a:pt x="1608"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9" name="Google Shape;3719;gd778a894d7_0_5564"/>
            <p:cNvSpPr/>
            <p:nvPr/>
          </p:nvSpPr>
          <p:spPr>
            <a:xfrm>
              <a:off x="963664" y="2903733"/>
              <a:ext cx="65261" cy="64152"/>
            </a:xfrm>
            <a:custGeom>
              <a:rect b="b" l="l" r="r" t="t"/>
              <a:pathLst>
                <a:path extrusionOk="0" h="2025" w="2060">
                  <a:moveTo>
                    <a:pt x="1012" y="584"/>
                  </a:moveTo>
                  <a:cubicBezTo>
                    <a:pt x="1250" y="584"/>
                    <a:pt x="1441" y="774"/>
                    <a:pt x="1441" y="1013"/>
                  </a:cubicBezTo>
                  <a:cubicBezTo>
                    <a:pt x="1441" y="1251"/>
                    <a:pt x="1250" y="1453"/>
                    <a:pt x="1012" y="1453"/>
                  </a:cubicBezTo>
                  <a:cubicBezTo>
                    <a:pt x="774" y="1453"/>
                    <a:pt x="584" y="1251"/>
                    <a:pt x="584" y="1013"/>
                  </a:cubicBezTo>
                  <a:cubicBezTo>
                    <a:pt x="584" y="774"/>
                    <a:pt x="774" y="584"/>
                    <a:pt x="1012" y="584"/>
                  </a:cubicBezTo>
                  <a:close/>
                  <a:moveTo>
                    <a:pt x="1012" y="1"/>
                  </a:moveTo>
                  <a:cubicBezTo>
                    <a:pt x="929" y="1"/>
                    <a:pt x="845" y="72"/>
                    <a:pt x="845" y="167"/>
                  </a:cubicBezTo>
                  <a:lnTo>
                    <a:pt x="845" y="274"/>
                  </a:lnTo>
                  <a:cubicBezTo>
                    <a:pt x="762" y="286"/>
                    <a:pt x="667" y="334"/>
                    <a:pt x="595" y="370"/>
                  </a:cubicBezTo>
                  <a:lnTo>
                    <a:pt x="524" y="298"/>
                  </a:lnTo>
                  <a:cubicBezTo>
                    <a:pt x="494" y="268"/>
                    <a:pt x="453" y="254"/>
                    <a:pt x="411" y="254"/>
                  </a:cubicBezTo>
                  <a:cubicBezTo>
                    <a:pt x="369" y="254"/>
                    <a:pt x="328" y="268"/>
                    <a:pt x="298" y="298"/>
                  </a:cubicBezTo>
                  <a:cubicBezTo>
                    <a:pt x="238" y="358"/>
                    <a:pt x="238" y="465"/>
                    <a:pt x="298" y="524"/>
                  </a:cubicBezTo>
                  <a:lnTo>
                    <a:pt x="369" y="596"/>
                  </a:lnTo>
                  <a:cubicBezTo>
                    <a:pt x="333" y="667"/>
                    <a:pt x="286" y="763"/>
                    <a:pt x="274" y="858"/>
                  </a:cubicBezTo>
                  <a:lnTo>
                    <a:pt x="167" y="858"/>
                  </a:lnTo>
                  <a:cubicBezTo>
                    <a:pt x="72" y="858"/>
                    <a:pt x="0" y="929"/>
                    <a:pt x="0" y="1013"/>
                  </a:cubicBezTo>
                  <a:cubicBezTo>
                    <a:pt x="0" y="1108"/>
                    <a:pt x="72" y="1179"/>
                    <a:pt x="167" y="1179"/>
                  </a:cubicBezTo>
                  <a:lnTo>
                    <a:pt x="274" y="1179"/>
                  </a:lnTo>
                  <a:cubicBezTo>
                    <a:pt x="286" y="1275"/>
                    <a:pt x="333" y="1358"/>
                    <a:pt x="369" y="1429"/>
                  </a:cubicBezTo>
                  <a:lnTo>
                    <a:pt x="298" y="1513"/>
                  </a:lnTo>
                  <a:cubicBezTo>
                    <a:pt x="238" y="1572"/>
                    <a:pt x="238" y="1667"/>
                    <a:pt x="298" y="1727"/>
                  </a:cubicBezTo>
                  <a:cubicBezTo>
                    <a:pt x="333" y="1763"/>
                    <a:pt x="369" y="1775"/>
                    <a:pt x="417" y="1775"/>
                  </a:cubicBezTo>
                  <a:cubicBezTo>
                    <a:pt x="464" y="1775"/>
                    <a:pt x="512" y="1763"/>
                    <a:pt x="536" y="1727"/>
                  </a:cubicBezTo>
                  <a:lnTo>
                    <a:pt x="607" y="1656"/>
                  </a:lnTo>
                  <a:cubicBezTo>
                    <a:pt x="691" y="1703"/>
                    <a:pt x="774" y="1751"/>
                    <a:pt x="869" y="1763"/>
                  </a:cubicBezTo>
                  <a:lnTo>
                    <a:pt x="869" y="1870"/>
                  </a:lnTo>
                  <a:cubicBezTo>
                    <a:pt x="869" y="1953"/>
                    <a:pt x="941" y="2025"/>
                    <a:pt x="1024" y="2025"/>
                  </a:cubicBezTo>
                  <a:cubicBezTo>
                    <a:pt x="1119" y="2025"/>
                    <a:pt x="1191" y="1953"/>
                    <a:pt x="1191" y="1870"/>
                  </a:cubicBezTo>
                  <a:lnTo>
                    <a:pt x="1191" y="1763"/>
                  </a:lnTo>
                  <a:cubicBezTo>
                    <a:pt x="1286" y="1751"/>
                    <a:pt x="1369" y="1703"/>
                    <a:pt x="1441" y="1656"/>
                  </a:cubicBezTo>
                  <a:lnTo>
                    <a:pt x="1524" y="1727"/>
                  </a:lnTo>
                  <a:cubicBezTo>
                    <a:pt x="1548" y="1763"/>
                    <a:pt x="1596" y="1775"/>
                    <a:pt x="1643" y="1775"/>
                  </a:cubicBezTo>
                  <a:cubicBezTo>
                    <a:pt x="1679" y="1775"/>
                    <a:pt x="1727" y="1763"/>
                    <a:pt x="1762" y="1727"/>
                  </a:cubicBezTo>
                  <a:cubicBezTo>
                    <a:pt x="1822" y="1667"/>
                    <a:pt x="1822" y="1572"/>
                    <a:pt x="1762" y="1513"/>
                  </a:cubicBezTo>
                  <a:lnTo>
                    <a:pt x="1679" y="1429"/>
                  </a:lnTo>
                  <a:cubicBezTo>
                    <a:pt x="1727" y="1358"/>
                    <a:pt x="1774" y="1275"/>
                    <a:pt x="1786" y="1179"/>
                  </a:cubicBezTo>
                  <a:lnTo>
                    <a:pt x="1893" y="1179"/>
                  </a:lnTo>
                  <a:cubicBezTo>
                    <a:pt x="1977" y="1179"/>
                    <a:pt x="2060" y="1108"/>
                    <a:pt x="2060" y="1013"/>
                  </a:cubicBezTo>
                  <a:cubicBezTo>
                    <a:pt x="2012" y="929"/>
                    <a:pt x="1953" y="858"/>
                    <a:pt x="1857" y="858"/>
                  </a:cubicBezTo>
                  <a:lnTo>
                    <a:pt x="1762" y="858"/>
                  </a:lnTo>
                  <a:cubicBezTo>
                    <a:pt x="1738" y="763"/>
                    <a:pt x="1703" y="667"/>
                    <a:pt x="1655" y="596"/>
                  </a:cubicBezTo>
                  <a:lnTo>
                    <a:pt x="1727" y="524"/>
                  </a:lnTo>
                  <a:cubicBezTo>
                    <a:pt x="1786" y="465"/>
                    <a:pt x="1786" y="358"/>
                    <a:pt x="1727" y="298"/>
                  </a:cubicBezTo>
                  <a:cubicBezTo>
                    <a:pt x="1697" y="268"/>
                    <a:pt x="1655" y="254"/>
                    <a:pt x="1613" y="254"/>
                  </a:cubicBezTo>
                  <a:cubicBezTo>
                    <a:pt x="1572" y="254"/>
                    <a:pt x="1530" y="268"/>
                    <a:pt x="1500" y="298"/>
                  </a:cubicBezTo>
                  <a:lnTo>
                    <a:pt x="1429" y="370"/>
                  </a:lnTo>
                  <a:cubicBezTo>
                    <a:pt x="1357" y="334"/>
                    <a:pt x="1262" y="286"/>
                    <a:pt x="1179" y="274"/>
                  </a:cubicBezTo>
                  <a:lnTo>
                    <a:pt x="1179" y="167"/>
                  </a:lnTo>
                  <a:cubicBezTo>
                    <a:pt x="1179" y="72"/>
                    <a:pt x="1107" y="1"/>
                    <a:pt x="1012"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0" name="Google Shape;3720;gd778a894d7_0_5564"/>
            <p:cNvSpPr/>
            <p:nvPr/>
          </p:nvSpPr>
          <p:spPr>
            <a:xfrm>
              <a:off x="864062" y="2987843"/>
              <a:ext cx="264084" cy="244443"/>
            </a:xfrm>
            <a:custGeom>
              <a:rect b="b" l="l" r="r" t="t"/>
              <a:pathLst>
                <a:path extrusionOk="0" h="7716" w="8336">
                  <a:moveTo>
                    <a:pt x="2513" y="1"/>
                  </a:moveTo>
                  <a:cubicBezTo>
                    <a:pt x="2477" y="1"/>
                    <a:pt x="2418" y="13"/>
                    <a:pt x="2370" y="24"/>
                  </a:cubicBezTo>
                  <a:cubicBezTo>
                    <a:pt x="1834" y="167"/>
                    <a:pt x="1442" y="667"/>
                    <a:pt x="1442" y="1263"/>
                  </a:cubicBezTo>
                  <a:lnTo>
                    <a:pt x="1442" y="1358"/>
                  </a:lnTo>
                  <a:cubicBezTo>
                    <a:pt x="953" y="1513"/>
                    <a:pt x="632" y="2013"/>
                    <a:pt x="632" y="2560"/>
                  </a:cubicBezTo>
                  <a:cubicBezTo>
                    <a:pt x="632" y="2751"/>
                    <a:pt x="680" y="2941"/>
                    <a:pt x="751" y="3120"/>
                  </a:cubicBezTo>
                  <a:cubicBezTo>
                    <a:pt x="287" y="3453"/>
                    <a:pt x="1" y="4001"/>
                    <a:pt x="1" y="4596"/>
                  </a:cubicBezTo>
                  <a:cubicBezTo>
                    <a:pt x="1" y="4966"/>
                    <a:pt x="108" y="5323"/>
                    <a:pt x="322" y="5620"/>
                  </a:cubicBezTo>
                  <a:cubicBezTo>
                    <a:pt x="346" y="5675"/>
                    <a:pt x="395" y="5699"/>
                    <a:pt x="446" y="5699"/>
                  </a:cubicBezTo>
                  <a:cubicBezTo>
                    <a:pt x="473" y="5699"/>
                    <a:pt x="500" y="5692"/>
                    <a:pt x="525" y="5680"/>
                  </a:cubicBezTo>
                  <a:cubicBezTo>
                    <a:pt x="620" y="5644"/>
                    <a:pt x="644" y="5537"/>
                    <a:pt x="584" y="5442"/>
                  </a:cubicBezTo>
                  <a:cubicBezTo>
                    <a:pt x="406" y="5192"/>
                    <a:pt x="322" y="4894"/>
                    <a:pt x="322" y="4596"/>
                  </a:cubicBezTo>
                  <a:cubicBezTo>
                    <a:pt x="322" y="4061"/>
                    <a:pt x="596" y="3573"/>
                    <a:pt x="1037" y="3311"/>
                  </a:cubicBezTo>
                  <a:cubicBezTo>
                    <a:pt x="1037" y="3311"/>
                    <a:pt x="1049" y="3311"/>
                    <a:pt x="1049" y="3299"/>
                  </a:cubicBezTo>
                  <a:cubicBezTo>
                    <a:pt x="1049" y="3299"/>
                    <a:pt x="1327" y="3093"/>
                    <a:pt x="1883" y="3093"/>
                  </a:cubicBezTo>
                  <a:cubicBezTo>
                    <a:pt x="1925" y="3093"/>
                    <a:pt x="1968" y="3094"/>
                    <a:pt x="2013" y="3096"/>
                  </a:cubicBezTo>
                  <a:cubicBezTo>
                    <a:pt x="2108" y="3096"/>
                    <a:pt x="2180" y="3037"/>
                    <a:pt x="2180" y="2941"/>
                  </a:cubicBezTo>
                  <a:cubicBezTo>
                    <a:pt x="2180" y="2858"/>
                    <a:pt x="2120" y="2775"/>
                    <a:pt x="2025" y="2775"/>
                  </a:cubicBezTo>
                  <a:cubicBezTo>
                    <a:pt x="2000" y="2774"/>
                    <a:pt x="1975" y="2774"/>
                    <a:pt x="1950" y="2774"/>
                  </a:cubicBezTo>
                  <a:cubicBezTo>
                    <a:pt x="1502" y="2774"/>
                    <a:pt x="1182" y="2874"/>
                    <a:pt x="1013" y="2953"/>
                  </a:cubicBezTo>
                  <a:cubicBezTo>
                    <a:pt x="953" y="2834"/>
                    <a:pt x="941" y="2703"/>
                    <a:pt x="941" y="2560"/>
                  </a:cubicBezTo>
                  <a:cubicBezTo>
                    <a:pt x="941" y="2108"/>
                    <a:pt x="1239" y="1727"/>
                    <a:pt x="1644" y="1632"/>
                  </a:cubicBezTo>
                  <a:cubicBezTo>
                    <a:pt x="1680" y="1632"/>
                    <a:pt x="1882" y="1632"/>
                    <a:pt x="2013" y="1763"/>
                  </a:cubicBezTo>
                  <a:cubicBezTo>
                    <a:pt x="2120" y="1870"/>
                    <a:pt x="2180" y="2025"/>
                    <a:pt x="2180" y="2239"/>
                  </a:cubicBezTo>
                  <a:cubicBezTo>
                    <a:pt x="2180" y="2334"/>
                    <a:pt x="2251" y="2406"/>
                    <a:pt x="2323" y="2406"/>
                  </a:cubicBezTo>
                  <a:cubicBezTo>
                    <a:pt x="2418" y="2406"/>
                    <a:pt x="2489" y="2334"/>
                    <a:pt x="2489" y="2239"/>
                  </a:cubicBezTo>
                  <a:cubicBezTo>
                    <a:pt x="2489" y="1929"/>
                    <a:pt x="2394" y="1691"/>
                    <a:pt x="2215" y="1525"/>
                  </a:cubicBezTo>
                  <a:cubicBezTo>
                    <a:pt x="2073" y="1394"/>
                    <a:pt x="1882" y="1334"/>
                    <a:pt x="1763" y="1322"/>
                  </a:cubicBezTo>
                  <a:lnTo>
                    <a:pt x="1763" y="1275"/>
                  </a:lnTo>
                  <a:cubicBezTo>
                    <a:pt x="1763" y="846"/>
                    <a:pt x="2037" y="453"/>
                    <a:pt x="2430" y="358"/>
                  </a:cubicBezTo>
                  <a:cubicBezTo>
                    <a:pt x="2477" y="334"/>
                    <a:pt x="2513" y="334"/>
                    <a:pt x="2561" y="322"/>
                  </a:cubicBezTo>
                  <a:lnTo>
                    <a:pt x="2846" y="322"/>
                  </a:lnTo>
                  <a:cubicBezTo>
                    <a:pt x="3370" y="322"/>
                    <a:pt x="3799" y="751"/>
                    <a:pt x="3799" y="1275"/>
                  </a:cubicBezTo>
                  <a:lnTo>
                    <a:pt x="3799" y="4608"/>
                  </a:lnTo>
                  <a:cubicBezTo>
                    <a:pt x="3311" y="4644"/>
                    <a:pt x="2858" y="4835"/>
                    <a:pt x="2513" y="5180"/>
                  </a:cubicBezTo>
                  <a:cubicBezTo>
                    <a:pt x="2477" y="5216"/>
                    <a:pt x="2454" y="5311"/>
                    <a:pt x="2489" y="5370"/>
                  </a:cubicBezTo>
                  <a:cubicBezTo>
                    <a:pt x="2513" y="5430"/>
                    <a:pt x="2573" y="5442"/>
                    <a:pt x="2620" y="5442"/>
                  </a:cubicBezTo>
                  <a:cubicBezTo>
                    <a:pt x="2668" y="5442"/>
                    <a:pt x="2715" y="5430"/>
                    <a:pt x="2739" y="5394"/>
                  </a:cubicBezTo>
                  <a:cubicBezTo>
                    <a:pt x="3037" y="5097"/>
                    <a:pt x="3454" y="4918"/>
                    <a:pt x="3894" y="4918"/>
                  </a:cubicBezTo>
                  <a:cubicBezTo>
                    <a:pt x="4168" y="5192"/>
                    <a:pt x="4335" y="5573"/>
                    <a:pt x="4335" y="5978"/>
                  </a:cubicBezTo>
                  <a:cubicBezTo>
                    <a:pt x="4335" y="6382"/>
                    <a:pt x="4168" y="6763"/>
                    <a:pt x="3894" y="7037"/>
                  </a:cubicBezTo>
                  <a:cubicBezTo>
                    <a:pt x="3656" y="7263"/>
                    <a:pt x="3335" y="7394"/>
                    <a:pt x="3013" y="7394"/>
                  </a:cubicBezTo>
                  <a:cubicBezTo>
                    <a:pt x="2358" y="7394"/>
                    <a:pt x="1811" y="6882"/>
                    <a:pt x="1703" y="6204"/>
                  </a:cubicBezTo>
                  <a:cubicBezTo>
                    <a:pt x="1763" y="6097"/>
                    <a:pt x="1942" y="5787"/>
                    <a:pt x="2215" y="5680"/>
                  </a:cubicBezTo>
                  <a:cubicBezTo>
                    <a:pt x="2299" y="5656"/>
                    <a:pt x="2358" y="5561"/>
                    <a:pt x="2323" y="5489"/>
                  </a:cubicBezTo>
                  <a:cubicBezTo>
                    <a:pt x="2304" y="5413"/>
                    <a:pt x="2239" y="5375"/>
                    <a:pt x="2171" y="5375"/>
                  </a:cubicBezTo>
                  <a:cubicBezTo>
                    <a:pt x="2154" y="5375"/>
                    <a:pt x="2137" y="5377"/>
                    <a:pt x="2120" y="5382"/>
                  </a:cubicBezTo>
                  <a:cubicBezTo>
                    <a:pt x="1775" y="5513"/>
                    <a:pt x="1549" y="5847"/>
                    <a:pt x="1442" y="6013"/>
                  </a:cubicBezTo>
                  <a:cubicBezTo>
                    <a:pt x="1287" y="5978"/>
                    <a:pt x="1132" y="5918"/>
                    <a:pt x="989" y="5835"/>
                  </a:cubicBezTo>
                  <a:cubicBezTo>
                    <a:pt x="956" y="5816"/>
                    <a:pt x="920" y="5806"/>
                    <a:pt x="887" y="5806"/>
                  </a:cubicBezTo>
                  <a:cubicBezTo>
                    <a:pt x="837" y="5806"/>
                    <a:pt x="791" y="5828"/>
                    <a:pt x="763" y="5870"/>
                  </a:cubicBezTo>
                  <a:cubicBezTo>
                    <a:pt x="715" y="5954"/>
                    <a:pt x="727" y="6049"/>
                    <a:pt x="810" y="6097"/>
                  </a:cubicBezTo>
                  <a:cubicBezTo>
                    <a:pt x="989" y="6216"/>
                    <a:pt x="1191" y="6287"/>
                    <a:pt x="1406" y="6323"/>
                  </a:cubicBezTo>
                  <a:cubicBezTo>
                    <a:pt x="1549" y="7121"/>
                    <a:pt x="2239" y="7716"/>
                    <a:pt x="3025" y="7716"/>
                  </a:cubicBezTo>
                  <a:cubicBezTo>
                    <a:pt x="3430" y="7716"/>
                    <a:pt x="3823" y="7561"/>
                    <a:pt x="4120" y="7275"/>
                  </a:cubicBezTo>
                  <a:lnTo>
                    <a:pt x="4168" y="7228"/>
                  </a:lnTo>
                  <a:lnTo>
                    <a:pt x="4216" y="7275"/>
                  </a:lnTo>
                  <a:cubicBezTo>
                    <a:pt x="4251" y="7299"/>
                    <a:pt x="4287" y="7335"/>
                    <a:pt x="4323" y="7359"/>
                  </a:cubicBezTo>
                  <a:cubicBezTo>
                    <a:pt x="4609" y="7597"/>
                    <a:pt x="4966" y="7716"/>
                    <a:pt x="5311" y="7716"/>
                  </a:cubicBezTo>
                  <a:cubicBezTo>
                    <a:pt x="6109" y="7716"/>
                    <a:pt x="6787" y="7121"/>
                    <a:pt x="6942" y="6323"/>
                  </a:cubicBezTo>
                  <a:cubicBezTo>
                    <a:pt x="7168" y="6287"/>
                    <a:pt x="7371" y="6204"/>
                    <a:pt x="7561" y="6085"/>
                  </a:cubicBezTo>
                  <a:cubicBezTo>
                    <a:pt x="7633" y="6037"/>
                    <a:pt x="7657" y="5954"/>
                    <a:pt x="7621" y="5870"/>
                  </a:cubicBezTo>
                  <a:cubicBezTo>
                    <a:pt x="7589" y="5816"/>
                    <a:pt x="7538" y="5781"/>
                    <a:pt x="7478" y="5781"/>
                  </a:cubicBezTo>
                  <a:cubicBezTo>
                    <a:pt x="7448" y="5781"/>
                    <a:pt x="7415" y="5791"/>
                    <a:pt x="7383" y="5811"/>
                  </a:cubicBezTo>
                  <a:cubicBezTo>
                    <a:pt x="7240" y="5918"/>
                    <a:pt x="7061" y="5978"/>
                    <a:pt x="6883" y="6013"/>
                  </a:cubicBezTo>
                  <a:cubicBezTo>
                    <a:pt x="6787" y="5835"/>
                    <a:pt x="6573" y="5513"/>
                    <a:pt x="6204" y="5382"/>
                  </a:cubicBezTo>
                  <a:cubicBezTo>
                    <a:pt x="6187" y="5377"/>
                    <a:pt x="6171" y="5375"/>
                    <a:pt x="6154" y="5375"/>
                  </a:cubicBezTo>
                  <a:cubicBezTo>
                    <a:pt x="6089" y="5375"/>
                    <a:pt x="6030" y="5413"/>
                    <a:pt x="6002" y="5489"/>
                  </a:cubicBezTo>
                  <a:cubicBezTo>
                    <a:pt x="5978" y="5573"/>
                    <a:pt x="6025" y="5656"/>
                    <a:pt x="6109" y="5680"/>
                  </a:cubicBezTo>
                  <a:cubicBezTo>
                    <a:pt x="6383" y="5787"/>
                    <a:pt x="6561" y="6097"/>
                    <a:pt x="6621" y="6204"/>
                  </a:cubicBezTo>
                  <a:cubicBezTo>
                    <a:pt x="6525" y="6882"/>
                    <a:pt x="5966" y="7394"/>
                    <a:pt x="5311" y="7394"/>
                  </a:cubicBezTo>
                  <a:cubicBezTo>
                    <a:pt x="5037" y="7394"/>
                    <a:pt x="4751" y="7287"/>
                    <a:pt x="4513" y="7109"/>
                  </a:cubicBezTo>
                  <a:cubicBezTo>
                    <a:pt x="4478" y="7085"/>
                    <a:pt x="4454" y="7061"/>
                    <a:pt x="4418" y="7037"/>
                  </a:cubicBezTo>
                  <a:cubicBezTo>
                    <a:pt x="4394" y="7025"/>
                    <a:pt x="4382" y="6990"/>
                    <a:pt x="4347" y="6966"/>
                  </a:cubicBezTo>
                  <a:cubicBezTo>
                    <a:pt x="4537" y="6680"/>
                    <a:pt x="4644" y="6323"/>
                    <a:pt x="4644" y="5966"/>
                  </a:cubicBezTo>
                  <a:cubicBezTo>
                    <a:pt x="4644" y="5859"/>
                    <a:pt x="4632" y="5775"/>
                    <a:pt x="4620" y="5680"/>
                  </a:cubicBezTo>
                  <a:lnTo>
                    <a:pt x="4620" y="5680"/>
                  </a:lnTo>
                  <a:cubicBezTo>
                    <a:pt x="5430" y="5859"/>
                    <a:pt x="5728" y="6251"/>
                    <a:pt x="5823" y="6430"/>
                  </a:cubicBezTo>
                  <a:cubicBezTo>
                    <a:pt x="5844" y="6482"/>
                    <a:pt x="5910" y="6516"/>
                    <a:pt x="5973" y="6516"/>
                  </a:cubicBezTo>
                  <a:cubicBezTo>
                    <a:pt x="5983" y="6516"/>
                    <a:pt x="5992" y="6515"/>
                    <a:pt x="6002" y="6513"/>
                  </a:cubicBezTo>
                  <a:cubicBezTo>
                    <a:pt x="6109" y="6501"/>
                    <a:pt x="6168" y="6382"/>
                    <a:pt x="6121" y="6275"/>
                  </a:cubicBezTo>
                  <a:cubicBezTo>
                    <a:pt x="5990" y="6025"/>
                    <a:pt x="5633" y="5561"/>
                    <a:pt x="4656" y="5370"/>
                  </a:cubicBezTo>
                  <a:cubicBezTo>
                    <a:pt x="4646" y="5367"/>
                    <a:pt x="4634" y="5365"/>
                    <a:pt x="4622" y="5365"/>
                  </a:cubicBezTo>
                  <a:cubicBezTo>
                    <a:pt x="4594" y="5365"/>
                    <a:pt x="4562" y="5374"/>
                    <a:pt x="4537" y="5382"/>
                  </a:cubicBezTo>
                  <a:cubicBezTo>
                    <a:pt x="4501" y="5239"/>
                    <a:pt x="4418" y="5097"/>
                    <a:pt x="4347" y="4977"/>
                  </a:cubicBezTo>
                  <a:cubicBezTo>
                    <a:pt x="4359" y="4954"/>
                    <a:pt x="4394" y="4942"/>
                    <a:pt x="4418" y="4906"/>
                  </a:cubicBezTo>
                  <a:cubicBezTo>
                    <a:pt x="4859" y="4906"/>
                    <a:pt x="5252" y="5073"/>
                    <a:pt x="5573" y="5382"/>
                  </a:cubicBezTo>
                  <a:cubicBezTo>
                    <a:pt x="5597" y="5418"/>
                    <a:pt x="5644" y="5430"/>
                    <a:pt x="5692" y="5430"/>
                  </a:cubicBezTo>
                  <a:cubicBezTo>
                    <a:pt x="5752" y="5430"/>
                    <a:pt x="5787" y="5394"/>
                    <a:pt x="5823" y="5358"/>
                  </a:cubicBezTo>
                  <a:cubicBezTo>
                    <a:pt x="5847" y="5299"/>
                    <a:pt x="5847" y="5204"/>
                    <a:pt x="5787" y="5156"/>
                  </a:cubicBezTo>
                  <a:cubicBezTo>
                    <a:pt x="5454" y="4823"/>
                    <a:pt x="4990" y="4608"/>
                    <a:pt x="4513" y="4596"/>
                  </a:cubicBezTo>
                  <a:lnTo>
                    <a:pt x="4513" y="1251"/>
                  </a:lnTo>
                  <a:cubicBezTo>
                    <a:pt x="4513" y="727"/>
                    <a:pt x="4942" y="298"/>
                    <a:pt x="5466" y="298"/>
                  </a:cubicBezTo>
                  <a:lnTo>
                    <a:pt x="5752" y="298"/>
                  </a:lnTo>
                  <a:cubicBezTo>
                    <a:pt x="5787" y="298"/>
                    <a:pt x="5835" y="310"/>
                    <a:pt x="5883" y="310"/>
                  </a:cubicBezTo>
                  <a:cubicBezTo>
                    <a:pt x="6287" y="417"/>
                    <a:pt x="6549" y="786"/>
                    <a:pt x="6549" y="1227"/>
                  </a:cubicBezTo>
                  <a:lnTo>
                    <a:pt x="6549" y="1275"/>
                  </a:lnTo>
                  <a:cubicBezTo>
                    <a:pt x="6418" y="1287"/>
                    <a:pt x="6240" y="1334"/>
                    <a:pt x="6085" y="1489"/>
                  </a:cubicBezTo>
                  <a:cubicBezTo>
                    <a:pt x="5906" y="1644"/>
                    <a:pt x="5823" y="1882"/>
                    <a:pt x="5823" y="2203"/>
                  </a:cubicBezTo>
                  <a:cubicBezTo>
                    <a:pt x="5823" y="2287"/>
                    <a:pt x="5883" y="2346"/>
                    <a:pt x="5954" y="2358"/>
                  </a:cubicBezTo>
                  <a:cubicBezTo>
                    <a:pt x="5967" y="2361"/>
                    <a:pt x="5979" y="2362"/>
                    <a:pt x="5990" y="2362"/>
                  </a:cubicBezTo>
                  <a:cubicBezTo>
                    <a:pt x="6077" y="2362"/>
                    <a:pt x="6133" y="2287"/>
                    <a:pt x="6133" y="2203"/>
                  </a:cubicBezTo>
                  <a:cubicBezTo>
                    <a:pt x="6133" y="1977"/>
                    <a:pt x="6192" y="1822"/>
                    <a:pt x="6299" y="1727"/>
                  </a:cubicBezTo>
                  <a:cubicBezTo>
                    <a:pt x="6430" y="1584"/>
                    <a:pt x="6621" y="1584"/>
                    <a:pt x="6668" y="1584"/>
                  </a:cubicBezTo>
                  <a:cubicBezTo>
                    <a:pt x="7073" y="1679"/>
                    <a:pt x="7371" y="2060"/>
                    <a:pt x="7371" y="2513"/>
                  </a:cubicBezTo>
                  <a:cubicBezTo>
                    <a:pt x="7371" y="2644"/>
                    <a:pt x="7335" y="2775"/>
                    <a:pt x="7299" y="2918"/>
                  </a:cubicBezTo>
                  <a:cubicBezTo>
                    <a:pt x="7138" y="2832"/>
                    <a:pt x="6840" y="2736"/>
                    <a:pt x="6424" y="2736"/>
                  </a:cubicBezTo>
                  <a:cubicBezTo>
                    <a:pt x="6380" y="2736"/>
                    <a:pt x="6334" y="2737"/>
                    <a:pt x="6287" y="2739"/>
                  </a:cubicBezTo>
                  <a:cubicBezTo>
                    <a:pt x="6192" y="2739"/>
                    <a:pt x="6133" y="2799"/>
                    <a:pt x="6121" y="2882"/>
                  </a:cubicBezTo>
                  <a:cubicBezTo>
                    <a:pt x="6109" y="2989"/>
                    <a:pt x="6192" y="3061"/>
                    <a:pt x="6287" y="3061"/>
                  </a:cubicBezTo>
                  <a:cubicBezTo>
                    <a:pt x="6317" y="3059"/>
                    <a:pt x="6346" y="3059"/>
                    <a:pt x="6374" y="3059"/>
                  </a:cubicBezTo>
                  <a:cubicBezTo>
                    <a:pt x="6937" y="3059"/>
                    <a:pt x="7240" y="3275"/>
                    <a:pt x="7252" y="3275"/>
                  </a:cubicBezTo>
                  <a:lnTo>
                    <a:pt x="7264" y="3287"/>
                  </a:lnTo>
                  <a:cubicBezTo>
                    <a:pt x="7716" y="3537"/>
                    <a:pt x="7978" y="4025"/>
                    <a:pt x="7978" y="4561"/>
                  </a:cubicBezTo>
                  <a:cubicBezTo>
                    <a:pt x="7978" y="4858"/>
                    <a:pt x="7895" y="5144"/>
                    <a:pt x="7740" y="5382"/>
                  </a:cubicBezTo>
                  <a:cubicBezTo>
                    <a:pt x="7692" y="5454"/>
                    <a:pt x="7716" y="5549"/>
                    <a:pt x="7776" y="5608"/>
                  </a:cubicBezTo>
                  <a:cubicBezTo>
                    <a:pt x="7799" y="5632"/>
                    <a:pt x="7835" y="5632"/>
                    <a:pt x="7871" y="5632"/>
                  </a:cubicBezTo>
                  <a:cubicBezTo>
                    <a:pt x="7930" y="5632"/>
                    <a:pt x="7978" y="5608"/>
                    <a:pt x="8014" y="5561"/>
                  </a:cubicBezTo>
                  <a:cubicBezTo>
                    <a:pt x="8204" y="5263"/>
                    <a:pt x="8311" y="4918"/>
                    <a:pt x="8311" y="4561"/>
                  </a:cubicBezTo>
                  <a:cubicBezTo>
                    <a:pt x="8335" y="4001"/>
                    <a:pt x="8061" y="3453"/>
                    <a:pt x="7597" y="3120"/>
                  </a:cubicBezTo>
                  <a:cubicBezTo>
                    <a:pt x="7680" y="2941"/>
                    <a:pt x="7716" y="2751"/>
                    <a:pt x="7716" y="2560"/>
                  </a:cubicBezTo>
                  <a:cubicBezTo>
                    <a:pt x="7716" y="2013"/>
                    <a:pt x="7371" y="1537"/>
                    <a:pt x="6895" y="1358"/>
                  </a:cubicBezTo>
                  <a:lnTo>
                    <a:pt x="6895" y="1263"/>
                  </a:lnTo>
                  <a:cubicBezTo>
                    <a:pt x="6895" y="679"/>
                    <a:pt x="6525" y="179"/>
                    <a:pt x="5978" y="24"/>
                  </a:cubicBezTo>
                  <a:cubicBezTo>
                    <a:pt x="5930" y="13"/>
                    <a:pt x="5871" y="13"/>
                    <a:pt x="5823" y="1"/>
                  </a:cubicBezTo>
                  <a:lnTo>
                    <a:pt x="5478" y="1"/>
                  </a:lnTo>
                  <a:cubicBezTo>
                    <a:pt x="4787" y="1"/>
                    <a:pt x="4216" y="560"/>
                    <a:pt x="4216" y="1263"/>
                  </a:cubicBezTo>
                  <a:lnTo>
                    <a:pt x="4216" y="4692"/>
                  </a:lnTo>
                  <a:lnTo>
                    <a:pt x="4168" y="4727"/>
                  </a:lnTo>
                  <a:lnTo>
                    <a:pt x="4120" y="4692"/>
                  </a:lnTo>
                  <a:lnTo>
                    <a:pt x="4120" y="1263"/>
                  </a:lnTo>
                  <a:cubicBezTo>
                    <a:pt x="4120" y="560"/>
                    <a:pt x="3561" y="1"/>
                    <a:pt x="2858"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1" name="Google Shape;3721;gd778a894d7_0_5564"/>
            <p:cNvSpPr/>
            <p:nvPr/>
          </p:nvSpPr>
          <p:spPr>
            <a:xfrm>
              <a:off x="1022494" y="3006724"/>
              <a:ext cx="44162" cy="22271"/>
            </a:xfrm>
            <a:custGeom>
              <a:rect b="b" l="l" r="r" t="t"/>
              <a:pathLst>
                <a:path extrusionOk="0" h="703" w="1394">
                  <a:moveTo>
                    <a:pt x="454" y="0"/>
                  </a:moveTo>
                  <a:cubicBezTo>
                    <a:pt x="402" y="0"/>
                    <a:pt x="350" y="4"/>
                    <a:pt x="298" y="12"/>
                  </a:cubicBezTo>
                  <a:lnTo>
                    <a:pt x="155" y="24"/>
                  </a:lnTo>
                  <a:cubicBezTo>
                    <a:pt x="60" y="48"/>
                    <a:pt x="0" y="119"/>
                    <a:pt x="12" y="202"/>
                  </a:cubicBezTo>
                  <a:cubicBezTo>
                    <a:pt x="34" y="290"/>
                    <a:pt x="96" y="347"/>
                    <a:pt x="170" y="347"/>
                  </a:cubicBezTo>
                  <a:cubicBezTo>
                    <a:pt x="177" y="347"/>
                    <a:pt x="184" y="346"/>
                    <a:pt x="191" y="345"/>
                  </a:cubicBezTo>
                  <a:lnTo>
                    <a:pt x="346" y="321"/>
                  </a:lnTo>
                  <a:cubicBezTo>
                    <a:pt x="370" y="319"/>
                    <a:pt x="394" y="318"/>
                    <a:pt x="417" y="318"/>
                  </a:cubicBezTo>
                  <a:cubicBezTo>
                    <a:pt x="675" y="318"/>
                    <a:pt x="908" y="436"/>
                    <a:pt x="1072" y="643"/>
                  </a:cubicBezTo>
                  <a:cubicBezTo>
                    <a:pt x="1108" y="679"/>
                    <a:pt x="1143" y="702"/>
                    <a:pt x="1203" y="702"/>
                  </a:cubicBezTo>
                  <a:cubicBezTo>
                    <a:pt x="1239" y="702"/>
                    <a:pt x="1286" y="679"/>
                    <a:pt x="1298" y="667"/>
                  </a:cubicBezTo>
                  <a:cubicBezTo>
                    <a:pt x="1370" y="607"/>
                    <a:pt x="1394" y="524"/>
                    <a:pt x="1334" y="440"/>
                  </a:cubicBezTo>
                  <a:cubicBezTo>
                    <a:pt x="1126" y="171"/>
                    <a:pt x="802" y="0"/>
                    <a:pt x="454"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2" name="Google Shape;3722;gd778a894d7_0_5564"/>
            <p:cNvSpPr/>
            <p:nvPr/>
          </p:nvSpPr>
          <p:spPr>
            <a:xfrm>
              <a:off x="1086234" y="3100244"/>
              <a:ext cx="28322" cy="37002"/>
            </a:xfrm>
            <a:custGeom>
              <a:rect b="b" l="l" r="r" t="t"/>
              <a:pathLst>
                <a:path extrusionOk="0" h="1168" w="894">
                  <a:moveTo>
                    <a:pt x="181" y="1"/>
                  </a:moveTo>
                  <a:cubicBezTo>
                    <a:pt x="115" y="1"/>
                    <a:pt x="55" y="44"/>
                    <a:pt x="36" y="108"/>
                  </a:cubicBezTo>
                  <a:cubicBezTo>
                    <a:pt x="1" y="203"/>
                    <a:pt x="48" y="286"/>
                    <a:pt x="132" y="322"/>
                  </a:cubicBezTo>
                  <a:cubicBezTo>
                    <a:pt x="525" y="441"/>
                    <a:pt x="572" y="1025"/>
                    <a:pt x="572" y="1025"/>
                  </a:cubicBezTo>
                  <a:cubicBezTo>
                    <a:pt x="572" y="1108"/>
                    <a:pt x="644" y="1168"/>
                    <a:pt x="727" y="1168"/>
                  </a:cubicBezTo>
                  <a:lnTo>
                    <a:pt x="751" y="1168"/>
                  </a:lnTo>
                  <a:cubicBezTo>
                    <a:pt x="822" y="1168"/>
                    <a:pt x="894" y="1096"/>
                    <a:pt x="894" y="1001"/>
                  </a:cubicBezTo>
                  <a:cubicBezTo>
                    <a:pt x="894" y="977"/>
                    <a:pt x="846" y="203"/>
                    <a:pt x="239" y="13"/>
                  </a:cubicBezTo>
                  <a:cubicBezTo>
                    <a:pt x="220" y="4"/>
                    <a:pt x="200" y="1"/>
                    <a:pt x="181"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3" name="Google Shape;3723;gd778a894d7_0_5564"/>
            <p:cNvSpPr/>
            <p:nvPr/>
          </p:nvSpPr>
          <p:spPr>
            <a:xfrm>
              <a:off x="1023634" y="3077941"/>
              <a:ext cx="26041" cy="49167"/>
            </a:xfrm>
            <a:custGeom>
              <a:rect b="b" l="l" r="r" t="t"/>
              <a:pathLst>
                <a:path extrusionOk="0" h="1552" w="822">
                  <a:moveTo>
                    <a:pt x="646" y="0"/>
                  </a:moveTo>
                  <a:cubicBezTo>
                    <a:pt x="617" y="0"/>
                    <a:pt x="588" y="9"/>
                    <a:pt x="560" y="26"/>
                  </a:cubicBezTo>
                  <a:cubicBezTo>
                    <a:pt x="345" y="181"/>
                    <a:pt x="0" y="538"/>
                    <a:pt x="0" y="1383"/>
                  </a:cubicBezTo>
                  <a:cubicBezTo>
                    <a:pt x="0" y="1462"/>
                    <a:pt x="74" y="1551"/>
                    <a:pt x="163" y="1551"/>
                  </a:cubicBezTo>
                  <a:cubicBezTo>
                    <a:pt x="168" y="1551"/>
                    <a:pt x="173" y="1551"/>
                    <a:pt x="179" y="1550"/>
                  </a:cubicBezTo>
                  <a:cubicBezTo>
                    <a:pt x="250" y="1526"/>
                    <a:pt x="310" y="1455"/>
                    <a:pt x="310" y="1383"/>
                  </a:cubicBezTo>
                  <a:cubicBezTo>
                    <a:pt x="310" y="681"/>
                    <a:pt x="584" y="395"/>
                    <a:pt x="726" y="312"/>
                  </a:cubicBezTo>
                  <a:cubicBezTo>
                    <a:pt x="786" y="264"/>
                    <a:pt x="822" y="205"/>
                    <a:pt x="798" y="133"/>
                  </a:cubicBezTo>
                  <a:cubicBezTo>
                    <a:pt x="781" y="49"/>
                    <a:pt x="716" y="0"/>
                    <a:pt x="646"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4" name="Google Shape;3724;gd778a894d7_0_5564"/>
            <p:cNvSpPr/>
            <p:nvPr/>
          </p:nvSpPr>
          <p:spPr>
            <a:xfrm>
              <a:off x="924413" y="3006819"/>
              <a:ext cx="44162" cy="22176"/>
            </a:xfrm>
            <a:custGeom>
              <a:rect b="b" l="l" r="r" t="t"/>
              <a:pathLst>
                <a:path extrusionOk="0" h="700" w="1394">
                  <a:moveTo>
                    <a:pt x="963" y="1"/>
                  </a:moveTo>
                  <a:cubicBezTo>
                    <a:pt x="614" y="1"/>
                    <a:pt x="272" y="163"/>
                    <a:pt x="60" y="437"/>
                  </a:cubicBezTo>
                  <a:cubicBezTo>
                    <a:pt x="1" y="521"/>
                    <a:pt x="25" y="616"/>
                    <a:pt x="96" y="664"/>
                  </a:cubicBezTo>
                  <a:cubicBezTo>
                    <a:pt x="120" y="676"/>
                    <a:pt x="156" y="699"/>
                    <a:pt x="179" y="699"/>
                  </a:cubicBezTo>
                  <a:cubicBezTo>
                    <a:pt x="227" y="699"/>
                    <a:pt x="287" y="664"/>
                    <a:pt x="322" y="640"/>
                  </a:cubicBezTo>
                  <a:cubicBezTo>
                    <a:pt x="464" y="433"/>
                    <a:pt x="716" y="315"/>
                    <a:pt x="976" y="315"/>
                  </a:cubicBezTo>
                  <a:cubicBezTo>
                    <a:pt x="1000" y="315"/>
                    <a:pt x="1025" y="316"/>
                    <a:pt x="1049" y="318"/>
                  </a:cubicBezTo>
                  <a:lnTo>
                    <a:pt x="1191" y="342"/>
                  </a:lnTo>
                  <a:cubicBezTo>
                    <a:pt x="1200" y="343"/>
                    <a:pt x="1208" y="344"/>
                    <a:pt x="1215" y="344"/>
                  </a:cubicBezTo>
                  <a:cubicBezTo>
                    <a:pt x="1298" y="344"/>
                    <a:pt x="1359" y="287"/>
                    <a:pt x="1370" y="199"/>
                  </a:cubicBezTo>
                  <a:cubicBezTo>
                    <a:pt x="1394" y="116"/>
                    <a:pt x="1334" y="21"/>
                    <a:pt x="1239" y="21"/>
                  </a:cubicBezTo>
                  <a:lnTo>
                    <a:pt x="1096" y="9"/>
                  </a:lnTo>
                  <a:cubicBezTo>
                    <a:pt x="1052" y="3"/>
                    <a:pt x="1007" y="1"/>
                    <a:pt x="963"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5" name="Google Shape;3725;gd778a894d7_0_5564"/>
            <p:cNvSpPr/>
            <p:nvPr/>
          </p:nvSpPr>
          <p:spPr>
            <a:xfrm>
              <a:off x="929703" y="3158757"/>
              <a:ext cx="56232" cy="41849"/>
            </a:xfrm>
            <a:custGeom>
              <a:rect b="b" l="l" r="r" t="t"/>
              <a:pathLst>
                <a:path extrusionOk="0" h="1321" w="1775">
                  <a:moveTo>
                    <a:pt x="1604" y="1"/>
                  </a:moveTo>
                  <a:cubicBezTo>
                    <a:pt x="1586" y="1"/>
                    <a:pt x="1567" y="4"/>
                    <a:pt x="1548" y="11"/>
                  </a:cubicBezTo>
                  <a:cubicBezTo>
                    <a:pt x="179" y="309"/>
                    <a:pt x="36" y="1095"/>
                    <a:pt x="12" y="1118"/>
                  </a:cubicBezTo>
                  <a:cubicBezTo>
                    <a:pt x="1" y="1214"/>
                    <a:pt x="60" y="1297"/>
                    <a:pt x="155" y="1321"/>
                  </a:cubicBezTo>
                  <a:lnTo>
                    <a:pt x="179" y="1321"/>
                  </a:lnTo>
                  <a:cubicBezTo>
                    <a:pt x="251" y="1321"/>
                    <a:pt x="334" y="1261"/>
                    <a:pt x="346" y="1178"/>
                  </a:cubicBezTo>
                  <a:cubicBezTo>
                    <a:pt x="346" y="1178"/>
                    <a:pt x="477" y="571"/>
                    <a:pt x="1620" y="333"/>
                  </a:cubicBezTo>
                  <a:cubicBezTo>
                    <a:pt x="1715" y="309"/>
                    <a:pt x="1775" y="213"/>
                    <a:pt x="1739" y="130"/>
                  </a:cubicBezTo>
                  <a:cubicBezTo>
                    <a:pt x="1729" y="54"/>
                    <a:pt x="1674" y="1"/>
                    <a:pt x="1604"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6" name="Google Shape;3726;gd778a894d7_0_5564"/>
            <p:cNvSpPr/>
            <p:nvPr/>
          </p:nvSpPr>
          <p:spPr>
            <a:xfrm>
              <a:off x="876512" y="3100244"/>
              <a:ext cx="28322" cy="37002"/>
            </a:xfrm>
            <a:custGeom>
              <a:rect b="b" l="l" r="r" t="t"/>
              <a:pathLst>
                <a:path extrusionOk="0" h="1168" w="894">
                  <a:moveTo>
                    <a:pt x="714" y="1"/>
                  </a:moveTo>
                  <a:cubicBezTo>
                    <a:pt x="694" y="1"/>
                    <a:pt x="675" y="4"/>
                    <a:pt x="656" y="13"/>
                  </a:cubicBezTo>
                  <a:cubicBezTo>
                    <a:pt x="60" y="203"/>
                    <a:pt x="1" y="965"/>
                    <a:pt x="1" y="1001"/>
                  </a:cubicBezTo>
                  <a:cubicBezTo>
                    <a:pt x="1" y="1096"/>
                    <a:pt x="60" y="1168"/>
                    <a:pt x="144" y="1168"/>
                  </a:cubicBezTo>
                  <a:lnTo>
                    <a:pt x="156" y="1168"/>
                  </a:lnTo>
                  <a:cubicBezTo>
                    <a:pt x="251" y="1168"/>
                    <a:pt x="322" y="1108"/>
                    <a:pt x="322" y="1025"/>
                  </a:cubicBezTo>
                  <a:cubicBezTo>
                    <a:pt x="322" y="1025"/>
                    <a:pt x="358" y="441"/>
                    <a:pt x="751" y="322"/>
                  </a:cubicBezTo>
                  <a:cubicBezTo>
                    <a:pt x="846" y="286"/>
                    <a:pt x="894" y="203"/>
                    <a:pt x="858" y="108"/>
                  </a:cubicBezTo>
                  <a:cubicBezTo>
                    <a:pt x="840" y="44"/>
                    <a:pt x="779" y="1"/>
                    <a:pt x="714"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7" name="Google Shape;3727;gd778a894d7_0_5564"/>
            <p:cNvSpPr/>
            <p:nvPr/>
          </p:nvSpPr>
          <p:spPr>
            <a:xfrm>
              <a:off x="941393" y="3077941"/>
              <a:ext cx="26453" cy="49484"/>
            </a:xfrm>
            <a:custGeom>
              <a:rect b="b" l="l" r="r" t="t"/>
              <a:pathLst>
                <a:path extrusionOk="0" h="1562" w="835">
                  <a:moveTo>
                    <a:pt x="185" y="0"/>
                  </a:moveTo>
                  <a:cubicBezTo>
                    <a:pt x="112" y="0"/>
                    <a:pt x="41" y="49"/>
                    <a:pt x="24" y="133"/>
                  </a:cubicBezTo>
                  <a:cubicBezTo>
                    <a:pt x="1" y="193"/>
                    <a:pt x="36" y="264"/>
                    <a:pt x="96" y="312"/>
                  </a:cubicBezTo>
                  <a:cubicBezTo>
                    <a:pt x="239" y="419"/>
                    <a:pt x="513" y="681"/>
                    <a:pt x="513" y="1395"/>
                  </a:cubicBezTo>
                  <a:cubicBezTo>
                    <a:pt x="513" y="1491"/>
                    <a:pt x="584" y="1562"/>
                    <a:pt x="679" y="1562"/>
                  </a:cubicBezTo>
                  <a:cubicBezTo>
                    <a:pt x="763" y="1562"/>
                    <a:pt x="834" y="1491"/>
                    <a:pt x="834" y="1395"/>
                  </a:cubicBezTo>
                  <a:cubicBezTo>
                    <a:pt x="834" y="538"/>
                    <a:pt x="513" y="181"/>
                    <a:pt x="274" y="26"/>
                  </a:cubicBezTo>
                  <a:cubicBezTo>
                    <a:pt x="247" y="9"/>
                    <a:pt x="216" y="0"/>
                    <a:pt x="185"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28" name="Google Shape;3728;gd778a894d7_0_5564"/>
          <p:cNvSpPr txBox="1"/>
          <p:nvPr/>
        </p:nvSpPr>
        <p:spPr>
          <a:xfrm>
            <a:off x="1930225" y="5742275"/>
            <a:ext cx="3191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Signika"/>
                <a:ea typeface="Signika"/>
                <a:cs typeface="Signika"/>
                <a:sym typeface="Signika"/>
              </a:rPr>
              <a:t>Implemented or Conceptual</a:t>
            </a:r>
            <a:endParaRPr b="0" i="0" sz="2000" u="none" cap="none" strike="noStrike">
              <a:solidFill>
                <a:srgbClr val="000000"/>
              </a:solidFill>
              <a:latin typeface="Signika"/>
              <a:ea typeface="Signika"/>
              <a:cs typeface="Signika"/>
              <a:sym typeface="Signika"/>
            </a:endParaRPr>
          </a:p>
        </p:txBody>
      </p:sp>
      <p:sp>
        <p:nvSpPr>
          <p:cNvPr id="3729" name="Google Shape;3729;gd778a894d7_0_5564"/>
          <p:cNvSpPr/>
          <p:nvPr/>
        </p:nvSpPr>
        <p:spPr>
          <a:xfrm>
            <a:off x="972922" y="4630864"/>
            <a:ext cx="703467" cy="777895"/>
          </a:xfrm>
          <a:custGeom>
            <a:rect b="b" l="l" r="r" t="t"/>
            <a:pathLst>
              <a:path extrusionOk="0" h="11443" w="11419">
                <a:moveTo>
                  <a:pt x="4644" y="3560"/>
                </a:moveTo>
                <a:lnTo>
                  <a:pt x="4727" y="3655"/>
                </a:lnTo>
                <a:lnTo>
                  <a:pt x="4132" y="4263"/>
                </a:lnTo>
                <a:cubicBezTo>
                  <a:pt x="3989" y="4084"/>
                  <a:pt x="3965" y="3834"/>
                  <a:pt x="4108" y="3655"/>
                </a:cubicBezTo>
                <a:lnTo>
                  <a:pt x="4120" y="3655"/>
                </a:lnTo>
                <a:cubicBezTo>
                  <a:pt x="4298" y="3655"/>
                  <a:pt x="4465" y="3620"/>
                  <a:pt x="4644" y="3560"/>
                </a:cubicBezTo>
                <a:close/>
                <a:moveTo>
                  <a:pt x="8751" y="5739"/>
                </a:moveTo>
                <a:lnTo>
                  <a:pt x="8918" y="5906"/>
                </a:lnTo>
                <a:cubicBezTo>
                  <a:pt x="8944" y="5932"/>
                  <a:pt x="8994" y="5951"/>
                  <a:pt x="9043" y="5951"/>
                </a:cubicBezTo>
                <a:cubicBezTo>
                  <a:pt x="9061" y="5951"/>
                  <a:pt x="9080" y="5948"/>
                  <a:pt x="9097" y="5941"/>
                </a:cubicBezTo>
                <a:cubicBezTo>
                  <a:pt x="9275" y="5894"/>
                  <a:pt x="9430" y="5858"/>
                  <a:pt x="9597" y="5846"/>
                </a:cubicBezTo>
                <a:lnTo>
                  <a:pt x="9704" y="5858"/>
                </a:lnTo>
                <a:cubicBezTo>
                  <a:pt x="10478" y="5918"/>
                  <a:pt x="11073" y="6561"/>
                  <a:pt x="11073" y="7335"/>
                </a:cubicBezTo>
                <a:cubicBezTo>
                  <a:pt x="11085" y="7454"/>
                  <a:pt x="11073" y="7585"/>
                  <a:pt x="11025" y="7716"/>
                </a:cubicBezTo>
                <a:lnTo>
                  <a:pt x="10121" y="6811"/>
                </a:lnTo>
                <a:cubicBezTo>
                  <a:pt x="10061" y="6739"/>
                  <a:pt x="9966" y="6692"/>
                  <a:pt x="9870" y="6644"/>
                </a:cubicBezTo>
                <a:cubicBezTo>
                  <a:pt x="9787" y="6620"/>
                  <a:pt x="9704" y="6608"/>
                  <a:pt x="9609" y="6608"/>
                </a:cubicBezTo>
                <a:cubicBezTo>
                  <a:pt x="9418" y="6608"/>
                  <a:pt x="9239" y="6680"/>
                  <a:pt x="9108" y="6811"/>
                </a:cubicBezTo>
                <a:cubicBezTo>
                  <a:pt x="8918" y="7001"/>
                  <a:pt x="8858" y="7299"/>
                  <a:pt x="8942" y="7573"/>
                </a:cubicBezTo>
                <a:cubicBezTo>
                  <a:pt x="8978" y="7680"/>
                  <a:pt x="9037" y="7763"/>
                  <a:pt x="9108" y="7823"/>
                </a:cubicBezTo>
                <a:lnTo>
                  <a:pt x="10013" y="8728"/>
                </a:lnTo>
                <a:cubicBezTo>
                  <a:pt x="9882" y="8775"/>
                  <a:pt x="9751" y="8787"/>
                  <a:pt x="9609" y="8787"/>
                </a:cubicBezTo>
                <a:cubicBezTo>
                  <a:pt x="8835" y="8787"/>
                  <a:pt x="8204" y="8180"/>
                  <a:pt x="8156" y="7418"/>
                </a:cubicBezTo>
                <a:lnTo>
                  <a:pt x="8144" y="7323"/>
                </a:lnTo>
                <a:cubicBezTo>
                  <a:pt x="8144" y="7156"/>
                  <a:pt x="8168" y="6977"/>
                  <a:pt x="8227" y="6811"/>
                </a:cubicBezTo>
                <a:cubicBezTo>
                  <a:pt x="8263" y="6751"/>
                  <a:pt x="8239" y="6680"/>
                  <a:pt x="8180" y="6632"/>
                </a:cubicBezTo>
                <a:lnTo>
                  <a:pt x="8025" y="6465"/>
                </a:lnTo>
                <a:lnTo>
                  <a:pt x="8751" y="5739"/>
                </a:lnTo>
                <a:close/>
                <a:moveTo>
                  <a:pt x="2393" y="6537"/>
                </a:moveTo>
                <a:lnTo>
                  <a:pt x="2751" y="6894"/>
                </a:lnTo>
                <a:lnTo>
                  <a:pt x="4632" y="8775"/>
                </a:lnTo>
                <a:lnTo>
                  <a:pt x="4894" y="9037"/>
                </a:lnTo>
                <a:lnTo>
                  <a:pt x="4358" y="9573"/>
                </a:lnTo>
                <a:lnTo>
                  <a:pt x="1858" y="7084"/>
                </a:lnTo>
                <a:lnTo>
                  <a:pt x="2393" y="6537"/>
                </a:lnTo>
                <a:close/>
                <a:moveTo>
                  <a:pt x="4155" y="0"/>
                </a:moveTo>
                <a:cubicBezTo>
                  <a:pt x="3882" y="0"/>
                  <a:pt x="3632" y="60"/>
                  <a:pt x="3382" y="179"/>
                </a:cubicBezTo>
                <a:cubicBezTo>
                  <a:pt x="3334" y="203"/>
                  <a:pt x="3286" y="250"/>
                  <a:pt x="3286" y="298"/>
                </a:cubicBezTo>
                <a:cubicBezTo>
                  <a:pt x="3274" y="357"/>
                  <a:pt x="3298" y="393"/>
                  <a:pt x="3334" y="441"/>
                </a:cubicBezTo>
                <a:lnTo>
                  <a:pt x="4417" y="1524"/>
                </a:lnTo>
                <a:cubicBezTo>
                  <a:pt x="4453" y="1560"/>
                  <a:pt x="4477" y="1608"/>
                  <a:pt x="4513" y="1667"/>
                </a:cubicBezTo>
                <a:cubicBezTo>
                  <a:pt x="4548" y="1810"/>
                  <a:pt x="4525" y="1965"/>
                  <a:pt x="4417" y="2060"/>
                </a:cubicBezTo>
                <a:cubicBezTo>
                  <a:pt x="4346" y="2143"/>
                  <a:pt x="4251" y="2167"/>
                  <a:pt x="4155" y="2167"/>
                </a:cubicBezTo>
                <a:cubicBezTo>
                  <a:pt x="4108" y="2167"/>
                  <a:pt x="4060" y="2155"/>
                  <a:pt x="4013" y="2143"/>
                </a:cubicBezTo>
                <a:cubicBezTo>
                  <a:pt x="3953" y="2108"/>
                  <a:pt x="3917" y="2096"/>
                  <a:pt x="3882" y="2048"/>
                </a:cubicBezTo>
                <a:lnTo>
                  <a:pt x="2798" y="965"/>
                </a:lnTo>
                <a:cubicBezTo>
                  <a:pt x="2762" y="928"/>
                  <a:pt x="2725" y="913"/>
                  <a:pt x="2684" y="913"/>
                </a:cubicBezTo>
                <a:cubicBezTo>
                  <a:pt x="2671" y="913"/>
                  <a:pt x="2657" y="914"/>
                  <a:pt x="2643" y="917"/>
                </a:cubicBezTo>
                <a:cubicBezTo>
                  <a:pt x="2584" y="929"/>
                  <a:pt x="2548" y="965"/>
                  <a:pt x="2524" y="1012"/>
                </a:cubicBezTo>
                <a:cubicBezTo>
                  <a:pt x="2405" y="1262"/>
                  <a:pt x="2346" y="1512"/>
                  <a:pt x="2346" y="1786"/>
                </a:cubicBezTo>
                <a:cubicBezTo>
                  <a:pt x="2346" y="2239"/>
                  <a:pt x="2524" y="2679"/>
                  <a:pt x="2846" y="3013"/>
                </a:cubicBezTo>
                <a:cubicBezTo>
                  <a:pt x="3096" y="3286"/>
                  <a:pt x="3417" y="3465"/>
                  <a:pt x="3798" y="3548"/>
                </a:cubicBezTo>
                <a:cubicBezTo>
                  <a:pt x="3655" y="3846"/>
                  <a:pt x="3715" y="4203"/>
                  <a:pt x="3941" y="4465"/>
                </a:cubicBezTo>
                <a:lnTo>
                  <a:pt x="3560" y="4846"/>
                </a:lnTo>
                <a:cubicBezTo>
                  <a:pt x="3405" y="5001"/>
                  <a:pt x="3334" y="5191"/>
                  <a:pt x="3334" y="5394"/>
                </a:cubicBezTo>
                <a:cubicBezTo>
                  <a:pt x="3334" y="5596"/>
                  <a:pt x="3405" y="5775"/>
                  <a:pt x="3524" y="5906"/>
                </a:cubicBezTo>
                <a:lnTo>
                  <a:pt x="2917" y="6513"/>
                </a:lnTo>
                <a:lnTo>
                  <a:pt x="2560" y="6156"/>
                </a:lnTo>
                <a:cubicBezTo>
                  <a:pt x="2530" y="6126"/>
                  <a:pt x="2486" y="6111"/>
                  <a:pt x="2441" y="6111"/>
                </a:cubicBezTo>
                <a:cubicBezTo>
                  <a:pt x="2396" y="6111"/>
                  <a:pt x="2352" y="6126"/>
                  <a:pt x="2322" y="6156"/>
                </a:cubicBezTo>
                <a:lnTo>
                  <a:pt x="1417" y="7061"/>
                </a:lnTo>
                <a:lnTo>
                  <a:pt x="60" y="8418"/>
                </a:lnTo>
                <a:cubicBezTo>
                  <a:pt x="0" y="8478"/>
                  <a:pt x="0" y="8597"/>
                  <a:pt x="60" y="8656"/>
                </a:cubicBezTo>
                <a:lnTo>
                  <a:pt x="1096" y="9704"/>
                </a:lnTo>
                <a:cubicBezTo>
                  <a:pt x="1125" y="9734"/>
                  <a:pt x="1170" y="9748"/>
                  <a:pt x="1215" y="9748"/>
                </a:cubicBezTo>
                <a:cubicBezTo>
                  <a:pt x="1259" y="9748"/>
                  <a:pt x="1304" y="9734"/>
                  <a:pt x="1334" y="9704"/>
                </a:cubicBezTo>
                <a:cubicBezTo>
                  <a:pt x="1393" y="9644"/>
                  <a:pt x="1393" y="9525"/>
                  <a:pt x="1334" y="9466"/>
                </a:cubicBezTo>
                <a:lnTo>
                  <a:pt x="417" y="8537"/>
                </a:lnTo>
                <a:lnTo>
                  <a:pt x="1667" y="7287"/>
                </a:lnTo>
                <a:lnTo>
                  <a:pt x="4167" y="9787"/>
                </a:lnTo>
                <a:lnTo>
                  <a:pt x="2917" y="11037"/>
                </a:lnTo>
                <a:lnTo>
                  <a:pt x="1810" y="9942"/>
                </a:lnTo>
                <a:cubicBezTo>
                  <a:pt x="1780" y="9912"/>
                  <a:pt x="1736" y="9897"/>
                  <a:pt x="1691" y="9897"/>
                </a:cubicBezTo>
                <a:cubicBezTo>
                  <a:pt x="1646" y="9897"/>
                  <a:pt x="1602" y="9912"/>
                  <a:pt x="1572" y="9942"/>
                </a:cubicBezTo>
                <a:cubicBezTo>
                  <a:pt x="1512" y="10002"/>
                  <a:pt x="1512" y="10121"/>
                  <a:pt x="1572" y="10180"/>
                </a:cubicBezTo>
                <a:lnTo>
                  <a:pt x="2798" y="11395"/>
                </a:lnTo>
                <a:cubicBezTo>
                  <a:pt x="2822" y="11430"/>
                  <a:pt x="2870" y="11442"/>
                  <a:pt x="2917" y="11442"/>
                </a:cubicBezTo>
                <a:cubicBezTo>
                  <a:pt x="2965" y="11442"/>
                  <a:pt x="3001" y="11430"/>
                  <a:pt x="3036" y="11395"/>
                </a:cubicBezTo>
                <a:lnTo>
                  <a:pt x="4394" y="10037"/>
                </a:lnTo>
                <a:lnTo>
                  <a:pt x="5298" y="9132"/>
                </a:lnTo>
                <a:cubicBezTo>
                  <a:pt x="5322" y="9109"/>
                  <a:pt x="5346" y="9061"/>
                  <a:pt x="5346" y="9013"/>
                </a:cubicBezTo>
                <a:cubicBezTo>
                  <a:pt x="5346" y="8966"/>
                  <a:pt x="5322" y="8930"/>
                  <a:pt x="5298" y="8894"/>
                </a:cubicBezTo>
                <a:lnTo>
                  <a:pt x="5025" y="8632"/>
                </a:lnTo>
                <a:lnTo>
                  <a:pt x="5644" y="8013"/>
                </a:lnTo>
                <a:cubicBezTo>
                  <a:pt x="5770" y="8094"/>
                  <a:pt x="5916" y="8135"/>
                  <a:pt x="6062" y="8135"/>
                </a:cubicBezTo>
                <a:cubicBezTo>
                  <a:pt x="6217" y="8135"/>
                  <a:pt x="6372" y="8088"/>
                  <a:pt x="6501" y="7989"/>
                </a:cubicBezTo>
                <a:cubicBezTo>
                  <a:pt x="6572" y="7930"/>
                  <a:pt x="6596" y="7823"/>
                  <a:pt x="6537" y="7751"/>
                </a:cubicBezTo>
                <a:cubicBezTo>
                  <a:pt x="6500" y="7708"/>
                  <a:pt x="6446" y="7682"/>
                  <a:pt x="6393" y="7682"/>
                </a:cubicBezTo>
                <a:cubicBezTo>
                  <a:pt x="6360" y="7682"/>
                  <a:pt x="6326" y="7692"/>
                  <a:pt x="6299" y="7716"/>
                </a:cubicBezTo>
                <a:cubicBezTo>
                  <a:pt x="6220" y="7778"/>
                  <a:pt x="6131" y="7806"/>
                  <a:pt x="6041" y="7806"/>
                </a:cubicBezTo>
                <a:cubicBezTo>
                  <a:pt x="5927" y="7806"/>
                  <a:pt x="5814" y="7760"/>
                  <a:pt x="5727" y="7680"/>
                </a:cubicBezTo>
                <a:cubicBezTo>
                  <a:pt x="5703" y="7644"/>
                  <a:pt x="5656" y="7632"/>
                  <a:pt x="5608" y="7632"/>
                </a:cubicBezTo>
                <a:cubicBezTo>
                  <a:pt x="5560" y="7632"/>
                  <a:pt x="5525" y="7644"/>
                  <a:pt x="5489" y="7680"/>
                </a:cubicBezTo>
                <a:lnTo>
                  <a:pt x="4763" y="8406"/>
                </a:lnTo>
                <a:lnTo>
                  <a:pt x="3108" y="6799"/>
                </a:lnTo>
                <a:lnTo>
                  <a:pt x="3834" y="6072"/>
                </a:lnTo>
                <a:cubicBezTo>
                  <a:pt x="3894" y="6013"/>
                  <a:pt x="3894" y="5894"/>
                  <a:pt x="3834" y="5834"/>
                </a:cubicBezTo>
                <a:lnTo>
                  <a:pt x="3751" y="5739"/>
                </a:lnTo>
                <a:cubicBezTo>
                  <a:pt x="3655" y="5644"/>
                  <a:pt x="3620" y="5549"/>
                  <a:pt x="3620" y="5430"/>
                </a:cubicBezTo>
                <a:cubicBezTo>
                  <a:pt x="3620" y="5310"/>
                  <a:pt x="3655" y="5203"/>
                  <a:pt x="3751" y="5108"/>
                </a:cubicBezTo>
                <a:lnTo>
                  <a:pt x="4251" y="4608"/>
                </a:lnTo>
                <a:lnTo>
                  <a:pt x="5096" y="3763"/>
                </a:lnTo>
                <a:lnTo>
                  <a:pt x="6013" y="2846"/>
                </a:lnTo>
                <a:cubicBezTo>
                  <a:pt x="6025" y="2834"/>
                  <a:pt x="6037" y="2822"/>
                  <a:pt x="6049" y="2822"/>
                </a:cubicBezTo>
                <a:cubicBezTo>
                  <a:pt x="6106" y="2780"/>
                  <a:pt x="6170" y="2761"/>
                  <a:pt x="6233" y="2761"/>
                </a:cubicBezTo>
                <a:cubicBezTo>
                  <a:pt x="6314" y="2761"/>
                  <a:pt x="6393" y="2792"/>
                  <a:pt x="6453" y="2846"/>
                </a:cubicBezTo>
                <a:lnTo>
                  <a:pt x="6477" y="2870"/>
                </a:lnTo>
                <a:cubicBezTo>
                  <a:pt x="6572" y="2965"/>
                  <a:pt x="6596" y="3132"/>
                  <a:pt x="6501" y="3263"/>
                </a:cubicBezTo>
                <a:cubicBezTo>
                  <a:pt x="6489" y="3286"/>
                  <a:pt x="6477" y="3298"/>
                  <a:pt x="6477" y="3310"/>
                </a:cubicBezTo>
                <a:lnTo>
                  <a:pt x="5477" y="4310"/>
                </a:lnTo>
                <a:cubicBezTo>
                  <a:pt x="5418" y="4370"/>
                  <a:pt x="5418" y="4489"/>
                  <a:pt x="5477" y="4548"/>
                </a:cubicBezTo>
                <a:cubicBezTo>
                  <a:pt x="5501" y="4584"/>
                  <a:pt x="5549" y="4596"/>
                  <a:pt x="5596" y="4596"/>
                </a:cubicBezTo>
                <a:cubicBezTo>
                  <a:pt x="5644" y="4596"/>
                  <a:pt x="5679" y="4572"/>
                  <a:pt x="5715" y="4548"/>
                </a:cubicBezTo>
                <a:lnTo>
                  <a:pt x="6715" y="3548"/>
                </a:lnTo>
                <a:cubicBezTo>
                  <a:pt x="6727" y="3536"/>
                  <a:pt x="6739" y="3525"/>
                  <a:pt x="6751" y="3525"/>
                </a:cubicBezTo>
                <a:cubicBezTo>
                  <a:pt x="6805" y="3481"/>
                  <a:pt x="6872" y="3460"/>
                  <a:pt x="6939" y="3460"/>
                </a:cubicBezTo>
                <a:cubicBezTo>
                  <a:pt x="7018" y="3460"/>
                  <a:pt x="7098" y="3490"/>
                  <a:pt x="7156" y="3548"/>
                </a:cubicBezTo>
                <a:lnTo>
                  <a:pt x="7168" y="3560"/>
                </a:lnTo>
                <a:cubicBezTo>
                  <a:pt x="7275" y="3667"/>
                  <a:pt x="7287" y="3834"/>
                  <a:pt x="7203" y="3965"/>
                </a:cubicBezTo>
                <a:cubicBezTo>
                  <a:pt x="7192" y="3989"/>
                  <a:pt x="7192" y="4001"/>
                  <a:pt x="7168" y="4013"/>
                </a:cubicBezTo>
                <a:lnTo>
                  <a:pt x="6180" y="5013"/>
                </a:lnTo>
                <a:cubicBezTo>
                  <a:pt x="6120" y="5072"/>
                  <a:pt x="6120" y="5191"/>
                  <a:pt x="6180" y="5251"/>
                </a:cubicBezTo>
                <a:cubicBezTo>
                  <a:pt x="6203" y="5275"/>
                  <a:pt x="6251" y="5299"/>
                  <a:pt x="6299" y="5299"/>
                </a:cubicBezTo>
                <a:cubicBezTo>
                  <a:pt x="6334" y="5299"/>
                  <a:pt x="6382" y="5275"/>
                  <a:pt x="6418" y="5251"/>
                </a:cubicBezTo>
                <a:lnTo>
                  <a:pt x="7406" y="4251"/>
                </a:lnTo>
                <a:cubicBezTo>
                  <a:pt x="7430" y="4239"/>
                  <a:pt x="7442" y="4215"/>
                  <a:pt x="7454" y="4215"/>
                </a:cubicBezTo>
                <a:cubicBezTo>
                  <a:pt x="7506" y="4179"/>
                  <a:pt x="7569" y="4160"/>
                  <a:pt x="7633" y="4160"/>
                </a:cubicBezTo>
                <a:cubicBezTo>
                  <a:pt x="7715" y="4160"/>
                  <a:pt x="7798" y="4191"/>
                  <a:pt x="7858" y="4251"/>
                </a:cubicBezTo>
                <a:lnTo>
                  <a:pt x="7870" y="4263"/>
                </a:lnTo>
                <a:cubicBezTo>
                  <a:pt x="7977" y="4370"/>
                  <a:pt x="7989" y="4537"/>
                  <a:pt x="7906" y="4668"/>
                </a:cubicBezTo>
                <a:cubicBezTo>
                  <a:pt x="7882" y="4679"/>
                  <a:pt x="7882" y="4703"/>
                  <a:pt x="7870" y="4715"/>
                </a:cubicBezTo>
                <a:lnTo>
                  <a:pt x="6870" y="5715"/>
                </a:lnTo>
                <a:cubicBezTo>
                  <a:pt x="6811" y="5775"/>
                  <a:pt x="6811" y="5894"/>
                  <a:pt x="6870" y="5953"/>
                </a:cubicBezTo>
                <a:cubicBezTo>
                  <a:pt x="6906" y="5977"/>
                  <a:pt x="6953" y="5989"/>
                  <a:pt x="6989" y="5989"/>
                </a:cubicBezTo>
                <a:cubicBezTo>
                  <a:pt x="7037" y="5989"/>
                  <a:pt x="7084" y="5977"/>
                  <a:pt x="7108" y="5953"/>
                </a:cubicBezTo>
                <a:lnTo>
                  <a:pt x="8108" y="4953"/>
                </a:lnTo>
                <a:cubicBezTo>
                  <a:pt x="8120" y="4941"/>
                  <a:pt x="8144" y="4918"/>
                  <a:pt x="8156" y="4918"/>
                </a:cubicBezTo>
                <a:cubicBezTo>
                  <a:pt x="8208" y="4881"/>
                  <a:pt x="8272" y="4863"/>
                  <a:pt x="8335" y="4863"/>
                </a:cubicBezTo>
                <a:cubicBezTo>
                  <a:pt x="8418" y="4863"/>
                  <a:pt x="8501" y="4893"/>
                  <a:pt x="8561" y="4953"/>
                </a:cubicBezTo>
                <a:lnTo>
                  <a:pt x="8573" y="4965"/>
                </a:lnTo>
                <a:cubicBezTo>
                  <a:pt x="8680" y="5072"/>
                  <a:pt x="8692" y="5239"/>
                  <a:pt x="8597" y="5370"/>
                </a:cubicBezTo>
                <a:cubicBezTo>
                  <a:pt x="8585" y="5382"/>
                  <a:pt x="8573" y="5394"/>
                  <a:pt x="8573" y="5418"/>
                </a:cubicBezTo>
                <a:lnTo>
                  <a:pt x="6715" y="7275"/>
                </a:lnTo>
                <a:cubicBezTo>
                  <a:pt x="6656" y="7335"/>
                  <a:pt x="6656" y="7454"/>
                  <a:pt x="6715" y="7513"/>
                </a:cubicBezTo>
                <a:cubicBezTo>
                  <a:pt x="6739" y="7537"/>
                  <a:pt x="6787" y="7561"/>
                  <a:pt x="6834" y="7561"/>
                </a:cubicBezTo>
                <a:cubicBezTo>
                  <a:pt x="6870" y="7561"/>
                  <a:pt x="6918" y="7537"/>
                  <a:pt x="6953" y="7513"/>
                </a:cubicBezTo>
                <a:lnTo>
                  <a:pt x="7787" y="6680"/>
                </a:lnTo>
                <a:lnTo>
                  <a:pt x="7870" y="6763"/>
                </a:lnTo>
                <a:cubicBezTo>
                  <a:pt x="7811" y="6942"/>
                  <a:pt x="7787" y="7120"/>
                  <a:pt x="7787" y="7287"/>
                </a:cubicBezTo>
                <a:lnTo>
                  <a:pt x="7787" y="7299"/>
                </a:lnTo>
                <a:lnTo>
                  <a:pt x="7799" y="7406"/>
                </a:lnTo>
                <a:cubicBezTo>
                  <a:pt x="7823" y="7870"/>
                  <a:pt x="8037" y="8287"/>
                  <a:pt x="8358" y="8597"/>
                </a:cubicBezTo>
                <a:cubicBezTo>
                  <a:pt x="8692" y="8906"/>
                  <a:pt x="9132" y="9085"/>
                  <a:pt x="9597" y="9085"/>
                </a:cubicBezTo>
                <a:cubicBezTo>
                  <a:pt x="9870" y="9085"/>
                  <a:pt x="10121" y="9025"/>
                  <a:pt x="10371" y="8906"/>
                </a:cubicBezTo>
                <a:cubicBezTo>
                  <a:pt x="10418" y="8882"/>
                  <a:pt x="10466" y="8835"/>
                  <a:pt x="10466" y="8787"/>
                </a:cubicBezTo>
                <a:cubicBezTo>
                  <a:pt x="10478" y="8728"/>
                  <a:pt x="10442" y="8692"/>
                  <a:pt x="10418" y="8644"/>
                </a:cubicBezTo>
                <a:lnTo>
                  <a:pt x="9335" y="7537"/>
                </a:lnTo>
                <a:cubicBezTo>
                  <a:pt x="9287" y="7501"/>
                  <a:pt x="9251" y="7454"/>
                  <a:pt x="9251" y="7406"/>
                </a:cubicBezTo>
                <a:cubicBezTo>
                  <a:pt x="9192" y="7263"/>
                  <a:pt x="9239" y="7108"/>
                  <a:pt x="9347" y="7001"/>
                </a:cubicBezTo>
                <a:cubicBezTo>
                  <a:pt x="9418" y="6930"/>
                  <a:pt x="9513" y="6882"/>
                  <a:pt x="9609" y="6882"/>
                </a:cubicBezTo>
                <a:cubicBezTo>
                  <a:pt x="9656" y="6882"/>
                  <a:pt x="9704" y="6906"/>
                  <a:pt x="9751" y="6918"/>
                </a:cubicBezTo>
                <a:cubicBezTo>
                  <a:pt x="9811" y="6942"/>
                  <a:pt x="9847" y="6965"/>
                  <a:pt x="9882" y="7001"/>
                </a:cubicBezTo>
                <a:lnTo>
                  <a:pt x="10966" y="8097"/>
                </a:lnTo>
                <a:cubicBezTo>
                  <a:pt x="11000" y="8122"/>
                  <a:pt x="11034" y="8142"/>
                  <a:pt x="11073" y="8142"/>
                </a:cubicBezTo>
                <a:cubicBezTo>
                  <a:pt x="11088" y="8142"/>
                  <a:pt x="11104" y="8139"/>
                  <a:pt x="11121" y="8132"/>
                </a:cubicBezTo>
                <a:cubicBezTo>
                  <a:pt x="11180" y="8120"/>
                  <a:pt x="11216" y="8097"/>
                  <a:pt x="11240" y="8049"/>
                </a:cubicBezTo>
                <a:cubicBezTo>
                  <a:pt x="11359" y="7799"/>
                  <a:pt x="11418" y="7537"/>
                  <a:pt x="11418" y="7275"/>
                </a:cubicBezTo>
                <a:cubicBezTo>
                  <a:pt x="11418" y="6858"/>
                  <a:pt x="11252" y="6430"/>
                  <a:pt x="10918" y="6084"/>
                </a:cubicBezTo>
                <a:cubicBezTo>
                  <a:pt x="10609" y="5751"/>
                  <a:pt x="10180" y="5549"/>
                  <a:pt x="9728" y="5513"/>
                </a:cubicBezTo>
                <a:lnTo>
                  <a:pt x="9632" y="5501"/>
                </a:lnTo>
                <a:lnTo>
                  <a:pt x="9609" y="5501"/>
                </a:lnTo>
                <a:cubicBezTo>
                  <a:pt x="9454" y="5501"/>
                  <a:pt x="9275" y="5537"/>
                  <a:pt x="9097" y="5596"/>
                </a:cubicBezTo>
                <a:lnTo>
                  <a:pt x="8954" y="5453"/>
                </a:lnTo>
                <a:cubicBezTo>
                  <a:pt x="9049" y="5215"/>
                  <a:pt x="9001" y="4953"/>
                  <a:pt x="8811" y="4763"/>
                </a:cubicBezTo>
                <a:lnTo>
                  <a:pt x="8799" y="4739"/>
                </a:lnTo>
                <a:cubicBezTo>
                  <a:pt x="8656" y="4608"/>
                  <a:pt x="8477" y="4548"/>
                  <a:pt x="8299" y="4548"/>
                </a:cubicBezTo>
                <a:cubicBezTo>
                  <a:pt x="8323" y="4370"/>
                  <a:pt x="8239" y="4191"/>
                  <a:pt x="8108" y="4060"/>
                </a:cubicBezTo>
                <a:lnTo>
                  <a:pt x="8096" y="4048"/>
                </a:lnTo>
                <a:cubicBezTo>
                  <a:pt x="7965" y="3906"/>
                  <a:pt x="7775" y="3846"/>
                  <a:pt x="7596" y="3846"/>
                </a:cubicBezTo>
                <a:cubicBezTo>
                  <a:pt x="7620" y="3667"/>
                  <a:pt x="7537" y="3489"/>
                  <a:pt x="7406" y="3358"/>
                </a:cubicBezTo>
                <a:lnTo>
                  <a:pt x="7394" y="3346"/>
                </a:lnTo>
                <a:cubicBezTo>
                  <a:pt x="7263" y="3215"/>
                  <a:pt x="7084" y="3155"/>
                  <a:pt x="6906" y="3155"/>
                </a:cubicBezTo>
                <a:cubicBezTo>
                  <a:pt x="6918" y="2977"/>
                  <a:pt x="6846" y="2798"/>
                  <a:pt x="6703" y="2655"/>
                </a:cubicBezTo>
                <a:lnTo>
                  <a:pt x="6692" y="2643"/>
                </a:lnTo>
                <a:cubicBezTo>
                  <a:pt x="6565" y="2516"/>
                  <a:pt x="6400" y="2453"/>
                  <a:pt x="6235" y="2453"/>
                </a:cubicBezTo>
                <a:cubicBezTo>
                  <a:pt x="6152" y="2453"/>
                  <a:pt x="6068" y="2469"/>
                  <a:pt x="5989" y="2501"/>
                </a:cubicBezTo>
                <a:lnTo>
                  <a:pt x="5858" y="2358"/>
                </a:lnTo>
                <a:cubicBezTo>
                  <a:pt x="5918" y="2179"/>
                  <a:pt x="5953" y="2001"/>
                  <a:pt x="5953" y="1846"/>
                </a:cubicBezTo>
                <a:lnTo>
                  <a:pt x="5953" y="1822"/>
                </a:lnTo>
                <a:lnTo>
                  <a:pt x="5930" y="1727"/>
                </a:lnTo>
                <a:cubicBezTo>
                  <a:pt x="5918" y="1465"/>
                  <a:pt x="5846" y="1215"/>
                  <a:pt x="5727" y="988"/>
                </a:cubicBezTo>
                <a:cubicBezTo>
                  <a:pt x="5693" y="937"/>
                  <a:pt x="5628" y="898"/>
                  <a:pt x="5567" y="898"/>
                </a:cubicBezTo>
                <a:cubicBezTo>
                  <a:pt x="5544" y="898"/>
                  <a:pt x="5521" y="904"/>
                  <a:pt x="5501" y="917"/>
                </a:cubicBezTo>
                <a:cubicBezTo>
                  <a:pt x="5429" y="965"/>
                  <a:pt x="5382" y="1072"/>
                  <a:pt x="5429" y="1143"/>
                </a:cubicBezTo>
                <a:cubicBezTo>
                  <a:pt x="5537" y="1334"/>
                  <a:pt x="5596" y="1524"/>
                  <a:pt x="5608" y="1739"/>
                </a:cubicBezTo>
                <a:lnTo>
                  <a:pt x="5620" y="1846"/>
                </a:lnTo>
                <a:cubicBezTo>
                  <a:pt x="5620" y="2001"/>
                  <a:pt x="5596" y="2167"/>
                  <a:pt x="5513" y="2346"/>
                </a:cubicBezTo>
                <a:cubicBezTo>
                  <a:pt x="5489" y="2405"/>
                  <a:pt x="5513" y="2477"/>
                  <a:pt x="5560" y="2524"/>
                </a:cubicBezTo>
                <a:lnTo>
                  <a:pt x="5727" y="2691"/>
                </a:lnTo>
                <a:lnTo>
                  <a:pt x="5001" y="3417"/>
                </a:lnTo>
                <a:lnTo>
                  <a:pt x="4834" y="3251"/>
                </a:lnTo>
                <a:cubicBezTo>
                  <a:pt x="4800" y="3225"/>
                  <a:pt x="4753" y="3205"/>
                  <a:pt x="4707" y="3205"/>
                </a:cubicBezTo>
                <a:cubicBezTo>
                  <a:pt x="4690" y="3205"/>
                  <a:pt x="4672" y="3208"/>
                  <a:pt x="4656" y="3215"/>
                </a:cubicBezTo>
                <a:cubicBezTo>
                  <a:pt x="4477" y="3274"/>
                  <a:pt x="4310" y="3298"/>
                  <a:pt x="4155" y="3298"/>
                </a:cubicBezTo>
                <a:lnTo>
                  <a:pt x="4048" y="3286"/>
                </a:lnTo>
                <a:cubicBezTo>
                  <a:pt x="3274" y="3227"/>
                  <a:pt x="2679" y="2584"/>
                  <a:pt x="2679" y="1822"/>
                </a:cubicBezTo>
                <a:cubicBezTo>
                  <a:pt x="2679" y="1691"/>
                  <a:pt x="2691" y="1560"/>
                  <a:pt x="2739" y="1429"/>
                </a:cubicBezTo>
                <a:lnTo>
                  <a:pt x="3644" y="2334"/>
                </a:lnTo>
                <a:cubicBezTo>
                  <a:pt x="3703" y="2405"/>
                  <a:pt x="3798" y="2453"/>
                  <a:pt x="3894" y="2501"/>
                </a:cubicBezTo>
                <a:cubicBezTo>
                  <a:pt x="3989" y="2524"/>
                  <a:pt x="4060" y="2536"/>
                  <a:pt x="4155" y="2536"/>
                </a:cubicBezTo>
                <a:cubicBezTo>
                  <a:pt x="4346" y="2536"/>
                  <a:pt x="4525" y="2465"/>
                  <a:pt x="4656" y="2334"/>
                </a:cubicBezTo>
                <a:cubicBezTo>
                  <a:pt x="4846" y="2143"/>
                  <a:pt x="4929" y="1846"/>
                  <a:pt x="4822" y="1572"/>
                </a:cubicBezTo>
                <a:lnTo>
                  <a:pt x="4822" y="1560"/>
                </a:lnTo>
                <a:cubicBezTo>
                  <a:pt x="4787" y="1489"/>
                  <a:pt x="4751" y="1393"/>
                  <a:pt x="4656" y="1310"/>
                </a:cubicBezTo>
                <a:lnTo>
                  <a:pt x="3751" y="393"/>
                </a:lnTo>
                <a:cubicBezTo>
                  <a:pt x="3882" y="357"/>
                  <a:pt x="4013" y="334"/>
                  <a:pt x="4144" y="334"/>
                </a:cubicBezTo>
                <a:cubicBezTo>
                  <a:pt x="4489" y="334"/>
                  <a:pt x="4798" y="441"/>
                  <a:pt x="5060" y="655"/>
                </a:cubicBezTo>
                <a:cubicBezTo>
                  <a:pt x="5088" y="678"/>
                  <a:pt x="5121" y="689"/>
                  <a:pt x="5155" y="689"/>
                </a:cubicBezTo>
                <a:cubicBezTo>
                  <a:pt x="5208" y="689"/>
                  <a:pt x="5262" y="663"/>
                  <a:pt x="5298" y="619"/>
                </a:cubicBezTo>
                <a:cubicBezTo>
                  <a:pt x="5358" y="548"/>
                  <a:pt x="5346" y="441"/>
                  <a:pt x="5263" y="381"/>
                </a:cubicBezTo>
                <a:cubicBezTo>
                  <a:pt x="4941" y="131"/>
                  <a:pt x="4548" y="0"/>
                  <a:pt x="4155"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30" name="Google Shape;3730;gd778a894d7_0_5564"/>
          <p:cNvGrpSpPr/>
          <p:nvPr/>
        </p:nvGrpSpPr>
        <p:grpSpPr>
          <a:xfrm>
            <a:off x="7071786" y="1886866"/>
            <a:ext cx="788703" cy="657108"/>
            <a:chOff x="5326878" y="1980358"/>
            <a:chExt cx="350332" cy="346229"/>
          </a:xfrm>
        </p:grpSpPr>
        <p:sp>
          <p:nvSpPr>
            <p:cNvPr id="3731" name="Google Shape;3731;gd778a894d7_0_5564"/>
            <p:cNvSpPr/>
            <p:nvPr/>
          </p:nvSpPr>
          <p:spPr>
            <a:xfrm>
              <a:off x="5352259" y="2005834"/>
              <a:ext cx="94715" cy="94683"/>
            </a:xfrm>
            <a:custGeom>
              <a:rect b="b" l="l" r="r" t="t"/>
              <a:pathLst>
                <a:path extrusionOk="0" h="2977" w="2978">
                  <a:moveTo>
                    <a:pt x="1501" y="298"/>
                  </a:moveTo>
                  <a:cubicBezTo>
                    <a:pt x="1799" y="298"/>
                    <a:pt x="2096" y="417"/>
                    <a:pt x="2334" y="643"/>
                  </a:cubicBezTo>
                  <a:cubicBezTo>
                    <a:pt x="2763" y="1107"/>
                    <a:pt x="2763" y="1846"/>
                    <a:pt x="2322" y="2310"/>
                  </a:cubicBezTo>
                  <a:cubicBezTo>
                    <a:pt x="2090" y="2542"/>
                    <a:pt x="1787" y="2658"/>
                    <a:pt x="1486" y="2658"/>
                  </a:cubicBezTo>
                  <a:cubicBezTo>
                    <a:pt x="1185" y="2658"/>
                    <a:pt x="888" y="2542"/>
                    <a:pt x="667" y="2310"/>
                  </a:cubicBezTo>
                  <a:cubicBezTo>
                    <a:pt x="441" y="2084"/>
                    <a:pt x="322" y="1786"/>
                    <a:pt x="322" y="1476"/>
                  </a:cubicBezTo>
                  <a:cubicBezTo>
                    <a:pt x="322" y="1155"/>
                    <a:pt x="441" y="857"/>
                    <a:pt x="667" y="643"/>
                  </a:cubicBezTo>
                  <a:cubicBezTo>
                    <a:pt x="894" y="417"/>
                    <a:pt x="1203" y="298"/>
                    <a:pt x="1501" y="298"/>
                  </a:cubicBezTo>
                  <a:close/>
                  <a:moveTo>
                    <a:pt x="1489" y="0"/>
                  </a:moveTo>
                  <a:cubicBezTo>
                    <a:pt x="1084" y="0"/>
                    <a:pt x="715" y="155"/>
                    <a:pt x="429" y="429"/>
                  </a:cubicBezTo>
                  <a:cubicBezTo>
                    <a:pt x="144" y="714"/>
                    <a:pt x="1" y="1084"/>
                    <a:pt x="1" y="1488"/>
                  </a:cubicBezTo>
                  <a:cubicBezTo>
                    <a:pt x="1" y="1893"/>
                    <a:pt x="144" y="2262"/>
                    <a:pt x="429" y="2548"/>
                  </a:cubicBezTo>
                  <a:cubicBezTo>
                    <a:pt x="715" y="2834"/>
                    <a:pt x="1084" y="2977"/>
                    <a:pt x="1489" y="2977"/>
                  </a:cubicBezTo>
                  <a:cubicBezTo>
                    <a:pt x="1882" y="2977"/>
                    <a:pt x="2263" y="2834"/>
                    <a:pt x="2537" y="2548"/>
                  </a:cubicBezTo>
                  <a:cubicBezTo>
                    <a:pt x="2822" y="2262"/>
                    <a:pt x="2977" y="1893"/>
                    <a:pt x="2977" y="1488"/>
                  </a:cubicBezTo>
                  <a:cubicBezTo>
                    <a:pt x="2977" y="1084"/>
                    <a:pt x="2822" y="703"/>
                    <a:pt x="2537" y="429"/>
                  </a:cubicBezTo>
                  <a:cubicBezTo>
                    <a:pt x="2263" y="155"/>
                    <a:pt x="1882" y="0"/>
                    <a:pt x="1489"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2" name="Google Shape;3732;gd778a894d7_0_5564"/>
            <p:cNvSpPr/>
            <p:nvPr/>
          </p:nvSpPr>
          <p:spPr>
            <a:xfrm>
              <a:off x="5534024" y="2005834"/>
              <a:ext cx="94715" cy="94683"/>
            </a:xfrm>
            <a:custGeom>
              <a:rect b="b" l="l" r="r" t="t"/>
              <a:pathLst>
                <a:path extrusionOk="0" h="2977" w="2978">
                  <a:moveTo>
                    <a:pt x="1489" y="310"/>
                  </a:moveTo>
                  <a:cubicBezTo>
                    <a:pt x="1787" y="310"/>
                    <a:pt x="2084" y="429"/>
                    <a:pt x="2322" y="655"/>
                  </a:cubicBezTo>
                  <a:cubicBezTo>
                    <a:pt x="2763" y="1107"/>
                    <a:pt x="2763" y="1846"/>
                    <a:pt x="2299" y="2310"/>
                  </a:cubicBezTo>
                  <a:cubicBezTo>
                    <a:pt x="2072" y="2542"/>
                    <a:pt x="1772" y="2658"/>
                    <a:pt x="1473" y="2658"/>
                  </a:cubicBezTo>
                  <a:cubicBezTo>
                    <a:pt x="1173" y="2658"/>
                    <a:pt x="876" y="2542"/>
                    <a:pt x="656" y="2310"/>
                  </a:cubicBezTo>
                  <a:cubicBezTo>
                    <a:pt x="191" y="1846"/>
                    <a:pt x="191" y="1107"/>
                    <a:pt x="656" y="655"/>
                  </a:cubicBezTo>
                  <a:cubicBezTo>
                    <a:pt x="870" y="429"/>
                    <a:pt x="1191" y="310"/>
                    <a:pt x="1489" y="310"/>
                  </a:cubicBezTo>
                  <a:close/>
                  <a:moveTo>
                    <a:pt x="1489" y="0"/>
                  </a:moveTo>
                  <a:cubicBezTo>
                    <a:pt x="1084" y="0"/>
                    <a:pt x="715" y="155"/>
                    <a:pt x="429" y="429"/>
                  </a:cubicBezTo>
                  <a:cubicBezTo>
                    <a:pt x="144" y="714"/>
                    <a:pt x="1" y="1084"/>
                    <a:pt x="1" y="1488"/>
                  </a:cubicBezTo>
                  <a:cubicBezTo>
                    <a:pt x="1" y="1893"/>
                    <a:pt x="144" y="2262"/>
                    <a:pt x="429" y="2548"/>
                  </a:cubicBezTo>
                  <a:cubicBezTo>
                    <a:pt x="715" y="2834"/>
                    <a:pt x="1084" y="2977"/>
                    <a:pt x="1489" y="2977"/>
                  </a:cubicBezTo>
                  <a:cubicBezTo>
                    <a:pt x="1882" y="2977"/>
                    <a:pt x="2263" y="2834"/>
                    <a:pt x="2537" y="2548"/>
                  </a:cubicBezTo>
                  <a:cubicBezTo>
                    <a:pt x="2822" y="2262"/>
                    <a:pt x="2977" y="1893"/>
                    <a:pt x="2977" y="1488"/>
                  </a:cubicBezTo>
                  <a:cubicBezTo>
                    <a:pt x="2977" y="1084"/>
                    <a:pt x="2822" y="703"/>
                    <a:pt x="2537" y="429"/>
                  </a:cubicBezTo>
                  <a:cubicBezTo>
                    <a:pt x="2251" y="155"/>
                    <a:pt x="1882" y="0"/>
                    <a:pt x="1489"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3" name="Google Shape;3733;gd778a894d7_0_5564"/>
            <p:cNvSpPr/>
            <p:nvPr/>
          </p:nvSpPr>
          <p:spPr>
            <a:xfrm>
              <a:off x="5326878" y="1980358"/>
              <a:ext cx="350332" cy="144776"/>
            </a:xfrm>
            <a:custGeom>
              <a:rect b="b" l="l" r="r" t="t"/>
              <a:pathLst>
                <a:path extrusionOk="0" h="4552" w="11015">
                  <a:moveTo>
                    <a:pt x="5144" y="420"/>
                  </a:moveTo>
                  <a:cubicBezTo>
                    <a:pt x="5454" y="420"/>
                    <a:pt x="5692" y="670"/>
                    <a:pt x="5692" y="968"/>
                  </a:cubicBezTo>
                  <a:lnTo>
                    <a:pt x="5692" y="980"/>
                  </a:lnTo>
                  <a:lnTo>
                    <a:pt x="5645" y="956"/>
                  </a:lnTo>
                  <a:cubicBezTo>
                    <a:pt x="5585" y="920"/>
                    <a:pt x="5537" y="908"/>
                    <a:pt x="5478" y="896"/>
                  </a:cubicBezTo>
                  <a:lnTo>
                    <a:pt x="5466" y="896"/>
                  </a:lnTo>
                  <a:cubicBezTo>
                    <a:pt x="5364" y="864"/>
                    <a:pt x="5257" y="848"/>
                    <a:pt x="5148" y="848"/>
                  </a:cubicBezTo>
                  <a:cubicBezTo>
                    <a:pt x="4976" y="848"/>
                    <a:pt x="4800" y="888"/>
                    <a:pt x="4633" y="968"/>
                  </a:cubicBezTo>
                  <a:lnTo>
                    <a:pt x="4585" y="992"/>
                  </a:lnTo>
                  <a:lnTo>
                    <a:pt x="4585" y="980"/>
                  </a:lnTo>
                  <a:cubicBezTo>
                    <a:pt x="4585" y="670"/>
                    <a:pt x="4823" y="420"/>
                    <a:pt x="5144" y="420"/>
                  </a:cubicBezTo>
                  <a:close/>
                  <a:moveTo>
                    <a:pt x="5129" y="1184"/>
                  </a:moveTo>
                  <a:cubicBezTo>
                    <a:pt x="5263" y="1184"/>
                    <a:pt x="5391" y="1216"/>
                    <a:pt x="5514" y="1265"/>
                  </a:cubicBezTo>
                  <a:lnTo>
                    <a:pt x="5883" y="1444"/>
                  </a:lnTo>
                  <a:cubicBezTo>
                    <a:pt x="5764" y="1706"/>
                    <a:pt x="5704" y="2004"/>
                    <a:pt x="5716" y="2301"/>
                  </a:cubicBezTo>
                  <a:lnTo>
                    <a:pt x="5645" y="2277"/>
                  </a:lnTo>
                  <a:cubicBezTo>
                    <a:pt x="5484" y="2200"/>
                    <a:pt x="5308" y="2161"/>
                    <a:pt x="5134" y="2161"/>
                  </a:cubicBezTo>
                  <a:cubicBezTo>
                    <a:pt x="4960" y="2161"/>
                    <a:pt x="4787" y="2200"/>
                    <a:pt x="4633" y="2277"/>
                  </a:cubicBezTo>
                  <a:lnTo>
                    <a:pt x="4561" y="2301"/>
                  </a:lnTo>
                  <a:cubicBezTo>
                    <a:pt x="4561" y="2004"/>
                    <a:pt x="4502" y="1706"/>
                    <a:pt x="4394" y="1432"/>
                  </a:cubicBezTo>
                  <a:lnTo>
                    <a:pt x="4525" y="1373"/>
                  </a:lnTo>
                  <a:lnTo>
                    <a:pt x="4763" y="1265"/>
                  </a:lnTo>
                  <a:cubicBezTo>
                    <a:pt x="4823" y="1230"/>
                    <a:pt x="4883" y="1218"/>
                    <a:pt x="4942" y="1206"/>
                  </a:cubicBezTo>
                  <a:cubicBezTo>
                    <a:pt x="5006" y="1191"/>
                    <a:pt x="5068" y="1184"/>
                    <a:pt x="5129" y="1184"/>
                  </a:cubicBezTo>
                  <a:close/>
                  <a:moveTo>
                    <a:pt x="10348" y="1885"/>
                  </a:moveTo>
                  <a:cubicBezTo>
                    <a:pt x="10538" y="1885"/>
                    <a:pt x="10693" y="2039"/>
                    <a:pt x="10693" y="2230"/>
                  </a:cubicBezTo>
                  <a:lnTo>
                    <a:pt x="10693" y="2301"/>
                  </a:lnTo>
                  <a:cubicBezTo>
                    <a:pt x="10693" y="2504"/>
                    <a:pt x="10538" y="2647"/>
                    <a:pt x="10348" y="2647"/>
                  </a:cubicBezTo>
                  <a:lnTo>
                    <a:pt x="10240" y="2647"/>
                  </a:lnTo>
                  <a:lnTo>
                    <a:pt x="10240" y="2599"/>
                  </a:lnTo>
                  <a:lnTo>
                    <a:pt x="10240" y="2587"/>
                  </a:lnTo>
                  <a:cubicBezTo>
                    <a:pt x="10240" y="2563"/>
                    <a:pt x="10252" y="2516"/>
                    <a:pt x="10252" y="2480"/>
                  </a:cubicBezTo>
                  <a:cubicBezTo>
                    <a:pt x="10252" y="2420"/>
                    <a:pt x="10276" y="2385"/>
                    <a:pt x="10276" y="2325"/>
                  </a:cubicBezTo>
                  <a:lnTo>
                    <a:pt x="10276" y="2218"/>
                  </a:lnTo>
                  <a:cubicBezTo>
                    <a:pt x="10276" y="2158"/>
                    <a:pt x="10276" y="2111"/>
                    <a:pt x="10252" y="2051"/>
                  </a:cubicBezTo>
                  <a:cubicBezTo>
                    <a:pt x="10252" y="2027"/>
                    <a:pt x="10252" y="1980"/>
                    <a:pt x="10240" y="1944"/>
                  </a:cubicBezTo>
                  <a:lnTo>
                    <a:pt x="10240" y="1932"/>
                  </a:lnTo>
                  <a:lnTo>
                    <a:pt x="10240" y="1885"/>
                  </a:lnTo>
                  <a:close/>
                  <a:moveTo>
                    <a:pt x="2287" y="325"/>
                  </a:moveTo>
                  <a:cubicBezTo>
                    <a:pt x="2787" y="325"/>
                    <a:pt x="3275" y="515"/>
                    <a:pt x="3668" y="896"/>
                  </a:cubicBezTo>
                  <a:cubicBezTo>
                    <a:pt x="3823" y="1051"/>
                    <a:pt x="3954" y="1230"/>
                    <a:pt x="4049" y="1432"/>
                  </a:cubicBezTo>
                  <a:cubicBezTo>
                    <a:pt x="4049" y="1444"/>
                    <a:pt x="4061" y="1456"/>
                    <a:pt x="4061" y="1456"/>
                  </a:cubicBezTo>
                  <a:cubicBezTo>
                    <a:pt x="4085" y="1468"/>
                    <a:pt x="4085" y="1504"/>
                    <a:pt x="4097" y="1515"/>
                  </a:cubicBezTo>
                  <a:lnTo>
                    <a:pt x="4097" y="1527"/>
                  </a:lnTo>
                  <a:cubicBezTo>
                    <a:pt x="4109" y="1563"/>
                    <a:pt x="4109" y="1587"/>
                    <a:pt x="4121" y="1623"/>
                  </a:cubicBezTo>
                  <a:lnTo>
                    <a:pt x="4121" y="1634"/>
                  </a:lnTo>
                  <a:cubicBezTo>
                    <a:pt x="4371" y="2325"/>
                    <a:pt x="4216" y="3123"/>
                    <a:pt x="3668" y="3659"/>
                  </a:cubicBezTo>
                  <a:cubicBezTo>
                    <a:pt x="3287" y="4040"/>
                    <a:pt x="2784" y="4230"/>
                    <a:pt x="2281" y="4230"/>
                  </a:cubicBezTo>
                  <a:cubicBezTo>
                    <a:pt x="1778" y="4230"/>
                    <a:pt x="1275" y="4040"/>
                    <a:pt x="894" y="3659"/>
                  </a:cubicBezTo>
                  <a:cubicBezTo>
                    <a:pt x="525" y="3289"/>
                    <a:pt x="311" y="2801"/>
                    <a:pt x="311" y="2277"/>
                  </a:cubicBezTo>
                  <a:cubicBezTo>
                    <a:pt x="311" y="1754"/>
                    <a:pt x="525" y="1265"/>
                    <a:pt x="894" y="896"/>
                  </a:cubicBezTo>
                  <a:cubicBezTo>
                    <a:pt x="1287" y="503"/>
                    <a:pt x="1775" y="325"/>
                    <a:pt x="2287" y="325"/>
                  </a:cubicBezTo>
                  <a:close/>
                  <a:moveTo>
                    <a:pt x="7978" y="337"/>
                  </a:moveTo>
                  <a:cubicBezTo>
                    <a:pt x="8490" y="337"/>
                    <a:pt x="8978" y="527"/>
                    <a:pt x="9371" y="908"/>
                  </a:cubicBezTo>
                  <a:cubicBezTo>
                    <a:pt x="9633" y="1170"/>
                    <a:pt x="9800" y="1480"/>
                    <a:pt x="9883" y="1825"/>
                  </a:cubicBezTo>
                  <a:cubicBezTo>
                    <a:pt x="9967" y="2123"/>
                    <a:pt x="9967" y="2444"/>
                    <a:pt x="9883" y="2754"/>
                  </a:cubicBezTo>
                  <a:cubicBezTo>
                    <a:pt x="9800" y="3099"/>
                    <a:pt x="9633" y="3409"/>
                    <a:pt x="9371" y="3670"/>
                  </a:cubicBezTo>
                  <a:cubicBezTo>
                    <a:pt x="8990" y="4051"/>
                    <a:pt x="8487" y="4242"/>
                    <a:pt x="7984" y="4242"/>
                  </a:cubicBezTo>
                  <a:cubicBezTo>
                    <a:pt x="7481" y="4242"/>
                    <a:pt x="6978" y="4051"/>
                    <a:pt x="6597" y="3670"/>
                  </a:cubicBezTo>
                  <a:cubicBezTo>
                    <a:pt x="6049" y="3123"/>
                    <a:pt x="5895" y="2337"/>
                    <a:pt x="6133" y="1646"/>
                  </a:cubicBezTo>
                  <a:lnTo>
                    <a:pt x="6133" y="1634"/>
                  </a:lnTo>
                  <a:cubicBezTo>
                    <a:pt x="6157" y="1611"/>
                    <a:pt x="6157" y="1575"/>
                    <a:pt x="6168" y="1539"/>
                  </a:cubicBezTo>
                  <a:lnTo>
                    <a:pt x="6168" y="1527"/>
                  </a:lnTo>
                  <a:cubicBezTo>
                    <a:pt x="6180" y="1515"/>
                    <a:pt x="6180" y="1480"/>
                    <a:pt x="6192" y="1468"/>
                  </a:cubicBezTo>
                  <a:cubicBezTo>
                    <a:pt x="6192" y="1456"/>
                    <a:pt x="6216" y="1444"/>
                    <a:pt x="6216" y="1444"/>
                  </a:cubicBezTo>
                  <a:cubicBezTo>
                    <a:pt x="6299" y="1242"/>
                    <a:pt x="6430" y="1063"/>
                    <a:pt x="6597" y="908"/>
                  </a:cubicBezTo>
                  <a:cubicBezTo>
                    <a:pt x="6990" y="515"/>
                    <a:pt x="7478" y="337"/>
                    <a:pt x="7978" y="337"/>
                  </a:cubicBezTo>
                  <a:close/>
                  <a:moveTo>
                    <a:pt x="2287" y="0"/>
                  </a:moveTo>
                  <a:cubicBezTo>
                    <a:pt x="1701" y="0"/>
                    <a:pt x="1114" y="224"/>
                    <a:pt x="668" y="670"/>
                  </a:cubicBezTo>
                  <a:cubicBezTo>
                    <a:pt x="239" y="1099"/>
                    <a:pt x="1" y="1670"/>
                    <a:pt x="1" y="2277"/>
                  </a:cubicBezTo>
                  <a:cubicBezTo>
                    <a:pt x="1" y="2885"/>
                    <a:pt x="239" y="3456"/>
                    <a:pt x="668" y="3885"/>
                  </a:cubicBezTo>
                  <a:cubicBezTo>
                    <a:pt x="1120" y="4325"/>
                    <a:pt x="1704" y="4552"/>
                    <a:pt x="2275" y="4552"/>
                  </a:cubicBezTo>
                  <a:cubicBezTo>
                    <a:pt x="2858" y="4552"/>
                    <a:pt x="3442" y="4325"/>
                    <a:pt x="3882" y="3885"/>
                  </a:cubicBezTo>
                  <a:cubicBezTo>
                    <a:pt x="4228" y="3539"/>
                    <a:pt x="4442" y="3111"/>
                    <a:pt x="4525" y="2658"/>
                  </a:cubicBezTo>
                  <a:lnTo>
                    <a:pt x="4763" y="2563"/>
                  </a:lnTo>
                  <a:cubicBezTo>
                    <a:pt x="4883" y="2510"/>
                    <a:pt x="5011" y="2483"/>
                    <a:pt x="5139" y="2483"/>
                  </a:cubicBezTo>
                  <a:cubicBezTo>
                    <a:pt x="5267" y="2483"/>
                    <a:pt x="5395" y="2510"/>
                    <a:pt x="5514" y="2563"/>
                  </a:cubicBezTo>
                  <a:lnTo>
                    <a:pt x="5752" y="2658"/>
                  </a:lnTo>
                  <a:cubicBezTo>
                    <a:pt x="5823" y="3111"/>
                    <a:pt x="6026" y="3539"/>
                    <a:pt x="6383" y="3885"/>
                  </a:cubicBezTo>
                  <a:cubicBezTo>
                    <a:pt x="6835" y="4325"/>
                    <a:pt x="7419" y="4552"/>
                    <a:pt x="7990" y="4552"/>
                  </a:cubicBezTo>
                  <a:cubicBezTo>
                    <a:pt x="8573" y="4552"/>
                    <a:pt x="9157" y="4325"/>
                    <a:pt x="9597" y="3885"/>
                  </a:cubicBezTo>
                  <a:cubicBezTo>
                    <a:pt x="9871" y="3611"/>
                    <a:pt x="10050" y="3301"/>
                    <a:pt x="10169" y="2956"/>
                  </a:cubicBezTo>
                  <a:lnTo>
                    <a:pt x="10348" y="2956"/>
                  </a:lnTo>
                  <a:cubicBezTo>
                    <a:pt x="10717" y="2956"/>
                    <a:pt x="11014" y="2658"/>
                    <a:pt x="11014" y="2289"/>
                  </a:cubicBezTo>
                  <a:lnTo>
                    <a:pt x="11014" y="2230"/>
                  </a:lnTo>
                  <a:cubicBezTo>
                    <a:pt x="11002" y="1885"/>
                    <a:pt x="10705" y="1587"/>
                    <a:pt x="10348" y="1587"/>
                  </a:cubicBezTo>
                  <a:lnTo>
                    <a:pt x="10169" y="1587"/>
                  </a:lnTo>
                  <a:cubicBezTo>
                    <a:pt x="10062" y="1253"/>
                    <a:pt x="9871" y="932"/>
                    <a:pt x="9609" y="670"/>
                  </a:cubicBezTo>
                  <a:cubicBezTo>
                    <a:pt x="9163" y="224"/>
                    <a:pt x="8576" y="0"/>
                    <a:pt x="7990" y="0"/>
                  </a:cubicBezTo>
                  <a:cubicBezTo>
                    <a:pt x="7404" y="0"/>
                    <a:pt x="6817" y="224"/>
                    <a:pt x="6371" y="670"/>
                  </a:cubicBezTo>
                  <a:cubicBezTo>
                    <a:pt x="6228" y="813"/>
                    <a:pt x="6109" y="968"/>
                    <a:pt x="6014" y="1134"/>
                  </a:cubicBezTo>
                  <a:lnTo>
                    <a:pt x="6002" y="1111"/>
                  </a:lnTo>
                  <a:cubicBezTo>
                    <a:pt x="6014" y="1075"/>
                    <a:pt x="6014" y="1015"/>
                    <a:pt x="6014" y="968"/>
                  </a:cubicBezTo>
                  <a:cubicBezTo>
                    <a:pt x="6014" y="491"/>
                    <a:pt x="5633" y="87"/>
                    <a:pt x="5133" y="87"/>
                  </a:cubicBezTo>
                  <a:cubicBezTo>
                    <a:pt x="4644" y="87"/>
                    <a:pt x="4263" y="480"/>
                    <a:pt x="4263" y="968"/>
                  </a:cubicBezTo>
                  <a:cubicBezTo>
                    <a:pt x="4263" y="1015"/>
                    <a:pt x="4263" y="1075"/>
                    <a:pt x="4275" y="1111"/>
                  </a:cubicBezTo>
                  <a:lnTo>
                    <a:pt x="4263" y="1134"/>
                  </a:lnTo>
                  <a:cubicBezTo>
                    <a:pt x="4156" y="968"/>
                    <a:pt x="4037" y="801"/>
                    <a:pt x="3906" y="670"/>
                  </a:cubicBezTo>
                  <a:cubicBezTo>
                    <a:pt x="3460" y="224"/>
                    <a:pt x="2873" y="0"/>
                    <a:pt x="2287"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4" name="Google Shape;3734;gd778a894d7_0_5564"/>
            <p:cNvSpPr/>
            <p:nvPr/>
          </p:nvSpPr>
          <p:spPr>
            <a:xfrm>
              <a:off x="5627181" y="2089131"/>
              <a:ext cx="42460" cy="237456"/>
            </a:xfrm>
            <a:custGeom>
              <a:rect b="b" l="l" r="r" t="t"/>
              <a:pathLst>
                <a:path extrusionOk="0" h="7466" w="1335">
                  <a:moveTo>
                    <a:pt x="834" y="3799"/>
                  </a:moveTo>
                  <a:lnTo>
                    <a:pt x="1013" y="7025"/>
                  </a:lnTo>
                  <a:cubicBezTo>
                    <a:pt x="1025" y="7073"/>
                    <a:pt x="1013" y="7097"/>
                    <a:pt x="977" y="7120"/>
                  </a:cubicBezTo>
                  <a:cubicBezTo>
                    <a:pt x="953" y="7144"/>
                    <a:pt x="917" y="7156"/>
                    <a:pt x="894" y="7156"/>
                  </a:cubicBezTo>
                  <a:lnTo>
                    <a:pt x="429" y="7156"/>
                  </a:lnTo>
                  <a:cubicBezTo>
                    <a:pt x="405" y="7156"/>
                    <a:pt x="370" y="7144"/>
                    <a:pt x="346" y="7120"/>
                  </a:cubicBezTo>
                  <a:cubicBezTo>
                    <a:pt x="310" y="7085"/>
                    <a:pt x="310" y="7061"/>
                    <a:pt x="310" y="7025"/>
                  </a:cubicBezTo>
                  <a:lnTo>
                    <a:pt x="489" y="3799"/>
                  </a:lnTo>
                  <a:close/>
                  <a:moveTo>
                    <a:pt x="1001" y="0"/>
                  </a:moveTo>
                  <a:cubicBezTo>
                    <a:pt x="906" y="0"/>
                    <a:pt x="834" y="72"/>
                    <a:pt x="834" y="167"/>
                  </a:cubicBezTo>
                  <a:lnTo>
                    <a:pt x="834" y="3489"/>
                  </a:lnTo>
                  <a:lnTo>
                    <a:pt x="501" y="3489"/>
                  </a:lnTo>
                  <a:lnTo>
                    <a:pt x="501" y="881"/>
                  </a:lnTo>
                  <a:cubicBezTo>
                    <a:pt x="501" y="786"/>
                    <a:pt x="429" y="715"/>
                    <a:pt x="346" y="715"/>
                  </a:cubicBezTo>
                  <a:cubicBezTo>
                    <a:pt x="251" y="715"/>
                    <a:pt x="179" y="786"/>
                    <a:pt x="179" y="881"/>
                  </a:cubicBezTo>
                  <a:lnTo>
                    <a:pt x="179" y="3668"/>
                  </a:lnTo>
                  <a:lnTo>
                    <a:pt x="1" y="7013"/>
                  </a:lnTo>
                  <a:cubicBezTo>
                    <a:pt x="1" y="7132"/>
                    <a:pt x="48" y="7251"/>
                    <a:pt x="120" y="7335"/>
                  </a:cubicBezTo>
                  <a:cubicBezTo>
                    <a:pt x="203" y="7430"/>
                    <a:pt x="310" y="7466"/>
                    <a:pt x="429" y="7466"/>
                  </a:cubicBezTo>
                  <a:lnTo>
                    <a:pt x="894" y="7466"/>
                  </a:lnTo>
                  <a:cubicBezTo>
                    <a:pt x="1013" y="7466"/>
                    <a:pt x="1132" y="7430"/>
                    <a:pt x="1203" y="7335"/>
                  </a:cubicBezTo>
                  <a:cubicBezTo>
                    <a:pt x="1287" y="7251"/>
                    <a:pt x="1334" y="7132"/>
                    <a:pt x="1334" y="7013"/>
                  </a:cubicBezTo>
                  <a:lnTo>
                    <a:pt x="1156" y="3632"/>
                  </a:lnTo>
                  <a:lnTo>
                    <a:pt x="1156" y="167"/>
                  </a:lnTo>
                  <a:cubicBezTo>
                    <a:pt x="1156" y="72"/>
                    <a:pt x="1084" y="0"/>
                    <a:pt x="1001"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35" name="Google Shape;3735;gd778a894d7_0_5564"/>
          <p:cNvSpPr txBox="1"/>
          <p:nvPr/>
        </p:nvSpPr>
        <p:spPr>
          <a:xfrm>
            <a:off x="8167575" y="1969125"/>
            <a:ext cx="3693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Signika"/>
                <a:ea typeface="Signika"/>
                <a:cs typeface="Signika"/>
                <a:sym typeface="Signika"/>
              </a:rPr>
              <a:t>Observable or Not Observable</a:t>
            </a:r>
            <a:endParaRPr b="0" i="0" sz="2000" u="none" cap="none" strike="noStrike">
              <a:solidFill>
                <a:srgbClr val="000000"/>
              </a:solidFill>
              <a:latin typeface="Signika"/>
              <a:ea typeface="Signika"/>
              <a:cs typeface="Signika"/>
              <a:sym typeface="Signika"/>
            </a:endParaRPr>
          </a:p>
        </p:txBody>
      </p:sp>
      <p:sp>
        <p:nvSpPr>
          <p:cNvPr id="3736" name="Google Shape;3736;gd778a894d7_0_5564"/>
          <p:cNvSpPr/>
          <p:nvPr/>
        </p:nvSpPr>
        <p:spPr>
          <a:xfrm>
            <a:off x="7114406" y="3100447"/>
            <a:ext cx="703466" cy="657101"/>
          </a:xfrm>
          <a:custGeom>
            <a:rect b="b" l="l" r="r" t="t"/>
            <a:pathLst>
              <a:path extrusionOk="0" h="11134" w="11133">
                <a:moveTo>
                  <a:pt x="2876" y="2961"/>
                </a:moveTo>
                <a:cubicBezTo>
                  <a:pt x="2929" y="2961"/>
                  <a:pt x="2983" y="2967"/>
                  <a:pt x="3036" y="2977"/>
                </a:cubicBezTo>
                <a:cubicBezTo>
                  <a:pt x="3358" y="3037"/>
                  <a:pt x="3584" y="3287"/>
                  <a:pt x="3656" y="3596"/>
                </a:cubicBezTo>
                <a:cubicBezTo>
                  <a:pt x="3703" y="3882"/>
                  <a:pt x="3608" y="4180"/>
                  <a:pt x="3382" y="4358"/>
                </a:cubicBezTo>
                <a:cubicBezTo>
                  <a:pt x="3239" y="4489"/>
                  <a:pt x="3144" y="4680"/>
                  <a:pt x="3144" y="4882"/>
                </a:cubicBezTo>
                <a:lnTo>
                  <a:pt x="3144" y="5239"/>
                </a:lnTo>
                <a:cubicBezTo>
                  <a:pt x="3144" y="5525"/>
                  <a:pt x="3370" y="5740"/>
                  <a:pt x="3644" y="5740"/>
                </a:cubicBezTo>
                <a:lnTo>
                  <a:pt x="5406" y="5740"/>
                </a:lnTo>
                <a:lnTo>
                  <a:pt x="5406" y="7502"/>
                </a:lnTo>
                <a:cubicBezTo>
                  <a:pt x="5406" y="7609"/>
                  <a:pt x="5311" y="7680"/>
                  <a:pt x="5227" y="7680"/>
                </a:cubicBezTo>
                <a:lnTo>
                  <a:pt x="4870" y="7680"/>
                </a:lnTo>
                <a:cubicBezTo>
                  <a:pt x="4763" y="7680"/>
                  <a:pt x="4668" y="7633"/>
                  <a:pt x="4596" y="7561"/>
                </a:cubicBezTo>
                <a:cubicBezTo>
                  <a:pt x="4386" y="7313"/>
                  <a:pt x="4084" y="7164"/>
                  <a:pt x="3770" y="7164"/>
                </a:cubicBezTo>
                <a:cubicBezTo>
                  <a:pt x="3693" y="7164"/>
                  <a:pt x="3614" y="7173"/>
                  <a:pt x="3537" y="7192"/>
                </a:cubicBezTo>
                <a:cubicBezTo>
                  <a:pt x="3096" y="7264"/>
                  <a:pt x="2739" y="7621"/>
                  <a:pt x="2655" y="8049"/>
                </a:cubicBezTo>
                <a:cubicBezTo>
                  <a:pt x="2584" y="8395"/>
                  <a:pt x="2667" y="8740"/>
                  <a:pt x="2882" y="9002"/>
                </a:cubicBezTo>
                <a:cubicBezTo>
                  <a:pt x="3084" y="9276"/>
                  <a:pt x="3417" y="9419"/>
                  <a:pt x="3739" y="9419"/>
                </a:cubicBezTo>
                <a:cubicBezTo>
                  <a:pt x="4084" y="9419"/>
                  <a:pt x="4394" y="9276"/>
                  <a:pt x="4608" y="9014"/>
                </a:cubicBezTo>
                <a:cubicBezTo>
                  <a:pt x="4668" y="8942"/>
                  <a:pt x="4763" y="8895"/>
                  <a:pt x="4870" y="8895"/>
                </a:cubicBezTo>
                <a:lnTo>
                  <a:pt x="5215" y="8895"/>
                </a:lnTo>
                <a:cubicBezTo>
                  <a:pt x="5322" y="8895"/>
                  <a:pt x="5394" y="8990"/>
                  <a:pt x="5394" y="9073"/>
                </a:cubicBezTo>
                <a:lnTo>
                  <a:pt x="5394" y="10812"/>
                </a:lnTo>
                <a:lnTo>
                  <a:pt x="870" y="10812"/>
                </a:lnTo>
                <a:cubicBezTo>
                  <a:pt x="572" y="10812"/>
                  <a:pt x="334" y="10573"/>
                  <a:pt x="334" y="10276"/>
                </a:cubicBezTo>
                <a:lnTo>
                  <a:pt x="334" y="5728"/>
                </a:lnTo>
                <a:lnTo>
                  <a:pt x="2084" y="5728"/>
                </a:lnTo>
                <a:cubicBezTo>
                  <a:pt x="2370" y="5728"/>
                  <a:pt x="2596" y="5513"/>
                  <a:pt x="2596" y="5228"/>
                </a:cubicBezTo>
                <a:lnTo>
                  <a:pt x="2596" y="4882"/>
                </a:lnTo>
                <a:cubicBezTo>
                  <a:pt x="2596" y="4680"/>
                  <a:pt x="2501" y="4477"/>
                  <a:pt x="2358" y="4358"/>
                </a:cubicBezTo>
                <a:cubicBezTo>
                  <a:pt x="2179" y="4216"/>
                  <a:pt x="2072" y="3989"/>
                  <a:pt x="2072" y="3751"/>
                </a:cubicBezTo>
                <a:cubicBezTo>
                  <a:pt x="2072" y="3513"/>
                  <a:pt x="2179" y="3287"/>
                  <a:pt x="2370" y="3144"/>
                </a:cubicBezTo>
                <a:cubicBezTo>
                  <a:pt x="2517" y="3024"/>
                  <a:pt x="2694" y="2961"/>
                  <a:pt x="2876" y="2961"/>
                </a:cubicBezTo>
                <a:close/>
                <a:moveTo>
                  <a:pt x="10287" y="334"/>
                </a:moveTo>
                <a:cubicBezTo>
                  <a:pt x="10585" y="334"/>
                  <a:pt x="10823" y="572"/>
                  <a:pt x="10823" y="870"/>
                </a:cubicBezTo>
                <a:lnTo>
                  <a:pt x="10823" y="5406"/>
                </a:lnTo>
                <a:lnTo>
                  <a:pt x="10633" y="5406"/>
                </a:lnTo>
                <a:cubicBezTo>
                  <a:pt x="10537" y="5406"/>
                  <a:pt x="10466" y="5478"/>
                  <a:pt x="10466" y="5573"/>
                </a:cubicBezTo>
                <a:cubicBezTo>
                  <a:pt x="10466" y="5656"/>
                  <a:pt x="10537" y="5728"/>
                  <a:pt x="10633" y="5728"/>
                </a:cubicBezTo>
                <a:lnTo>
                  <a:pt x="10811" y="5728"/>
                </a:lnTo>
                <a:lnTo>
                  <a:pt x="10811" y="10276"/>
                </a:lnTo>
                <a:cubicBezTo>
                  <a:pt x="10811" y="10573"/>
                  <a:pt x="10573" y="10812"/>
                  <a:pt x="10275" y="10812"/>
                </a:cubicBezTo>
                <a:lnTo>
                  <a:pt x="5739" y="10812"/>
                </a:lnTo>
                <a:lnTo>
                  <a:pt x="5739" y="9049"/>
                </a:lnTo>
                <a:cubicBezTo>
                  <a:pt x="5739" y="8764"/>
                  <a:pt x="5513" y="8549"/>
                  <a:pt x="5227" y="8549"/>
                </a:cubicBezTo>
                <a:lnTo>
                  <a:pt x="4882" y="8549"/>
                </a:lnTo>
                <a:cubicBezTo>
                  <a:pt x="4680" y="8549"/>
                  <a:pt x="4489" y="8633"/>
                  <a:pt x="4370" y="8788"/>
                </a:cubicBezTo>
                <a:cubicBezTo>
                  <a:pt x="4215" y="8966"/>
                  <a:pt x="3989" y="9061"/>
                  <a:pt x="3751" y="9061"/>
                </a:cubicBezTo>
                <a:cubicBezTo>
                  <a:pt x="3513" y="9061"/>
                  <a:pt x="3287" y="8966"/>
                  <a:pt x="3144" y="8764"/>
                </a:cubicBezTo>
                <a:cubicBezTo>
                  <a:pt x="2989" y="8573"/>
                  <a:pt x="2941" y="8335"/>
                  <a:pt x="2977" y="8097"/>
                </a:cubicBezTo>
                <a:cubicBezTo>
                  <a:pt x="3036" y="7787"/>
                  <a:pt x="3287" y="7549"/>
                  <a:pt x="3608" y="7490"/>
                </a:cubicBezTo>
                <a:cubicBezTo>
                  <a:pt x="3659" y="7479"/>
                  <a:pt x="3710" y="7473"/>
                  <a:pt x="3761" y="7473"/>
                </a:cubicBezTo>
                <a:cubicBezTo>
                  <a:pt x="3988" y="7473"/>
                  <a:pt x="4212" y="7577"/>
                  <a:pt x="4358" y="7752"/>
                </a:cubicBezTo>
                <a:cubicBezTo>
                  <a:pt x="4501" y="7906"/>
                  <a:pt x="4680" y="7990"/>
                  <a:pt x="4882" y="7990"/>
                </a:cubicBezTo>
                <a:lnTo>
                  <a:pt x="5239" y="7990"/>
                </a:lnTo>
                <a:cubicBezTo>
                  <a:pt x="5525" y="7990"/>
                  <a:pt x="5751" y="7775"/>
                  <a:pt x="5751" y="7490"/>
                </a:cubicBezTo>
                <a:lnTo>
                  <a:pt x="5751" y="5728"/>
                </a:lnTo>
                <a:lnTo>
                  <a:pt x="7501" y="5728"/>
                </a:lnTo>
                <a:cubicBezTo>
                  <a:pt x="7608" y="5728"/>
                  <a:pt x="7680" y="5823"/>
                  <a:pt x="7680" y="5906"/>
                </a:cubicBezTo>
                <a:lnTo>
                  <a:pt x="7680" y="6263"/>
                </a:lnTo>
                <a:cubicBezTo>
                  <a:pt x="7680" y="6371"/>
                  <a:pt x="7632" y="6478"/>
                  <a:pt x="7561" y="6537"/>
                </a:cubicBezTo>
                <a:cubicBezTo>
                  <a:pt x="7251" y="6799"/>
                  <a:pt x="7097" y="7204"/>
                  <a:pt x="7192" y="7609"/>
                </a:cubicBezTo>
                <a:cubicBezTo>
                  <a:pt x="7263" y="8037"/>
                  <a:pt x="7620" y="8395"/>
                  <a:pt x="8049" y="8490"/>
                </a:cubicBezTo>
                <a:cubicBezTo>
                  <a:pt x="8132" y="8502"/>
                  <a:pt x="8216" y="8514"/>
                  <a:pt x="8287" y="8514"/>
                </a:cubicBezTo>
                <a:cubicBezTo>
                  <a:pt x="8549" y="8514"/>
                  <a:pt x="8799" y="8418"/>
                  <a:pt x="9002" y="8264"/>
                </a:cubicBezTo>
                <a:cubicBezTo>
                  <a:pt x="9275" y="8049"/>
                  <a:pt x="9418" y="7728"/>
                  <a:pt x="9418" y="7394"/>
                </a:cubicBezTo>
                <a:cubicBezTo>
                  <a:pt x="9418" y="7061"/>
                  <a:pt x="9275" y="6740"/>
                  <a:pt x="9025" y="6537"/>
                </a:cubicBezTo>
                <a:cubicBezTo>
                  <a:pt x="8942" y="6478"/>
                  <a:pt x="8906" y="6371"/>
                  <a:pt x="8906" y="6263"/>
                </a:cubicBezTo>
                <a:lnTo>
                  <a:pt x="8906" y="5930"/>
                </a:lnTo>
                <a:cubicBezTo>
                  <a:pt x="8906" y="5823"/>
                  <a:pt x="8990" y="5751"/>
                  <a:pt x="9085" y="5751"/>
                </a:cubicBezTo>
                <a:lnTo>
                  <a:pt x="9954" y="5751"/>
                </a:lnTo>
                <a:cubicBezTo>
                  <a:pt x="10049" y="5751"/>
                  <a:pt x="10121" y="5668"/>
                  <a:pt x="10121" y="5585"/>
                </a:cubicBezTo>
                <a:cubicBezTo>
                  <a:pt x="10121" y="5489"/>
                  <a:pt x="10049" y="5418"/>
                  <a:pt x="9954" y="5418"/>
                </a:cubicBezTo>
                <a:lnTo>
                  <a:pt x="9085" y="5418"/>
                </a:lnTo>
                <a:cubicBezTo>
                  <a:pt x="8799" y="5418"/>
                  <a:pt x="8573" y="5644"/>
                  <a:pt x="8573" y="5918"/>
                </a:cubicBezTo>
                <a:lnTo>
                  <a:pt x="8573" y="6263"/>
                </a:lnTo>
                <a:cubicBezTo>
                  <a:pt x="8573" y="6478"/>
                  <a:pt x="8668" y="6668"/>
                  <a:pt x="8811" y="6787"/>
                </a:cubicBezTo>
                <a:cubicBezTo>
                  <a:pt x="8990" y="6930"/>
                  <a:pt x="9097" y="7156"/>
                  <a:pt x="9097" y="7394"/>
                </a:cubicBezTo>
                <a:cubicBezTo>
                  <a:pt x="9097" y="7633"/>
                  <a:pt x="8990" y="7859"/>
                  <a:pt x="8799" y="8014"/>
                </a:cubicBezTo>
                <a:cubicBezTo>
                  <a:pt x="8652" y="8124"/>
                  <a:pt x="8477" y="8185"/>
                  <a:pt x="8295" y="8185"/>
                </a:cubicBezTo>
                <a:cubicBezTo>
                  <a:pt x="8241" y="8185"/>
                  <a:pt x="8187" y="8179"/>
                  <a:pt x="8132" y="8168"/>
                </a:cubicBezTo>
                <a:cubicBezTo>
                  <a:pt x="7811" y="8109"/>
                  <a:pt x="7573" y="7859"/>
                  <a:pt x="7513" y="7549"/>
                </a:cubicBezTo>
                <a:cubicBezTo>
                  <a:pt x="7454" y="7264"/>
                  <a:pt x="7561" y="6966"/>
                  <a:pt x="7787" y="6787"/>
                </a:cubicBezTo>
                <a:cubicBezTo>
                  <a:pt x="7930" y="6656"/>
                  <a:pt x="8025" y="6478"/>
                  <a:pt x="8025" y="6263"/>
                </a:cubicBezTo>
                <a:lnTo>
                  <a:pt x="8025" y="5930"/>
                </a:lnTo>
                <a:cubicBezTo>
                  <a:pt x="8025" y="5644"/>
                  <a:pt x="7799" y="5418"/>
                  <a:pt x="7525" y="5418"/>
                </a:cubicBezTo>
                <a:lnTo>
                  <a:pt x="5763" y="5418"/>
                </a:lnTo>
                <a:lnTo>
                  <a:pt x="5763" y="3668"/>
                </a:lnTo>
                <a:cubicBezTo>
                  <a:pt x="5763" y="3561"/>
                  <a:pt x="5858" y="3489"/>
                  <a:pt x="5942" y="3489"/>
                </a:cubicBezTo>
                <a:lnTo>
                  <a:pt x="6299" y="3489"/>
                </a:lnTo>
                <a:cubicBezTo>
                  <a:pt x="6406" y="3489"/>
                  <a:pt x="6501" y="3525"/>
                  <a:pt x="6561" y="3608"/>
                </a:cubicBezTo>
                <a:cubicBezTo>
                  <a:pt x="6783" y="3859"/>
                  <a:pt x="7091" y="4001"/>
                  <a:pt x="7409" y="4001"/>
                </a:cubicBezTo>
                <a:cubicBezTo>
                  <a:pt x="7483" y="4001"/>
                  <a:pt x="7558" y="3993"/>
                  <a:pt x="7632" y="3977"/>
                </a:cubicBezTo>
                <a:cubicBezTo>
                  <a:pt x="8073" y="3906"/>
                  <a:pt x="8430" y="3549"/>
                  <a:pt x="8513" y="3108"/>
                </a:cubicBezTo>
                <a:cubicBezTo>
                  <a:pt x="8585" y="2775"/>
                  <a:pt x="8501" y="2430"/>
                  <a:pt x="8287" y="2156"/>
                </a:cubicBezTo>
                <a:cubicBezTo>
                  <a:pt x="8085" y="1894"/>
                  <a:pt x="7751" y="1739"/>
                  <a:pt x="7430" y="1739"/>
                </a:cubicBezTo>
                <a:cubicBezTo>
                  <a:pt x="7085" y="1739"/>
                  <a:pt x="6775" y="1894"/>
                  <a:pt x="6561" y="2144"/>
                </a:cubicBezTo>
                <a:cubicBezTo>
                  <a:pt x="6501" y="2215"/>
                  <a:pt x="6406" y="2263"/>
                  <a:pt x="6299" y="2263"/>
                </a:cubicBezTo>
                <a:lnTo>
                  <a:pt x="5954" y="2263"/>
                </a:lnTo>
                <a:cubicBezTo>
                  <a:pt x="5846" y="2263"/>
                  <a:pt x="5775" y="2180"/>
                  <a:pt x="5775" y="2084"/>
                </a:cubicBezTo>
                <a:lnTo>
                  <a:pt x="5775" y="1203"/>
                </a:lnTo>
                <a:cubicBezTo>
                  <a:pt x="5775" y="1120"/>
                  <a:pt x="5703" y="1048"/>
                  <a:pt x="5608" y="1048"/>
                </a:cubicBezTo>
                <a:cubicBezTo>
                  <a:pt x="5525" y="1048"/>
                  <a:pt x="5453" y="1120"/>
                  <a:pt x="5453" y="1203"/>
                </a:cubicBezTo>
                <a:lnTo>
                  <a:pt x="5453" y="2084"/>
                </a:lnTo>
                <a:cubicBezTo>
                  <a:pt x="5453" y="2370"/>
                  <a:pt x="5668" y="2596"/>
                  <a:pt x="5954" y="2596"/>
                </a:cubicBezTo>
                <a:lnTo>
                  <a:pt x="6299" y="2596"/>
                </a:lnTo>
                <a:cubicBezTo>
                  <a:pt x="6501" y="2596"/>
                  <a:pt x="6704" y="2501"/>
                  <a:pt x="6823" y="2358"/>
                </a:cubicBezTo>
                <a:cubicBezTo>
                  <a:pt x="6966" y="2180"/>
                  <a:pt x="7192" y="2072"/>
                  <a:pt x="7430" y="2072"/>
                </a:cubicBezTo>
                <a:cubicBezTo>
                  <a:pt x="7668" y="2072"/>
                  <a:pt x="7894" y="2180"/>
                  <a:pt x="8037" y="2370"/>
                </a:cubicBezTo>
                <a:cubicBezTo>
                  <a:pt x="8192" y="2561"/>
                  <a:pt x="8251" y="2799"/>
                  <a:pt x="8204" y="3037"/>
                </a:cubicBezTo>
                <a:cubicBezTo>
                  <a:pt x="8144" y="3346"/>
                  <a:pt x="7894" y="3584"/>
                  <a:pt x="7573" y="3644"/>
                </a:cubicBezTo>
                <a:cubicBezTo>
                  <a:pt x="7519" y="3656"/>
                  <a:pt x="7465" y="3661"/>
                  <a:pt x="7411" y="3661"/>
                </a:cubicBezTo>
                <a:cubicBezTo>
                  <a:pt x="7187" y="3661"/>
                  <a:pt x="6966" y="3564"/>
                  <a:pt x="6823" y="3382"/>
                </a:cubicBezTo>
                <a:cubicBezTo>
                  <a:pt x="6680" y="3227"/>
                  <a:pt x="6501" y="3144"/>
                  <a:pt x="6299" y="3144"/>
                </a:cubicBezTo>
                <a:lnTo>
                  <a:pt x="5942" y="3144"/>
                </a:lnTo>
                <a:cubicBezTo>
                  <a:pt x="5656" y="3144"/>
                  <a:pt x="5430" y="3370"/>
                  <a:pt x="5430" y="3644"/>
                </a:cubicBezTo>
                <a:lnTo>
                  <a:pt x="5430" y="5406"/>
                </a:lnTo>
                <a:lnTo>
                  <a:pt x="3679" y="5406"/>
                </a:lnTo>
                <a:cubicBezTo>
                  <a:pt x="3572" y="5406"/>
                  <a:pt x="3501" y="5311"/>
                  <a:pt x="3501" y="5228"/>
                </a:cubicBezTo>
                <a:lnTo>
                  <a:pt x="3501" y="4870"/>
                </a:lnTo>
                <a:cubicBezTo>
                  <a:pt x="3501" y="4763"/>
                  <a:pt x="3548" y="4656"/>
                  <a:pt x="3620" y="4597"/>
                </a:cubicBezTo>
                <a:cubicBezTo>
                  <a:pt x="3929" y="4335"/>
                  <a:pt x="4084" y="3930"/>
                  <a:pt x="3989" y="3525"/>
                </a:cubicBezTo>
                <a:cubicBezTo>
                  <a:pt x="3918" y="3096"/>
                  <a:pt x="3560" y="2739"/>
                  <a:pt x="3132" y="2656"/>
                </a:cubicBezTo>
                <a:cubicBezTo>
                  <a:pt x="3047" y="2635"/>
                  <a:pt x="2962" y="2626"/>
                  <a:pt x="2879" y="2626"/>
                </a:cubicBezTo>
                <a:cubicBezTo>
                  <a:pt x="2622" y="2626"/>
                  <a:pt x="2377" y="2717"/>
                  <a:pt x="2179" y="2870"/>
                </a:cubicBezTo>
                <a:cubicBezTo>
                  <a:pt x="1905" y="3084"/>
                  <a:pt x="1763" y="3406"/>
                  <a:pt x="1763" y="3739"/>
                </a:cubicBezTo>
                <a:cubicBezTo>
                  <a:pt x="1763" y="4085"/>
                  <a:pt x="1905" y="4394"/>
                  <a:pt x="2155" y="4597"/>
                </a:cubicBezTo>
                <a:cubicBezTo>
                  <a:pt x="2239" y="4656"/>
                  <a:pt x="2274" y="4763"/>
                  <a:pt x="2274" y="4870"/>
                </a:cubicBezTo>
                <a:lnTo>
                  <a:pt x="2274" y="5216"/>
                </a:lnTo>
                <a:cubicBezTo>
                  <a:pt x="2274" y="5311"/>
                  <a:pt x="2191" y="5394"/>
                  <a:pt x="2096" y="5394"/>
                </a:cubicBezTo>
                <a:lnTo>
                  <a:pt x="346" y="5394"/>
                </a:lnTo>
                <a:lnTo>
                  <a:pt x="346" y="870"/>
                </a:lnTo>
                <a:cubicBezTo>
                  <a:pt x="346" y="572"/>
                  <a:pt x="584" y="334"/>
                  <a:pt x="881" y="334"/>
                </a:cubicBezTo>
                <a:lnTo>
                  <a:pt x="5418" y="334"/>
                </a:lnTo>
                <a:lnTo>
                  <a:pt x="5418" y="513"/>
                </a:lnTo>
                <a:cubicBezTo>
                  <a:pt x="5418" y="596"/>
                  <a:pt x="5489" y="667"/>
                  <a:pt x="5584" y="667"/>
                </a:cubicBezTo>
                <a:cubicBezTo>
                  <a:pt x="5680" y="667"/>
                  <a:pt x="5751" y="596"/>
                  <a:pt x="5751" y="513"/>
                </a:cubicBezTo>
                <a:lnTo>
                  <a:pt x="5751" y="334"/>
                </a:lnTo>
                <a:close/>
                <a:moveTo>
                  <a:pt x="870" y="1"/>
                </a:moveTo>
                <a:cubicBezTo>
                  <a:pt x="393" y="1"/>
                  <a:pt x="0" y="394"/>
                  <a:pt x="0" y="870"/>
                </a:cubicBezTo>
                <a:lnTo>
                  <a:pt x="0" y="10276"/>
                </a:lnTo>
                <a:cubicBezTo>
                  <a:pt x="0" y="10752"/>
                  <a:pt x="393" y="11133"/>
                  <a:pt x="870" y="11133"/>
                </a:cubicBezTo>
                <a:lnTo>
                  <a:pt x="10275" y="11133"/>
                </a:lnTo>
                <a:cubicBezTo>
                  <a:pt x="10752" y="11133"/>
                  <a:pt x="11133" y="10752"/>
                  <a:pt x="11133" y="10276"/>
                </a:cubicBezTo>
                <a:lnTo>
                  <a:pt x="11133" y="870"/>
                </a:lnTo>
                <a:cubicBezTo>
                  <a:pt x="11133" y="394"/>
                  <a:pt x="10752" y="1"/>
                  <a:pt x="10275"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7" name="Google Shape;3737;gd778a894d7_0_5564"/>
          <p:cNvSpPr txBox="1"/>
          <p:nvPr/>
        </p:nvSpPr>
        <p:spPr>
          <a:xfrm>
            <a:off x="8220600" y="3106500"/>
            <a:ext cx="36930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Signika"/>
                <a:ea typeface="Signika"/>
                <a:cs typeface="Signika"/>
                <a:sym typeface="Signika"/>
              </a:rPr>
              <a:t>Mitigation Mechanism</a:t>
            </a:r>
            <a:endParaRPr b="0" i="0" sz="2000" u="none" cap="none" strike="noStrike">
              <a:solidFill>
                <a:srgbClr val="000000"/>
              </a:solidFill>
              <a:latin typeface="Signika"/>
              <a:ea typeface="Signika"/>
              <a:cs typeface="Signika"/>
              <a:sym typeface="Signika"/>
            </a:endParaRPr>
          </a:p>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Signika"/>
                <a:ea typeface="Signika"/>
                <a:cs typeface="Signika"/>
                <a:sym typeface="Signika"/>
              </a:rPr>
              <a:t>(i.e. distance, physical separation, air exchange)</a:t>
            </a:r>
            <a:endParaRPr b="0" i="0" sz="1300" u="none" cap="none" strike="noStrike">
              <a:solidFill>
                <a:srgbClr val="000000"/>
              </a:solidFill>
              <a:latin typeface="Signika"/>
              <a:ea typeface="Signika"/>
              <a:cs typeface="Signika"/>
              <a:sym typeface="Signika"/>
            </a:endParaRPr>
          </a:p>
        </p:txBody>
      </p:sp>
      <p:grpSp>
        <p:nvGrpSpPr>
          <p:cNvPr id="3738" name="Google Shape;3738;gd778a894d7_0_5564"/>
          <p:cNvGrpSpPr/>
          <p:nvPr/>
        </p:nvGrpSpPr>
        <p:grpSpPr>
          <a:xfrm>
            <a:off x="7206582" y="4480695"/>
            <a:ext cx="519100" cy="556088"/>
            <a:chOff x="3698491" y="1922214"/>
            <a:chExt cx="339414" cy="354354"/>
          </a:xfrm>
        </p:grpSpPr>
        <p:sp>
          <p:nvSpPr>
            <p:cNvPr id="3739" name="Google Shape;3739;gd778a894d7_0_5564"/>
            <p:cNvSpPr/>
            <p:nvPr/>
          </p:nvSpPr>
          <p:spPr>
            <a:xfrm>
              <a:off x="3702039" y="2160797"/>
              <a:ext cx="331602" cy="110077"/>
            </a:xfrm>
            <a:custGeom>
              <a:rect b="b" l="l" r="r" t="t"/>
              <a:pathLst>
                <a:path extrusionOk="0" h="3692" w="11122">
                  <a:moveTo>
                    <a:pt x="1882" y="1"/>
                  </a:moveTo>
                  <a:cubicBezTo>
                    <a:pt x="1858" y="1"/>
                    <a:pt x="1834" y="1"/>
                    <a:pt x="1834" y="48"/>
                  </a:cubicBezTo>
                  <a:lnTo>
                    <a:pt x="48" y="3620"/>
                  </a:lnTo>
                  <a:cubicBezTo>
                    <a:pt x="1" y="3644"/>
                    <a:pt x="48" y="3692"/>
                    <a:pt x="96" y="3692"/>
                  </a:cubicBezTo>
                  <a:lnTo>
                    <a:pt x="11027" y="3692"/>
                  </a:lnTo>
                  <a:cubicBezTo>
                    <a:pt x="11074" y="3692"/>
                    <a:pt x="11122" y="3644"/>
                    <a:pt x="11074" y="3620"/>
                  </a:cubicBezTo>
                  <a:lnTo>
                    <a:pt x="9288" y="48"/>
                  </a:lnTo>
                  <a:cubicBezTo>
                    <a:pt x="9288" y="48"/>
                    <a:pt x="9264" y="1"/>
                    <a:pt x="9241" y="1"/>
                  </a:cubicBezTo>
                  <a:close/>
                </a:path>
              </a:pathLst>
            </a:custGeom>
            <a:solidFill>
              <a:srgbClr val="F3F6F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0" name="Google Shape;3740;gd778a894d7_0_5564"/>
            <p:cNvSpPr/>
            <p:nvPr/>
          </p:nvSpPr>
          <p:spPr>
            <a:xfrm>
              <a:off x="3768080" y="2035841"/>
              <a:ext cx="199552" cy="99433"/>
            </a:xfrm>
            <a:custGeom>
              <a:rect b="b" l="l" r="r" t="t"/>
              <a:pathLst>
                <a:path extrusionOk="0" h="3335" w="6693">
                  <a:moveTo>
                    <a:pt x="1691" y="0"/>
                  </a:moveTo>
                  <a:cubicBezTo>
                    <a:pt x="1667" y="0"/>
                    <a:pt x="1643" y="0"/>
                    <a:pt x="1643" y="24"/>
                  </a:cubicBezTo>
                  <a:lnTo>
                    <a:pt x="24" y="3239"/>
                  </a:lnTo>
                  <a:cubicBezTo>
                    <a:pt x="0" y="3287"/>
                    <a:pt x="24" y="3334"/>
                    <a:pt x="96" y="3334"/>
                  </a:cubicBezTo>
                  <a:lnTo>
                    <a:pt x="6597" y="3334"/>
                  </a:lnTo>
                  <a:cubicBezTo>
                    <a:pt x="6668" y="3334"/>
                    <a:pt x="6692" y="3287"/>
                    <a:pt x="6644" y="3239"/>
                  </a:cubicBezTo>
                  <a:lnTo>
                    <a:pt x="5025" y="24"/>
                  </a:lnTo>
                  <a:cubicBezTo>
                    <a:pt x="5025" y="24"/>
                    <a:pt x="5001" y="0"/>
                    <a:pt x="4977" y="0"/>
                  </a:cubicBezTo>
                  <a:close/>
                </a:path>
              </a:pathLst>
            </a:custGeom>
            <a:solidFill>
              <a:srgbClr val="CBD2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1" name="Google Shape;3741;gd778a894d7_0_5564"/>
            <p:cNvSpPr/>
            <p:nvPr/>
          </p:nvSpPr>
          <p:spPr>
            <a:xfrm>
              <a:off x="3825594" y="1927015"/>
              <a:ext cx="84526" cy="83273"/>
            </a:xfrm>
            <a:custGeom>
              <a:rect b="b" l="l" r="r" t="t"/>
              <a:pathLst>
                <a:path extrusionOk="0" h="2793" w="2835">
                  <a:moveTo>
                    <a:pt x="1432" y="1"/>
                  </a:moveTo>
                  <a:cubicBezTo>
                    <a:pt x="1411" y="1"/>
                    <a:pt x="1393" y="19"/>
                    <a:pt x="1381" y="54"/>
                  </a:cubicBezTo>
                  <a:lnTo>
                    <a:pt x="24" y="2698"/>
                  </a:lnTo>
                  <a:cubicBezTo>
                    <a:pt x="0" y="2722"/>
                    <a:pt x="24" y="2793"/>
                    <a:pt x="95" y="2793"/>
                  </a:cubicBezTo>
                  <a:lnTo>
                    <a:pt x="2739" y="2793"/>
                  </a:lnTo>
                  <a:cubicBezTo>
                    <a:pt x="2810" y="2793"/>
                    <a:pt x="2834" y="2722"/>
                    <a:pt x="2834" y="2698"/>
                  </a:cubicBezTo>
                  <a:lnTo>
                    <a:pt x="1501" y="54"/>
                  </a:lnTo>
                  <a:cubicBezTo>
                    <a:pt x="1477" y="19"/>
                    <a:pt x="1453" y="1"/>
                    <a:pt x="1432" y="1"/>
                  </a:cubicBezTo>
                  <a:close/>
                </a:path>
              </a:pathLst>
            </a:custGeom>
            <a:solidFill>
              <a:srgbClr val="9BAB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2" name="Google Shape;3742;gd778a894d7_0_5564"/>
            <p:cNvSpPr/>
            <p:nvPr/>
          </p:nvSpPr>
          <p:spPr>
            <a:xfrm>
              <a:off x="3960478" y="2160797"/>
              <a:ext cx="71765" cy="110077"/>
            </a:xfrm>
            <a:custGeom>
              <a:rect b="b" l="l" r="r" t="t"/>
              <a:pathLst>
                <a:path extrusionOk="0" h="3692" w="2407">
                  <a:moveTo>
                    <a:pt x="1" y="1"/>
                  </a:moveTo>
                  <a:cubicBezTo>
                    <a:pt x="25" y="1"/>
                    <a:pt x="72" y="1"/>
                    <a:pt x="72" y="48"/>
                  </a:cubicBezTo>
                  <a:lnTo>
                    <a:pt x="1859" y="3620"/>
                  </a:lnTo>
                  <a:cubicBezTo>
                    <a:pt x="1882" y="3644"/>
                    <a:pt x="1859" y="3692"/>
                    <a:pt x="1787" y="3692"/>
                  </a:cubicBezTo>
                  <a:lnTo>
                    <a:pt x="2359" y="3692"/>
                  </a:lnTo>
                  <a:cubicBezTo>
                    <a:pt x="2382" y="3692"/>
                    <a:pt x="2406" y="3644"/>
                    <a:pt x="2406" y="3620"/>
                  </a:cubicBezTo>
                  <a:lnTo>
                    <a:pt x="620" y="48"/>
                  </a:lnTo>
                  <a:cubicBezTo>
                    <a:pt x="620" y="48"/>
                    <a:pt x="596" y="1"/>
                    <a:pt x="573" y="1"/>
                  </a:cubicBezTo>
                  <a:close/>
                </a:path>
              </a:pathLst>
            </a:custGeom>
            <a:solidFill>
              <a:srgbClr val="CBD2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3" name="Google Shape;3743;gd778a894d7_0_5564"/>
            <p:cNvSpPr/>
            <p:nvPr/>
          </p:nvSpPr>
          <p:spPr>
            <a:xfrm>
              <a:off x="3900132" y="2035841"/>
              <a:ext cx="67501" cy="99433"/>
            </a:xfrm>
            <a:custGeom>
              <a:rect b="b" l="l" r="r" t="t"/>
              <a:pathLst>
                <a:path extrusionOk="0" h="3335" w="2264">
                  <a:moveTo>
                    <a:pt x="1" y="0"/>
                  </a:moveTo>
                  <a:cubicBezTo>
                    <a:pt x="25" y="0"/>
                    <a:pt x="72" y="0"/>
                    <a:pt x="72" y="24"/>
                  </a:cubicBezTo>
                  <a:lnTo>
                    <a:pt x="1668" y="3239"/>
                  </a:lnTo>
                  <a:cubicBezTo>
                    <a:pt x="1692" y="3287"/>
                    <a:pt x="1668" y="3334"/>
                    <a:pt x="1620" y="3334"/>
                  </a:cubicBezTo>
                  <a:lnTo>
                    <a:pt x="2168" y="3334"/>
                  </a:lnTo>
                  <a:cubicBezTo>
                    <a:pt x="2239" y="3334"/>
                    <a:pt x="2263" y="3287"/>
                    <a:pt x="2239" y="3239"/>
                  </a:cubicBezTo>
                  <a:lnTo>
                    <a:pt x="620" y="24"/>
                  </a:lnTo>
                  <a:cubicBezTo>
                    <a:pt x="620" y="24"/>
                    <a:pt x="596" y="0"/>
                    <a:pt x="572" y="0"/>
                  </a:cubicBezTo>
                  <a:close/>
                </a:path>
              </a:pathLst>
            </a:custGeom>
            <a:solidFill>
              <a:srgbClr val="9BAB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4" name="Google Shape;3744;gd778a894d7_0_5564"/>
            <p:cNvSpPr/>
            <p:nvPr/>
          </p:nvSpPr>
          <p:spPr>
            <a:xfrm>
              <a:off x="3859673" y="1927015"/>
              <a:ext cx="50447" cy="83273"/>
            </a:xfrm>
            <a:custGeom>
              <a:rect b="b" l="l" r="r" t="t"/>
              <a:pathLst>
                <a:path extrusionOk="0" h="2793" w="1692">
                  <a:moveTo>
                    <a:pt x="289" y="1"/>
                  </a:moveTo>
                  <a:cubicBezTo>
                    <a:pt x="268" y="1"/>
                    <a:pt x="250" y="19"/>
                    <a:pt x="238" y="54"/>
                  </a:cubicBezTo>
                  <a:lnTo>
                    <a:pt x="0" y="507"/>
                  </a:lnTo>
                  <a:lnTo>
                    <a:pt x="1096" y="2698"/>
                  </a:lnTo>
                  <a:cubicBezTo>
                    <a:pt x="1120" y="2722"/>
                    <a:pt x="1096" y="2793"/>
                    <a:pt x="1024" y="2793"/>
                  </a:cubicBezTo>
                  <a:lnTo>
                    <a:pt x="1596" y="2793"/>
                  </a:lnTo>
                  <a:cubicBezTo>
                    <a:pt x="1667" y="2793"/>
                    <a:pt x="1691" y="2722"/>
                    <a:pt x="1691" y="2698"/>
                  </a:cubicBezTo>
                  <a:lnTo>
                    <a:pt x="358" y="54"/>
                  </a:lnTo>
                  <a:cubicBezTo>
                    <a:pt x="334" y="19"/>
                    <a:pt x="310" y="1"/>
                    <a:pt x="289" y="1"/>
                  </a:cubicBezTo>
                  <a:close/>
                </a:path>
              </a:pathLst>
            </a:custGeom>
            <a:solidFill>
              <a:srgbClr val="7E8D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5" name="Google Shape;3745;gd778a894d7_0_5564"/>
            <p:cNvSpPr/>
            <p:nvPr/>
          </p:nvSpPr>
          <p:spPr>
            <a:xfrm>
              <a:off x="3819899" y="1922214"/>
              <a:ext cx="95169" cy="94484"/>
            </a:xfrm>
            <a:custGeom>
              <a:rect b="b" l="l" r="r" t="t"/>
              <a:pathLst>
                <a:path extrusionOk="0" h="3169" w="3192">
                  <a:moveTo>
                    <a:pt x="1596" y="477"/>
                  </a:moveTo>
                  <a:lnTo>
                    <a:pt x="2763" y="2811"/>
                  </a:lnTo>
                  <a:lnTo>
                    <a:pt x="429" y="2811"/>
                  </a:lnTo>
                  <a:lnTo>
                    <a:pt x="1596" y="477"/>
                  </a:lnTo>
                  <a:close/>
                  <a:moveTo>
                    <a:pt x="1620" y="1"/>
                  </a:moveTo>
                  <a:cubicBezTo>
                    <a:pt x="1525" y="1"/>
                    <a:pt x="1453" y="72"/>
                    <a:pt x="1406" y="144"/>
                  </a:cubicBezTo>
                  <a:lnTo>
                    <a:pt x="72" y="2811"/>
                  </a:lnTo>
                  <a:cubicBezTo>
                    <a:pt x="1" y="2883"/>
                    <a:pt x="48" y="3002"/>
                    <a:pt x="144" y="3097"/>
                  </a:cubicBezTo>
                  <a:cubicBezTo>
                    <a:pt x="167" y="3121"/>
                    <a:pt x="215" y="3168"/>
                    <a:pt x="286" y="3168"/>
                  </a:cubicBezTo>
                  <a:lnTo>
                    <a:pt x="2930" y="3168"/>
                  </a:lnTo>
                  <a:cubicBezTo>
                    <a:pt x="3025" y="3168"/>
                    <a:pt x="3073" y="3121"/>
                    <a:pt x="3144" y="3073"/>
                  </a:cubicBezTo>
                  <a:cubicBezTo>
                    <a:pt x="3192" y="2978"/>
                    <a:pt x="3192" y="2883"/>
                    <a:pt x="3168" y="2811"/>
                  </a:cubicBezTo>
                  <a:lnTo>
                    <a:pt x="1834" y="144"/>
                  </a:lnTo>
                  <a:cubicBezTo>
                    <a:pt x="1811" y="72"/>
                    <a:pt x="1715" y="1"/>
                    <a:pt x="1620" y="1"/>
                  </a:cubicBezTo>
                  <a:close/>
                </a:path>
              </a:pathLst>
            </a:custGeom>
            <a:solidFill>
              <a:srgbClr val="445D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6" name="Google Shape;3746;gd778a894d7_0_5564"/>
            <p:cNvSpPr/>
            <p:nvPr/>
          </p:nvSpPr>
          <p:spPr>
            <a:xfrm>
              <a:off x="3765933" y="2030862"/>
              <a:ext cx="207363" cy="110077"/>
            </a:xfrm>
            <a:custGeom>
              <a:rect b="b" l="l" r="r" t="t"/>
              <a:pathLst>
                <a:path extrusionOk="0" h="3692" w="6955">
                  <a:moveTo>
                    <a:pt x="1858" y="1"/>
                  </a:moveTo>
                  <a:cubicBezTo>
                    <a:pt x="1763" y="1"/>
                    <a:pt x="1668" y="48"/>
                    <a:pt x="1644" y="120"/>
                  </a:cubicBezTo>
                  <a:lnTo>
                    <a:pt x="25" y="3335"/>
                  </a:lnTo>
                  <a:cubicBezTo>
                    <a:pt x="1" y="3406"/>
                    <a:pt x="1" y="3501"/>
                    <a:pt x="25" y="3573"/>
                  </a:cubicBezTo>
                  <a:cubicBezTo>
                    <a:pt x="1" y="3644"/>
                    <a:pt x="72" y="3692"/>
                    <a:pt x="168" y="3692"/>
                  </a:cubicBezTo>
                  <a:lnTo>
                    <a:pt x="6669" y="3692"/>
                  </a:lnTo>
                  <a:cubicBezTo>
                    <a:pt x="6764" y="3692"/>
                    <a:pt x="6836" y="3644"/>
                    <a:pt x="6883" y="3597"/>
                  </a:cubicBezTo>
                  <a:cubicBezTo>
                    <a:pt x="6955" y="3501"/>
                    <a:pt x="6955" y="3406"/>
                    <a:pt x="6907" y="3335"/>
                  </a:cubicBezTo>
                  <a:lnTo>
                    <a:pt x="5311" y="120"/>
                  </a:lnTo>
                  <a:cubicBezTo>
                    <a:pt x="5288" y="24"/>
                    <a:pt x="5192" y="1"/>
                    <a:pt x="5097" y="1"/>
                  </a:cubicBezTo>
                  <a:lnTo>
                    <a:pt x="3240" y="1"/>
                  </a:lnTo>
                  <a:cubicBezTo>
                    <a:pt x="3168" y="1"/>
                    <a:pt x="3097" y="48"/>
                    <a:pt x="3073" y="143"/>
                  </a:cubicBezTo>
                  <a:cubicBezTo>
                    <a:pt x="3049" y="263"/>
                    <a:pt x="3144" y="358"/>
                    <a:pt x="3240" y="358"/>
                  </a:cubicBezTo>
                  <a:lnTo>
                    <a:pt x="5026" y="358"/>
                  </a:lnTo>
                  <a:lnTo>
                    <a:pt x="6550" y="3358"/>
                  </a:lnTo>
                  <a:lnTo>
                    <a:pt x="382" y="3358"/>
                  </a:lnTo>
                  <a:lnTo>
                    <a:pt x="1906" y="358"/>
                  </a:lnTo>
                  <a:lnTo>
                    <a:pt x="2478" y="358"/>
                  </a:lnTo>
                  <a:cubicBezTo>
                    <a:pt x="2573" y="358"/>
                    <a:pt x="2620" y="286"/>
                    <a:pt x="2644" y="191"/>
                  </a:cubicBezTo>
                  <a:cubicBezTo>
                    <a:pt x="2692" y="72"/>
                    <a:pt x="2597" y="1"/>
                    <a:pt x="2478" y="1"/>
                  </a:cubicBezTo>
                  <a:close/>
                </a:path>
              </a:pathLst>
            </a:custGeom>
            <a:solidFill>
              <a:srgbClr val="445D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7" name="Google Shape;3747;gd778a894d7_0_5564"/>
            <p:cNvSpPr/>
            <p:nvPr/>
          </p:nvSpPr>
          <p:spPr>
            <a:xfrm>
              <a:off x="3698491" y="2154416"/>
              <a:ext cx="339414" cy="122152"/>
            </a:xfrm>
            <a:custGeom>
              <a:rect b="b" l="l" r="r" t="t"/>
              <a:pathLst>
                <a:path extrusionOk="0" h="4097" w="11384">
                  <a:moveTo>
                    <a:pt x="2072" y="0"/>
                  </a:moveTo>
                  <a:cubicBezTo>
                    <a:pt x="1977" y="0"/>
                    <a:pt x="1882" y="72"/>
                    <a:pt x="1858" y="167"/>
                  </a:cubicBezTo>
                  <a:lnTo>
                    <a:pt x="72" y="3739"/>
                  </a:lnTo>
                  <a:cubicBezTo>
                    <a:pt x="0" y="3811"/>
                    <a:pt x="48" y="3953"/>
                    <a:pt x="96" y="4001"/>
                  </a:cubicBezTo>
                  <a:cubicBezTo>
                    <a:pt x="143" y="4073"/>
                    <a:pt x="215" y="4096"/>
                    <a:pt x="262" y="4096"/>
                  </a:cubicBezTo>
                  <a:lnTo>
                    <a:pt x="11169" y="4096"/>
                  </a:lnTo>
                  <a:cubicBezTo>
                    <a:pt x="11217" y="4096"/>
                    <a:pt x="11312" y="4049"/>
                    <a:pt x="11336" y="4001"/>
                  </a:cubicBezTo>
                  <a:cubicBezTo>
                    <a:pt x="11384" y="3953"/>
                    <a:pt x="11384" y="3834"/>
                    <a:pt x="11360" y="3739"/>
                  </a:cubicBezTo>
                  <a:lnTo>
                    <a:pt x="10336" y="1715"/>
                  </a:lnTo>
                  <a:cubicBezTo>
                    <a:pt x="10318" y="1642"/>
                    <a:pt x="10244" y="1611"/>
                    <a:pt x="10168" y="1611"/>
                  </a:cubicBezTo>
                  <a:cubicBezTo>
                    <a:pt x="10144" y="1611"/>
                    <a:pt x="10120" y="1614"/>
                    <a:pt x="10098" y="1620"/>
                  </a:cubicBezTo>
                  <a:cubicBezTo>
                    <a:pt x="10003" y="1643"/>
                    <a:pt x="9979" y="1763"/>
                    <a:pt x="10003" y="1858"/>
                  </a:cubicBezTo>
                  <a:lnTo>
                    <a:pt x="10955" y="3739"/>
                  </a:lnTo>
                  <a:lnTo>
                    <a:pt x="405" y="3739"/>
                  </a:lnTo>
                  <a:lnTo>
                    <a:pt x="2096" y="381"/>
                  </a:lnTo>
                  <a:lnTo>
                    <a:pt x="9288" y="381"/>
                  </a:lnTo>
                  <a:lnTo>
                    <a:pt x="9693" y="1120"/>
                  </a:lnTo>
                  <a:cubicBezTo>
                    <a:pt x="9710" y="1171"/>
                    <a:pt x="9777" y="1210"/>
                    <a:pt x="9848" y="1210"/>
                  </a:cubicBezTo>
                  <a:cubicBezTo>
                    <a:pt x="9876" y="1210"/>
                    <a:pt x="9904" y="1204"/>
                    <a:pt x="9931" y="1191"/>
                  </a:cubicBezTo>
                  <a:cubicBezTo>
                    <a:pt x="10003" y="1167"/>
                    <a:pt x="10050" y="1048"/>
                    <a:pt x="10003" y="977"/>
                  </a:cubicBezTo>
                  <a:lnTo>
                    <a:pt x="9598" y="167"/>
                  </a:lnTo>
                  <a:cubicBezTo>
                    <a:pt x="9574" y="72"/>
                    <a:pt x="9479" y="0"/>
                    <a:pt x="9383" y="0"/>
                  </a:cubicBezTo>
                  <a:close/>
                </a:path>
              </a:pathLst>
            </a:custGeom>
            <a:solidFill>
              <a:srgbClr val="445D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48" name="Google Shape;3748;gd778a894d7_0_5564"/>
          <p:cNvSpPr txBox="1"/>
          <p:nvPr/>
        </p:nvSpPr>
        <p:spPr>
          <a:xfrm>
            <a:off x="8220600" y="4360038"/>
            <a:ext cx="36930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Signika"/>
                <a:ea typeface="Signika"/>
                <a:cs typeface="Signika"/>
                <a:sym typeface="Signika"/>
              </a:rPr>
              <a:t>Direct mitigation impact, or mediated by rider behavior</a:t>
            </a:r>
            <a:endParaRPr b="0" i="0" sz="2000" u="none" cap="none" strike="noStrike">
              <a:solidFill>
                <a:srgbClr val="000000"/>
              </a:solidFill>
              <a:latin typeface="Signika"/>
              <a:ea typeface="Signika"/>
              <a:cs typeface="Signika"/>
              <a:sym typeface="Signika"/>
            </a:endParaRPr>
          </a:p>
        </p:txBody>
      </p:sp>
      <p:grpSp>
        <p:nvGrpSpPr>
          <p:cNvPr id="3749" name="Google Shape;3749;gd778a894d7_0_5564"/>
          <p:cNvGrpSpPr/>
          <p:nvPr/>
        </p:nvGrpSpPr>
        <p:grpSpPr>
          <a:xfrm>
            <a:off x="7206577" y="5710549"/>
            <a:ext cx="703486" cy="556063"/>
            <a:chOff x="889343" y="3801227"/>
            <a:chExt cx="351585" cy="339705"/>
          </a:xfrm>
        </p:grpSpPr>
        <p:sp>
          <p:nvSpPr>
            <p:cNvPr id="3750" name="Google Shape;3750;gd778a894d7_0_5564"/>
            <p:cNvSpPr/>
            <p:nvPr/>
          </p:nvSpPr>
          <p:spPr>
            <a:xfrm>
              <a:off x="1014954" y="4068479"/>
              <a:ext cx="35862" cy="10233"/>
            </a:xfrm>
            <a:custGeom>
              <a:rect b="b" l="l" r="r" t="t"/>
              <a:pathLst>
                <a:path extrusionOk="0" h="323" w="1132">
                  <a:moveTo>
                    <a:pt x="167" y="1"/>
                  </a:moveTo>
                  <a:cubicBezTo>
                    <a:pt x="84" y="1"/>
                    <a:pt x="0" y="72"/>
                    <a:pt x="0" y="168"/>
                  </a:cubicBezTo>
                  <a:cubicBezTo>
                    <a:pt x="0" y="251"/>
                    <a:pt x="84" y="322"/>
                    <a:pt x="167" y="322"/>
                  </a:cubicBezTo>
                  <a:lnTo>
                    <a:pt x="977" y="322"/>
                  </a:lnTo>
                  <a:cubicBezTo>
                    <a:pt x="1060" y="322"/>
                    <a:pt x="1131" y="251"/>
                    <a:pt x="1131" y="168"/>
                  </a:cubicBezTo>
                  <a:cubicBezTo>
                    <a:pt x="1131" y="72"/>
                    <a:pt x="1060" y="1"/>
                    <a:pt x="977"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1" name="Google Shape;3751;gd778a894d7_0_5564"/>
            <p:cNvSpPr/>
            <p:nvPr/>
          </p:nvSpPr>
          <p:spPr>
            <a:xfrm>
              <a:off x="889343" y="3801227"/>
              <a:ext cx="351585" cy="339705"/>
            </a:xfrm>
            <a:custGeom>
              <a:rect b="b" l="l" r="r" t="t"/>
              <a:pathLst>
                <a:path extrusionOk="0" h="10723" w="11098">
                  <a:moveTo>
                    <a:pt x="3894" y="746"/>
                  </a:moveTo>
                  <a:lnTo>
                    <a:pt x="3894" y="746"/>
                  </a:lnTo>
                  <a:cubicBezTo>
                    <a:pt x="3763" y="1079"/>
                    <a:pt x="3572" y="1281"/>
                    <a:pt x="3418" y="1400"/>
                  </a:cubicBezTo>
                  <a:cubicBezTo>
                    <a:pt x="3465" y="1115"/>
                    <a:pt x="3644" y="865"/>
                    <a:pt x="3894" y="746"/>
                  </a:cubicBezTo>
                  <a:close/>
                  <a:moveTo>
                    <a:pt x="4823" y="662"/>
                  </a:moveTo>
                  <a:cubicBezTo>
                    <a:pt x="5275" y="662"/>
                    <a:pt x="5656" y="1043"/>
                    <a:pt x="5656" y="1496"/>
                  </a:cubicBezTo>
                  <a:lnTo>
                    <a:pt x="5656" y="2008"/>
                  </a:lnTo>
                  <a:cubicBezTo>
                    <a:pt x="4715" y="1912"/>
                    <a:pt x="4418" y="1067"/>
                    <a:pt x="4323" y="662"/>
                  </a:cubicBezTo>
                  <a:close/>
                  <a:moveTo>
                    <a:pt x="3108" y="2377"/>
                  </a:moveTo>
                  <a:lnTo>
                    <a:pt x="3108" y="2508"/>
                  </a:lnTo>
                  <a:cubicBezTo>
                    <a:pt x="3108" y="2591"/>
                    <a:pt x="3108" y="2674"/>
                    <a:pt x="3120" y="2746"/>
                  </a:cubicBezTo>
                  <a:cubicBezTo>
                    <a:pt x="3060" y="2710"/>
                    <a:pt x="3037" y="2651"/>
                    <a:pt x="3037" y="2555"/>
                  </a:cubicBezTo>
                  <a:cubicBezTo>
                    <a:pt x="3037" y="2484"/>
                    <a:pt x="3060" y="2424"/>
                    <a:pt x="3108" y="2377"/>
                  </a:cubicBezTo>
                  <a:close/>
                  <a:moveTo>
                    <a:pt x="5966" y="2377"/>
                  </a:moveTo>
                  <a:cubicBezTo>
                    <a:pt x="6013" y="2424"/>
                    <a:pt x="6037" y="2484"/>
                    <a:pt x="6037" y="2555"/>
                  </a:cubicBezTo>
                  <a:cubicBezTo>
                    <a:pt x="6037" y="2627"/>
                    <a:pt x="5989" y="2710"/>
                    <a:pt x="5954" y="2746"/>
                  </a:cubicBezTo>
                  <a:cubicBezTo>
                    <a:pt x="5966" y="2674"/>
                    <a:pt x="5966" y="2603"/>
                    <a:pt x="5966" y="2508"/>
                  </a:cubicBezTo>
                  <a:lnTo>
                    <a:pt x="5966" y="2377"/>
                  </a:lnTo>
                  <a:close/>
                  <a:moveTo>
                    <a:pt x="6870" y="3460"/>
                  </a:moveTo>
                  <a:lnTo>
                    <a:pt x="6870" y="3746"/>
                  </a:lnTo>
                  <a:lnTo>
                    <a:pt x="5430" y="3746"/>
                  </a:lnTo>
                  <a:cubicBezTo>
                    <a:pt x="5513" y="3651"/>
                    <a:pt x="5608" y="3567"/>
                    <a:pt x="5680" y="3460"/>
                  </a:cubicBezTo>
                  <a:close/>
                  <a:moveTo>
                    <a:pt x="4108" y="1055"/>
                  </a:moveTo>
                  <a:cubicBezTo>
                    <a:pt x="4323" y="1698"/>
                    <a:pt x="4823" y="2258"/>
                    <a:pt x="5656" y="2317"/>
                  </a:cubicBezTo>
                  <a:lnTo>
                    <a:pt x="5656" y="2508"/>
                  </a:lnTo>
                  <a:cubicBezTo>
                    <a:pt x="5656" y="2984"/>
                    <a:pt x="5394" y="3424"/>
                    <a:pt x="5001" y="3663"/>
                  </a:cubicBezTo>
                  <a:lnTo>
                    <a:pt x="4799" y="3758"/>
                  </a:lnTo>
                  <a:cubicBezTo>
                    <a:pt x="4721" y="3811"/>
                    <a:pt x="4629" y="3838"/>
                    <a:pt x="4535" y="3838"/>
                  </a:cubicBezTo>
                  <a:cubicBezTo>
                    <a:pt x="4442" y="3838"/>
                    <a:pt x="4346" y="3811"/>
                    <a:pt x="4263" y="3758"/>
                  </a:cubicBezTo>
                  <a:lnTo>
                    <a:pt x="4073" y="3663"/>
                  </a:lnTo>
                  <a:cubicBezTo>
                    <a:pt x="3668" y="3424"/>
                    <a:pt x="3418" y="2984"/>
                    <a:pt x="3418" y="2508"/>
                  </a:cubicBezTo>
                  <a:lnTo>
                    <a:pt x="3418" y="2174"/>
                  </a:lnTo>
                  <a:lnTo>
                    <a:pt x="3418" y="1769"/>
                  </a:lnTo>
                  <a:cubicBezTo>
                    <a:pt x="3584" y="1698"/>
                    <a:pt x="3882" y="1484"/>
                    <a:pt x="4108" y="1055"/>
                  </a:cubicBezTo>
                  <a:close/>
                  <a:moveTo>
                    <a:pt x="4977" y="4055"/>
                  </a:moveTo>
                  <a:lnTo>
                    <a:pt x="4977" y="4591"/>
                  </a:lnTo>
                  <a:lnTo>
                    <a:pt x="4537" y="4913"/>
                  </a:lnTo>
                  <a:lnTo>
                    <a:pt x="4084" y="4591"/>
                  </a:lnTo>
                  <a:lnTo>
                    <a:pt x="4084" y="4055"/>
                  </a:lnTo>
                  <a:lnTo>
                    <a:pt x="4120" y="4055"/>
                  </a:lnTo>
                  <a:cubicBezTo>
                    <a:pt x="4251" y="4139"/>
                    <a:pt x="4382" y="4163"/>
                    <a:pt x="4537" y="4163"/>
                  </a:cubicBezTo>
                  <a:cubicBezTo>
                    <a:pt x="4680" y="4163"/>
                    <a:pt x="4823" y="4139"/>
                    <a:pt x="4954" y="4055"/>
                  </a:cubicBezTo>
                  <a:close/>
                  <a:moveTo>
                    <a:pt x="4084" y="4972"/>
                  </a:moveTo>
                  <a:lnTo>
                    <a:pt x="4299" y="5115"/>
                  </a:lnTo>
                  <a:lnTo>
                    <a:pt x="4084" y="5365"/>
                  </a:lnTo>
                  <a:lnTo>
                    <a:pt x="4084" y="4972"/>
                  </a:lnTo>
                  <a:close/>
                  <a:moveTo>
                    <a:pt x="4977" y="4984"/>
                  </a:moveTo>
                  <a:lnTo>
                    <a:pt x="4977" y="5389"/>
                  </a:lnTo>
                  <a:lnTo>
                    <a:pt x="4775" y="5127"/>
                  </a:lnTo>
                  <a:lnTo>
                    <a:pt x="4977" y="4984"/>
                  </a:lnTo>
                  <a:close/>
                  <a:moveTo>
                    <a:pt x="4977" y="5925"/>
                  </a:moveTo>
                  <a:lnTo>
                    <a:pt x="4977" y="6330"/>
                  </a:lnTo>
                  <a:lnTo>
                    <a:pt x="4942" y="6008"/>
                  </a:lnTo>
                  <a:lnTo>
                    <a:pt x="4977" y="5925"/>
                  </a:lnTo>
                  <a:close/>
                  <a:moveTo>
                    <a:pt x="4084" y="5925"/>
                  </a:moveTo>
                  <a:lnTo>
                    <a:pt x="4144" y="6008"/>
                  </a:lnTo>
                  <a:lnTo>
                    <a:pt x="4084" y="6353"/>
                  </a:lnTo>
                  <a:lnTo>
                    <a:pt x="4084" y="5925"/>
                  </a:lnTo>
                  <a:close/>
                  <a:moveTo>
                    <a:pt x="3775" y="4889"/>
                  </a:moveTo>
                  <a:lnTo>
                    <a:pt x="3775" y="7139"/>
                  </a:lnTo>
                  <a:lnTo>
                    <a:pt x="1632" y="7139"/>
                  </a:lnTo>
                  <a:lnTo>
                    <a:pt x="1632" y="6615"/>
                  </a:lnTo>
                  <a:cubicBezTo>
                    <a:pt x="1632" y="6044"/>
                    <a:pt x="1977" y="5520"/>
                    <a:pt x="2513" y="5306"/>
                  </a:cubicBezTo>
                  <a:cubicBezTo>
                    <a:pt x="2537" y="5294"/>
                    <a:pt x="2584" y="5282"/>
                    <a:pt x="2620" y="5270"/>
                  </a:cubicBezTo>
                  <a:lnTo>
                    <a:pt x="3775" y="4889"/>
                  </a:lnTo>
                  <a:close/>
                  <a:moveTo>
                    <a:pt x="4537" y="5341"/>
                  </a:moveTo>
                  <a:lnTo>
                    <a:pt x="4775" y="5627"/>
                  </a:lnTo>
                  <a:lnTo>
                    <a:pt x="4620" y="5901"/>
                  </a:lnTo>
                  <a:cubicBezTo>
                    <a:pt x="4608" y="5937"/>
                    <a:pt x="4596" y="5960"/>
                    <a:pt x="4608" y="6008"/>
                  </a:cubicBezTo>
                  <a:lnTo>
                    <a:pt x="4787" y="7139"/>
                  </a:lnTo>
                  <a:lnTo>
                    <a:pt x="4299" y="7139"/>
                  </a:lnTo>
                  <a:lnTo>
                    <a:pt x="4477" y="6008"/>
                  </a:lnTo>
                  <a:cubicBezTo>
                    <a:pt x="4477" y="5984"/>
                    <a:pt x="4465" y="5937"/>
                    <a:pt x="4442" y="5901"/>
                  </a:cubicBezTo>
                  <a:lnTo>
                    <a:pt x="4299" y="5627"/>
                  </a:lnTo>
                  <a:lnTo>
                    <a:pt x="4537" y="5341"/>
                  </a:lnTo>
                  <a:close/>
                  <a:moveTo>
                    <a:pt x="6882" y="4044"/>
                  </a:moveTo>
                  <a:lnTo>
                    <a:pt x="6859" y="4591"/>
                  </a:lnTo>
                  <a:cubicBezTo>
                    <a:pt x="6859" y="4651"/>
                    <a:pt x="6882" y="4698"/>
                    <a:pt x="6930" y="4734"/>
                  </a:cubicBezTo>
                  <a:cubicBezTo>
                    <a:pt x="6966" y="4746"/>
                    <a:pt x="6990" y="4758"/>
                    <a:pt x="7025" y="4758"/>
                  </a:cubicBezTo>
                  <a:cubicBezTo>
                    <a:pt x="7049" y="4758"/>
                    <a:pt x="7061" y="4758"/>
                    <a:pt x="7085" y="4746"/>
                  </a:cubicBezTo>
                  <a:lnTo>
                    <a:pt x="8109" y="4270"/>
                  </a:lnTo>
                  <a:cubicBezTo>
                    <a:pt x="8156" y="4282"/>
                    <a:pt x="8180" y="4282"/>
                    <a:pt x="8228" y="4294"/>
                  </a:cubicBezTo>
                  <a:lnTo>
                    <a:pt x="8192" y="7985"/>
                  </a:lnTo>
                  <a:lnTo>
                    <a:pt x="870" y="7985"/>
                  </a:lnTo>
                  <a:lnTo>
                    <a:pt x="870" y="4055"/>
                  </a:lnTo>
                  <a:lnTo>
                    <a:pt x="3775" y="4055"/>
                  </a:lnTo>
                  <a:lnTo>
                    <a:pt x="3775" y="4567"/>
                  </a:lnTo>
                  <a:lnTo>
                    <a:pt x="2525" y="4972"/>
                  </a:lnTo>
                  <a:cubicBezTo>
                    <a:pt x="2275" y="5044"/>
                    <a:pt x="2060" y="5175"/>
                    <a:pt x="1870" y="5341"/>
                  </a:cubicBezTo>
                  <a:cubicBezTo>
                    <a:pt x="1525" y="5663"/>
                    <a:pt x="1322" y="6115"/>
                    <a:pt x="1322" y="6615"/>
                  </a:cubicBezTo>
                  <a:lnTo>
                    <a:pt x="1322" y="7294"/>
                  </a:lnTo>
                  <a:cubicBezTo>
                    <a:pt x="1322" y="7377"/>
                    <a:pt x="1394" y="7449"/>
                    <a:pt x="1477" y="7449"/>
                  </a:cubicBezTo>
                  <a:lnTo>
                    <a:pt x="7621" y="7449"/>
                  </a:lnTo>
                  <a:cubicBezTo>
                    <a:pt x="7704" y="7449"/>
                    <a:pt x="7775" y="7377"/>
                    <a:pt x="7775" y="7294"/>
                  </a:cubicBezTo>
                  <a:lnTo>
                    <a:pt x="7775" y="6711"/>
                  </a:lnTo>
                  <a:cubicBezTo>
                    <a:pt x="7775" y="6615"/>
                    <a:pt x="7704" y="6544"/>
                    <a:pt x="7621" y="6544"/>
                  </a:cubicBezTo>
                  <a:cubicBezTo>
                    <a:pt x="7525" y="6544"/>
                    <a:pt x="7454" y="6615"/>
                    <a:pt x="7454" y="6711"/>
                  </a:cubicBezTo>
                  <a:lnTo>
                    <a:pt x="7454" y="7139"/>
                  </a:lnTo>
                  <a:lnTo>
                    <a:pt x="5311" y="7139"/>
                  </a:lnTo>
                  <a:lnTo>
                    <a:pt x="5311" y="4889"/>
                  </a:lnTo>
                  <a:lnTo>
                    <a:pt x="6466" y="5270"/>
                  </a:lnTo>
                  <a:cubicBezTo>
                    <a:pt x="6882" y="5401"/>
                    <a:pt x="7228" y="5722"/>
                    <a:pt x="7382" y="6139"/>
                  </a:cubicBezTo>
                  <a:cubicBezTo>
                    <a:pt x="7401" y="6212"/>
                    <a:pt x="7461" y="6243"/>
                    <a:pt x="7525" y="6243"/>
                  </a:cubicBezTo>
                  <a:cubicBezTo>
                    <a:pt x="7545" y="6243"/>
                    <a:pt x="7565" y="6240"/>
                    <a:pt x="7585" y="6234"/>
                  </a:cubicBezTo>
                  <a:cubicBezTo>
                    <a:pt x="7680" y="6199"/>
                    <a:pt x="7704" y="6115"/>
                    <a:pt x="7680" y="6020"/>
                  </a:cubicBezTo>
                  <a:cubicBezTo>
                    <a:pt x="7502" y="5520"/>
                    <a:pt x="7085" y="5115"/>
                    <a:pt x="6573" y="4948"/>
                  </a:cubicBezTo>
                  <a:lnTo>
                    <a:pt x="5323" y="4556"/>
                  </a:lnTo>
                  <a:lnTo>
                    <a:pt x="5323" y="4044"/>
                  </a:lnTo>
                  <a:close/>
                  <a:moveTo>
                    <a:pt x="4787" y="9199"/>
                  </a:moveTo>
                  <a:lnTo>
                    <a:pt x="4918" y="9818"/>
                  </a:lnTo>
                  <a:lnTo>
                    <a:pt x="4120" y="9818"/>
                  </a:lnTo>
                  <a:lnTo>
                    <a:pt x="4263" y="9199"/>
                  </a:lnTo>
                  <a:close/>
                  <a:moveTo>
                    <a:pt x="5858" y="10128"/>
                  </a:moveTo>
                  <a:lnTo>
                    <a:pt x="5858" y="10425"/>
                  </a:lnTo>
                  <a:lnTo>
                    <a:pt x="3227" y="10425"/>
                  </a:lnTo>
                  <a:lnTo>
                    <a:pt x="3227" y="10128"/>
                  </a:lnTo>
                  <a:close/>
                  <a:moveTo>
                    <a:pt x="8622" y="1"/>
                  </a:moveTo>
                  <a:cubicBezTo>
                    <a:pt x="8115" y="1"/>
                    <a:pt x="7612" y="175"/>
                    <a:pt x="7216" y="519"/>
                  </a:cubicBezTo>
                  <a:cubicBezTo>
                    <a:pt x="7156" y="579"/>
                    <a:pt x="7144" y="686"/>
                    <a:pt x="7204" y="746"/>
                  </a:cubicBezTo>
                  <a:cubicBezTo>
                    <a:pt x="7237" y="778"/>
                    <a:pt x="7280" y="797"/>
                    <a:pt x="7322" y="797"/>
                  </a:cubicBezTo>
                  <a:cubicBezTo>
                    <a:pt x="7357" y="797"/>
                    <a:pt x="7391" y="784"/>
                    <a:pt x="7418" y="757"/>
                  </a:cubicBezTo>
                  <a:cubicBezTo>
                    <a:pt x="7764" y="464"/>
                    <a:pt x="8195" y="314"/>
                    <a:pt x="8630" y="314"/>
                  </a:cubicBezTo>
                  <a:cubicBezTo>
                    <a:pt x="8989" y="314"/>
                    <a:pt x="9351" y="416"/>
                    <a:pt x="9668" y="626"/>
                  </a:cubicBezTo>
                  <a:cubicBezTo>
                    <a:pt x="10514" y="1186"/>
                    <a:pt x="10752" y="2353"/>
                    <a:pt x="10180" y="3198"/>
                  </a:cubicBezTo>
                  <a:cubicBezTo>
                    <a:pt x="9883" y="3639"/>
                    <a:pt x="9430" y="3925"/>
                    <a:pt x="8930" y="3996"/>
                  </a:cubicBezTo>
                  <a:lnTo>
                    <a:pt x="8883" y="3996"/>
                  </a:lnTo>
                  <a:cubicBezTo>
                    <a:pt x="8799" y="4014"/>
                    <a:pt x="8716" y="4023"/>
                    <a:pt x="8631" y="4023"/>
                  </a:cubicBezTo>
                  <a:cubicBezTo>
                    <a:pt x="8546" y="4023"/>
                    <a:pt x="8460" y="4014"/>
                    <a:pt x="8371" y="3996"/>
                  </a:cubicBezTo>
                  <a:cubicBezTo>
                    <a:pt x="8287" y="3984"/>
                    <a:pt x="8192" y="3972"/>
                    <a:pt x="8109" y="3936"/>
                  </a:cubicBezTo>
                  <a:cubicBezTo>
                    <a:pt x="8099" y="3933"/>
                    <a:pt x="8089" y="3932"/>
                    <a:pt x="8078" y="3932"/>
                  </a:cubicBezTo>
                  <a:cubicBezTo>
                    <a:pt x="8049" y="3932"/>
                    <a:pt x="8019" y="3943"/>
                    <a:pt x="8002" y="3960"/>
                  </a:cubicBezTo>
                  <a:lnTo>
                    <a:pt x="7156" y="4341"/>
                  </a:lnTo>
                  <a:lnTo>
                    <a:pt x="7204" y="3401"/>
                  </a:lnTo>
                  <a:cubicBezTo>
                    <a:pt x="7204" y="3365"/>
                    <a:pt x="7180" y="3329"/>
                    <a:pt x="7168" y="3305"/>
                  </a:cubicBezTo>
                  <a:cubicBezTo>
                    <a:pt x="6680" y="2686"/>
                    <a:pt x="6632" y="1829"/>
                    <a:pt x="7049" y="1174"/>
                  </a:cubicBezTo>
                  <a:cubicBezTo>
                    <a:pt x="7097" y="1103"/>
                    <a:pt x="7085" y="996"/>
                    <a:pt x="7001" y="948"/>
                  </a:cubicBezTo>
                  <a:cubicBezTo>
                    <a:pt x="6976" y="931"/>
                    <a:pt x="6946" y="923"/>
                    <a:pt x="6917" y="923"/>
                  </a:cubicBezTo>
                  <a:cubicBezTo>
                    <a:pt x="6863" y="923"/>
                    <a:pt x="6810" y="949"/>
                    <a:pt x="6787" y="996"/>
                  </a:cubicBezTo>
                  <a:cubicBezTo>
                    <a:pt x="6382" y="1650"/>
                    <a:pt x="6347" y="2448"/>
                    <a:pt x="6692" y="3103"/>
                  </a:cubicBezTo>
                  <a:lnTo>
                    <a:pt x="5858" y="3103"/>
                  </a:lnTo>
                  <a:cubicBezTo>
                    <a:pt x="5858" y="3091"/>
                    <a:pt x="5870" y="3091"/>
                    <a:pt x="5870" y="3079"/>
                  </a:cubicBezTo>
                  <a:cubicBezTo>
                    <a:pt x="6156" y="3043"/>
                    <a:pt x="6382" y="2805"/>
                    <a:pt x="6382" y="2531"/>
                  </a:cubicBezTo>
                  <a:cubicBezTo>
                    <a:pt x="6382" y="2270"/>
                    <a:pt x="6216" y="2067"/>
                    <a:pt x="5978" y="1996"/>
                  </a:cubicBezTo>
                  <a:lnTo>
                    <a:pt x="5978" y="1460"/>
                  </a:lnTo>
                  <a:cubicBezTo>
                    <a:pt x="5978" y="817"/>
                    <a:pt x="5454" y="305"/>
                    <a:pt x="4835" y="305"/>
                  </a:cubicBezTo>
                  <a:lnTo>
                    <a:pt x="4263" y="305"/>
                  </a:lnTo>
                  <a:cubicBezTo>
                    <a:pt x="4227" y="305"/>
                    <a:pt x="4180" y="305"/>
                    <a:pt x="4132" y="329"/>
                  </a:cubicBezTo>
                  <a:cubicBezTo>
                    <a:pt x="3549" y="400"/>
                    <a:pt x="3120" y="888"/>
                    <a:pt x="3120" y="1472"/>
                  </a:cubicBezTo>
                  <a:lnTo>
                    <a:pt x="3120" y="2008"/>
                  </a:lnTo>
                  <a:cubicBezTo>
                    <a:pt x="2894" y="2079"/>
                    <a:pt x="2715" y="2293"/>
                    <a:pt x="2715" y="2543"/>
                  </a:cubicBezTo>
                  <a:cubicBezTo>
                    <a:pt x="2715" y="2829"/>
                    <a:pt x="2941" y="3079"/>
                    <a:pt x="3227" y="3091"/>
                  </a:cubicBezTo>
                  <a:cubicBezTo>
                    <a:pt x="3227" y="3103"/>
                    <a:pt x="3239" y="3103"/>
                    <a:pt x="3239" y="3127"/>
                  </a:cubicBezTo>
                  <a:lnTo>
                    <a:pt x="155" y="3127"/>
                  </a:lnTo>
                  <a:cubicBezTo>
                    <a:pt x="72" y="3127"/>
                    <a:pt x="1" y="3198"/>
                    <a:pt x="1" y="3282"/>
                  </a:cubicBezTo>
                  <a:lnTo>
                    <a:pt x="1" y="9020"/>
                  </a:lnTo>
                  <a:cubicBezTo>
                    <a:pt x="1" y="9104"/>
                    <a:pt x="72" y="9175"/>
                    <a:pt x="155" y="9175"/>
                  </a:cubicBezTo>
                  <a:lnTo>
                    <a:pt x="1441" y="9175"/>
                  </a:lnTo>
                  <a:cubicBezTo>
                    <a:pt x="1525" y="9175"/>
                    <a:pt x="1608" y="9104"/>
                    <a:pt x="1608" y="9020"/>
                  </a:cubicBezTo>
                  <a:cubicBezTo>
                    <a:pt x="1608" y="8925"/>
                    <a:pt x="1525" y="8854"/>
                    <a:pt x="1441" y="8854"/>
                  </a:cubicBezTo>
                  <a:lnTo>
                    <a:pt x="322" y="8854"/>
                  </a:lnTo>
                  <a:lnTo>
                    <a:pt x="322" y="3436"/>
                  </a:lnTo>
                  <a:lnTo>
                    <a:pt x="3418" y="3436"/>
                  </a:lnTo>
                  <a:cubicBezTo>
                    <a:pt x="3489" y="3544"/>
                    <a:pt x="3572" y="3627"/>
                    <a:pt x="3668" y="3722"/>
                  </a:cubicBezTo>
                  <a:lnTo>
                    <a:pt x="739" y="3722"/>
                  </a:lnTo>
                  <a:cubicBezTo>
                    <a:pt x="655" y="3722"/>
                    <a:pt x="572" y="3794"/>
                    <a:pt x="572" y="3877"/>
                  </a:cubicBezTo>
                  <a:lnTo>
                    <a:pt x="572" y="8127"/>
                  </a:lnTo>
                  <a:cubicBezTo>
                    <a:pt x="572" y="8211"/>
                    <a:pt x="655" y="8282"/>
                    <a:pt x="739" y="8282"/>
                  </a:cubicBezTo>
                  <a:lnTo>
                    <a:pt x="8394" y="8282"/>
                  </a:lnTo>
                  <a:cubicBezTo>
                    <a:pt x="8478" y="8282"/>
                    <a:pt x="8549" y="8211"/>
                    <a:pt x="8549" y="8127"/>
                  </a:cubicBezTo>
                  <a:lnTo>
                    <a:pt x="8549" y="4317"/>
                  </a:lnTo>
                  <a:lnTo>
                    <a:pt x="8787" y="4317"/>
                  </a:lnTo>
                  <a:lnTo>
                    <a:pt x="8787" y="8842"/>
                  </a:lnTo>
                  <a:lnTo>
                    <a:pt x="2096" y="8842"/>
                  </a:lnTo>
                  <a:cubicBezTo>
                    <a:pt x="2001" y="8842"/>
                    <a:pt x="1929" y="8913"/>
                    <a:pt x="1929" y="8997"/>
                  </a:cubicBezTo>
                  <a:cubicBezTo>
                    <a:pt x="1929" y="9092"/>
                    <a:pt x="2001" y="9163"/>
                    <a:pt x="2096" y="9163"/>
                  </a:cubicBezTo>
                  <a:lnTo>
                    <a:pt x="3989" y="9163"/>
                  </a:lnTo>
                  <a:lnTo>
                    <a:pt x="3846" y="9794"/>
                  </a:lnTo>
                  <a:lnTo>
                    <a:pt x="3108" y="9794"/>
                  </a:lnTo>
                  <a:cubicBezTo>
                    <a:pt x="3013" y="9794"/>
                    <a:pt x="2941" y="9866"/>
                    <a:pt x="2941" y="9949"/>
                  </a:cubicBezTo>
                  <a:lnTo>
                    <a:pt x="2941" y="10568"/>
                  </a:lnTo>
                  <a:cubicBezTo>
                    <a:pt x="2941" y="10652"/>
                    <a:pt x="3013" y="10723"/>
                    <a:pt x="3108" y="10723"/>
                  </a:cubicBezTo>
                  <a:lnTo>
                    <a:pt x="6049" y="10723"/>
                  </a:lnTo>
                  <a:cubicBezTo>
                    <a:pt x="6144" y="10723"/>
                    <a:pt x="6216" y="10652"/>
                    <a:pt x="6216" y="10568"/>
                  </a:cubicBezTo>
                  <a:lnTo>
                    <a:pt x="6216" y="9973"/>
                  </a:lnTo>
                  <a:cubicBezTo>
                    <a:pt x="6216" y="9878"/>
                    <a:pt x="6144" y="9806"/>
                    <a:pt x="6049" y="9806"/>
                  </a:cubicBezTo>
                  <a:lnTo>
                    <a:pt x="5311" y="9806"/>
                  </a:lnTo>
                  <a:lnTo>
                    <a:pt x="5180" y="9175"/>
                  </a:lnTo>
                  <a:lnTo>
                    <a:pt x="8930" y="9175"/>
                  </a:lnTo>
                  <a:cubicBezTo>
                    <a:pt x="9014" y="9175"/>
                    <a:pt x="9085" y="9104"/>
                    <a:pt x="9085" y="9008"/>
                  </a:cubicBezTo>
                  <a:lnTo>
                    <a:pt x="9085" y="4282"/>
                  </a:lnTo>
                  <a:cubicBezTo>
                    <a:pt x="9621" y="4163"/>
                    <a:pt x="10121" y="3853"/>
                    <a:pt x="10442" y="3353"/>
                  </a:cubicBezTo>
                  <a:cubicBezTo>
                    <a:pt x="11097" y="2377"/>
                    <a:pt x="10835" y="1019"/>
                    <a:pt x="9835" y="365"/>
                  </a:cubicBezTo>
                  <a:cubicBezTo>
                    <a:pt x="9467" y="121"/>
                    <a:pt x="9043" y="1"/>
                    <a:pt x="8622"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2" name="Google Shape;3752;gd778a894d7_0_5564"/>
            <p:cNvSpPr/>
            <p:nvPr/>
          </p:nvSpPr>
          <p:spPr>
            <a:xfrm>
              <a:off x="1148865" y="3851598"/>
              <a:ext cx="27181" cy="51733"/>
            </a:xfrm>
            <a:custGeom>
              <a:rect b="b" l="l" r="r" t="t"/>
              <a:pathLst>
                <a:path extrusionOk="0" h="1633" w="858">
                  <a:moveTo>
                    <a:pt x="179" y="1"/>
                  </a:moveTo>
                  <a:cubicBezTo>
                    <a:pt x="95" y="1"/>
                    <a:pt x="24" y="72"/>
                    <a:pt x="24" y="168"/>
                  </a:cubicBezTo>
                  <a:cubicBezTo>
                    <a:pt x="24" y="251"/>
                    <a:pt x="95" y="322"/>
                    <a:pt x="179" y="322"/>
                  </a:cubicBezTo>
                  <a:lnTo>
                    <a:pt x="274" y="322"/>
                  </a:lnTo>
                  <a:lnTo>
                    <a:pt x="274" y="1311"/>
                  </a:lnTo>
                  <a:lnTo>
                    <a:pt x="167" y="1311"/>
                  </a:lnTo>
                  <a:cubicBezTo>
                    <a:pt x="83" y="1311"/>
                    <a:pt x="0" y="1382"/>
                    <a:pt x="0" y="1477"/>
                  </a:cubicBezTo>
                  <a:cubicBezTo>
                    <a:pt x="0" y="1561"/>
                    <a:pt x="83" y="1632"/>
                    <a:pt x="167" y="1632"/>
                  </a:cubicBezTo>
                  <a:lnTo>
                    <a:pt x="691" y="1632"/>
                  </a:lnTo>
                  <a:cubicBezTo>
                    <a:pt x="774" y="1632"/>
                    <a:pt x="857" y="1561"/>
                    <a:pt x="857" y="1477"/>
                  </a:cubicBezTo>
                  <a:cubicBezTo>
                    <a:pt x="857" y="1358"/>
                    <a:pt x="774" y="1299"/>
                    <a:pt x="691" y="1299"/>
                  </a:cubicBezTo>
                  <a:lnTo>
                    <a:pt x="583" y="1299"/>
                  </a:lnTo>
                  <a:lnTo>
                    <a:pt x="583" y="168"/>
                  </a:lnTo>
                  <a:cubicBezTo>
                    <a:pt x="583" y="72"/>
                    <a:pt x="512" y="1"/>
                    <a:pt x="417"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3" name="Google Shape;3753;gd778a894d7_0_5564"/>
            <p:cNvSpPr/>
            <p:nvPr/>
          </p:nvSpPr>
          <p:spPr>
            <a:xfrm>
              <a:off x="1152255" y="3836138"/>
              <a:ext cx="15111" cy="15111"/>
            </a:xfrm>
            <a:custGeom>
              <a:rect b="b" l="l" r="r" t="t"/>
              <a:pathLst>
                <a:path extrusionOk="0" h="477" w="477">
                  <a:moveTo>
                    <a:pt x="238" y="1"/>
                  </a:moveTo>
                  <a:cubicBezTo>
                    <a:pt x="107" y="1"/>
                    <a:pt x="0" y="96"/>
                    <a:pt x="0" y="239"/>
                  </a:cubicBezTo>
                  <a:cubicBezTo>
                    <a:pt x="0" y="370"/>
                    <a:pt x="107" y="477"/>
                    <a:pt x="238" y="477"/>
                  </a:cubicBezTo>
                  <a:cubicBezTo>
                    <a:pt x="369" y="477"/>
                    <a:pt x="476" y="370"/>
                    <a:pt x="476" y="239"/>
                  </a:cubicBezTo>
                  <a:cubicBezTo>
                    <a:pt x="476" y="96"/>
                    <a:pt x="369" y="1"/>
                    <a:pt x="238"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4" name="Google Shape;3754;gd778a894d7_0_5564"/>
            <p:cNvSpPr/>
            <p:nvPr/>
          </p:nvSpPr>
          <p:spPr>
            <a:xfrm>
              <a:off x="1022494" y="3867438"/>
              <a:ext cx="19642" cy="29843"/>
            </a:xfrm>
            <a:custGeom>
              <a:rect b="b" l="l" r="r" t="t"/>
              <a:pathLst>
                <a:path extrusionOk="0" h="942" w="620">
                  <a:moveTo>
                    <a:pt x="167" y="1"/>
                  </a:moveTo>
                  <a:cubicBezTo>
                    <a:pt x="84" y="1"/>
                    <a:pt x="0" y="84"/>
                    <a:pt x="0" y="168"/>
                  </a:cubicBezTo>
                  <a:lnTo>
                    <a:pt x="0" y="775"/>
                  </a:lnTo>
                  <a:cubicBezTo>
                    <a:pt x="0" y="870"/>
                    <a:pt x="84" y="942"/>
                    <a:pt x="167" y="942"/>
                  </a:cubicBezTo>
                  <a:lnTo>
                    <a:pt x="441" y="942"/>
                  </a:lnTo>
                  <a:cubicBezTo>
                    <a:pt x="524" y="942"/>
                    <a:pt x="596" y="870"/>
                    <a:pt x="596" y="775"/>
                  </a:cubicBezTo>
                  <a:cubicBezTo>
                    <a:pt x="620" y="692"/>
                    <a:pt x="536" y="620"/>
                    <a:pt x="453" y="620"/>
                  </a:cubicBezTo>
                  <a:lnTo>
                    <a:pt x="334" y="620"/>
                  </a:lnTo>
                  <a:lnTo>
                    <a:pt x="334" y="168"/>
                  </a:lnTo>
                  <a:cubicBezTo>
                    <a:pt x="334" y="84"/>
                    <a:pt x="262"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55" name="Google Shape;3755;gd778a894d7_0_5564"/>
          <p:cNvSpPr txBox="1"/>
          <p:nvPr/>
        </p:nvSpPr>
        <p:spPr>
          <a:xfrm>
            <a:off x="8220600" y="5642225"/>
            <a:ext cx="36930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Signika"/>
                <a:ea typeface="Signika"/>
                <a:cs typeface="Signika"/>
                <a:sym typeface="Signika"/>
              </a:rPr>
              <a:t>Number of Mentions</a:t>
            </a:r>
            <a:endParaRPr b="0" i="0" sz="2000" u="none" cap="none" strike="noStrike">
              <a:solidFill>
                <a:srgbClr val="000000"/>
              </a:solidFill>
              <a:latin typeface="Signika"/>
              <a:ea typeface="Signika"/>
              <a:cs typeface="Signika"/>
              <a:sym typeface="Signika"/>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Signika"/>
                <a:ea typeface="Signika"/>
                <a:cs typeface="Signika"/>
                <a:sym typeface="Signika"/>
              </a:rPr>
              <a:t>(Media vs. Academic sources)</a:t>
            </a:r>
            <a:endParaRPr b="0" i="0" sz="1600" u="none" cap="none" strike="noStrike">
              <a:solidFill>
                <a:srgbClr val="000000"/>
              </a:solidFill>
              <a:latin typeface="Signika"/>
              <a:ea typeface="Signika"/>
              <a:cs typeface="Signika"/>
              <a:sym typeface="Signika"/>
            </a:endParaRPr>
          </a:p>
        </p:txBody>
      </p:sp>
    </p:spTree>
  </p:cSld>
  <p:clrMapOvr>
    <a:masterClrMapping/>
  </p:clrMapOvr>
</p:sld>
</file>

<file path=ppt/theme/theme1.xml><?xml version="1.0" encoding="utf-8"?>
<a:theme xmlns:a="http://schemas.openxmlformats.org/drawingml/2006/main" xmlns:r="http://schemas.openxmlformats.org/officeDocument/2006/relationships" name="COVID-19 and Public Transport by Slidesgo">
  <a:themeElements>
    <a:clrScheme name="Simple Light">
      <a:dk1>
        <a:srgbClr val="383455"/>
      </a:dk1>
      <a:lt1>
        <a:srgbClr val="FFFFFF"/>
      </a:lt1>
      <a:dk2>
        <a:srgbClr val="F76F70"/>
      </a:dk2>
      <a:lt2>
        <a:srgbClr val="A2DAD3"/>
      </a:lt2>
      <a:accent1>
        <a:srgbClr val="383455"/>
      </a:accent1>
      <a:accent2>
        <a:srgbClr val="FFFFFF"/>
      </a:accent2>
      <a:accent3>
        <a:srgbClr val="F76F70"/>
      </a:accent3>
      <a:accent4>
        <a:srgbClr val="A2DAD3"/>
      </a:accent4>
      <a:accent5>
        <a:srgbClr val="FFFFFF"/>
      </a:accent5>
      <a:accent6>
        <a:srgbClr val="F76F70"/>
      </a:accent6>
      <a:hlink>
        <a:srgbClr val="3834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COVID-19 and Public Transport by Slidesgo">
  <a:themeElements>
    <a:clrScheme name="Simple Light">
      <a:dk1>
        <a:srgbClr val="383455"/>
      </a:dk1>
      <a:lt1>
        <a:srgbClr val="FFFFFF"/>
      </a:lt1>
      <a:dk2>
        <a:srgbClr val="F76F70"/>
      </a:dk2>
      <a:lt2>
        <a:srgbClr val="A2DAD3"/>
      </a:lt2>
      <a:accent1>
        <a:srgbClr val="383455"/>
      </a:accent1>
      <a:accent2>
        <a:srgbClr val="FFFFFF"/>
      </a:accent2>
      <a:accent3>
        <a:srgbClr val="F76F70"/>
      </a:accent3>
      <a:accent4>
        <a:srgbClr val="A2DAD3"/>
      </a:accent4>
      <a:accent5>
        <a:srgbClr val="FFFFFF"/>
      </a:accent5>
      <a:accent6>
        <a:srgbClr val="F76F70"/>
      </a:accent6>
      <a:hlink>
        <a:srgbClr val="3834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COVID-19 and Public Transport By Slidesgo">
  <a:themeElements>
    <a:clrScheme name="Simple Light">
      <a:dk1>
        <a:srgbClr val="383455"/>
      </a:dk1>
      <a:lt1>
        <a:srgbClr val="FFFFFF"/>
      </a:lt1>
      <a:dk2>
        <a:srgbClr val="BF9000"/>
      </a:dk2>
      <a:lt2>
        <a:srgbClr val="1C4587"/>
      </a:lt2>
      <a:accent1>
        <a:srgbClr val="383455"/>
      </a:accent1>
      <a:accent2>
        <a:srgbClr val="FFFFFF"/>
      </a:accent2>
      <a:accent3>
        <a:srgbClr val="F76F70"/>
      </a:accent3>
      <a:accent4>
        <a:srgbClr val="CC9900"/>
      </a:accent4>
      <a:accent5>
        <a:srgbClr val="FFFFFF"/>
      </a:accent5>
      <a:accent6>
        <a:srgbClr val="F76F70"/>
      </a:accent6>
      <a:hlink>
        <a:srgbClr val="3834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1F497D"/>
      </a:dk2>
      <a:lt2>
        <a:srgbClr val="EEECE1"/>
      </a:lt2>
      <a:accent1>
        <a:srgbClr val="CC9900"/>
      </a:accent1>
      <a:accent2>
        <a:srgbClr val="CC9900"/>
      </a:accent2>
      <a:accent3>
        <a:srgbClr val="CC9900"/>
      </a:accent3>
      <a:accent4>
        <a:srgbClr val="8064A2"/>
      </a:accent4>
      <a:accent5>
        <a:srgbClr val="CC9900"/>
      </a:accent5>
      <a:accent6>
        <a:srgbClr val="CC990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OVID-19 and Public Transport by Slidesgo">
  <a:themeElements>
    <a:clrScheme name="Simple Light">
      <a:dk1>
        <a:srgbClr val="383455"/>
      </a:dk1>
      <a:lt1>
        <a:srgbClr val="FFFFFF"/>
      </a:lt1>
      <a:dk2>
        <a:srgbClr val="F76F70"/>
      </a:dk2>
      <a:lt2>
        <a:srgbClr val="A2DAD3"/>
      </a:lt2>
      <a:accent1>
        <a:srgbClr val="383455"/>
      </a:accent1>
      <a:accent2>
        <a:srgbClr val="FFFFFF"/>
      </a:accent2>
      <a:accent3>
        <a:srgbClr val="F76F70"/>
      </a:accent3>
      <a:accent4>
        <a:srgbClr val="A2DAD3"/>
      </a:accent4>
      <a:accent5>
        <a:srgbClr val="FFFFFF"/>
      </a:accent5>
      <a:accent6>
        <a:srgbClr val="F76F70"/>
      </a:accent6>
      <a:hlink>
        <a:srgbClr val="3834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OVID-19 and Public Transport by Slidesgo">
  <a:themeElements>
    <a:clrScheme name="Simple Light">
      <a:dk1>
        <a:srgbClr val="383455"/>
      </a:dk1>
      <a:lt1>
        <a:srgbClr val="FFFFFF"/>
      </a:lt1>
      <a:dk2>
        <a:srgbClr val="F76F70"/>
      </a:dk2>
      <a:lt2>
        <a:srgbClr val="A2DAD3"/>
      </a:lt2>
      <a:accent1>
        <a:srgbClr val="383455"/>
      </a:accent1>
      <a:accent2>
        <a:srgbClr val="FFFFFF"/>
      </a:accent2>
      <a:accent3>
        <a:srgbClr val="F76F70"/>
      </a:accent3>
      <a:accent4>
        <a:srgbClr val="A2DAD3"/>
      </a:accent4>
      <a:accent5>
        <a:srgbClr val="FFFFFF"/>
      </a:accent5>
      <a:accent6>
        <a:srgbClr val="F76F70"/>
      </a:accent6>
      <a:hlink>
        <a:srgbClr val="3834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OVID-19 Vaccine Breakthrough by Slidesgo">
  <a:themeElements>
    <a:clrScheme name="Simple Light">
      <a:dk1>
        <a:srgbClr val="FFFFFF"/>
      </a:dk1>
      <a:lt1>
        <a:srgbClr val="FFFFFF"/>
      </a:lt1>
      <a:dk2>
        <a:srgbClr val="FFFFFF"/>
      </a:dk2>
      <a:lt2>
        <a:srgbClr val="DFC4AC"/>
      </a:lt2>
      <a:accent1>
        <a:srgbClr val="85C9D1"/>
      </a:accent1>
      <a:accent2>
        <a:srgbClr val="72A9B0"/>
      </a:accent2>
      <a:accent3>
        <a:srgbClr val="5596AC"/>
      </a:accent3>
      <a:accent4>
        <a:srgbClr val="232E44"/>
      </a:accent4>
      <a:accent5>
        <a:srgbClr val="D98A23"/>
      </a:accent5>
      <a:accent6>
        <a:srgbClr val="342524"/>
      </a:accent6>
      <a:hlink>
        <a:srgbClr val="232E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OVID-19 and Public Transport by Slidesgo">
  <a:themeElements>
    <a:clrScheme name="Simple Light">
      <a:dk1>
        <a:srgbClr val="383455"/>
      </a:dk1>
      <a:lt1>
        <a:srgbClr val="FFFFFF"/>
      </a:lt1>
      <a:dk2>
        <a:srgbClr val="F76F70"/>
      </a:dk2>
      <a:lt2>
        <a:srgbClr val="A2DAD3"/>
      </a:lt2>
      <a:accent1>
        <a:srgbClr val="383455"/>
      </a:accent1>
      <a:accent2>
        <a:srgbClr val="FFFFFF"/>
      </a:accent2>
      <a:accent3>
        <a:srgbClr val="F76F70"/>
      </a:accent3>
      <a:accent4>
        <a:srgbClr val="A2DAD3"/>
      </a:accent4>
      <a:accent5>
        <a:srgbClr val="FFFFFF"/>
      </a:accent5>
      <a:accent6>
        <a:srgbClr val="F76F70"/>
      </a:accent6>
      <a:hlink>
        <a:srgbClr val="3834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COVID-19 and Public Transport by Slidesgo">
  <a:themeElements>
    <a:clrScheme name="Simple Light">
      <a:dk1>
        <a:srgbClr val="383455"/>
      </a:dk1>
      <a:lt1>
        <a:srgbClr val="FFFFFF"/>
      </a:lt1>
      <a:dk2>
        <a:srgbClr val="F76F70"/>
      </a:dk2>
      <a:lt2>
        <a:srgbClr val="A2DAD3"/>
      </a:lt2>
      <a:accent1>
        <a:srgbClr val="383455"/>
      </a:accent1>
      <a:accent2>
        <a:srgbClr val="FFFFFF"/>
      </a:accent2>
      <a:accent3>
        <a:srgbClr val="F76F70"/>
      </a:accent3>
      <a:accent4>
        <a:srgbClr val="A2DAD3"/>
      </a:accent4>
      <a:accent5>
        <a:srgbClr val="FFFFFF"/>
      </a:accent5>
      <a:accent6>
        <a:srgbClr val="F76F70"/>
      </a:accent6>
      <a:hlink>
        <a:srgbClr val="3834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COVID-19 Vaccine Breakthrough by Slidesgo">
  <a:themeElements>
    <a:clrScheme name="Simple Light">
      <a:dk1>
        <a:srgbClr val="FFFFFF"/>
      </a:dk1>
      <a:lt1>
        <a:srgbClr val="EFEFEF"/>
      </a:lt1>
      <a:dk2>
        <a:srgbClr val="F1D4BA"/>
      </a:dk2>
      <a:lt2>
        <a:srgbClr val="DFC4AC"/>
      </a:lt2>
      <a:accent1>
        <a:srgbClr val="85C9D1"/>
      </a:accent1>
      <a:accent2>
        <a:srgbClr val="72A9B0"/>
      </a:accent2>
      <a:accent3>
        <a:srgbClr val="5596AC"/>
      </a:accent3>
      <a:accent4>
        <a:srgbClr val="232E44"/>
      </a:accent4>
      <a:accent5>
        <a:srgbClr val="D98A23"/>
      </a:accent5>
      <a:accent6>
        <a:srgbClr val="342524"/>
      </a:accent6>
      <a:hlink>
        <a:srgbClr val="232E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2012-10-21T18:46:56Z</dcterms:created>
  <dc:creator>Giovanni Circella</dc:creator>
</cp:coreProperties>
</file>