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92"/>
    <a:srgbClr val="B11F2A"/>
    <a:srgbClr val="7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82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6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7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6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00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8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8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7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7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AE9A-FB23-48A6-8C05-9A6CFE45775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6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AE9A-FB23-48A6-8C05-9A6CFE45775C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EF4DF-345D-4A3E-9F12-1FE4C4F0E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7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1585"/>
            <a:ext cx="12192000" cy="995998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Slide</a:t>
            </a:r>
          </a:p>
        </p:txBody>
      </p:sp>
      <p:pic>
        <p:nvPicPr>
          <p:cNvPr id="5" name="Picture 4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556A7AC7-AD3D-5786-99DC-89F9A609A4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554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5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6488812-D357-EAE8-EE19-A480F4608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" y="5863429"/>
            <a:ext cx="12191986" cy="10001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235"/>
            <a:ext cx="10515600" cy="833223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2 Title/Topic Goes Here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015"/>
            <a:ext cx="10515600" cy="3748653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content here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95424" y="5851854"/>
            <a:ext cx="5611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The 2023 TRB Annual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95424" y="6126429"/>
            <a:ext cx="56110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Automated Road Transportation Symposium</a:t>
            </a:r>
          </a:p>
          <a:p>
            <a:endParaRPr lang="en-US" sz="1900" dirty="0">
              <a:latin typeface="Arial Black" panose="020B0A040201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92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6488812-D357-EAE8-EE19-A480F4608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" y="5863429"/>
            <a:ext cx="12191986" cy="10001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235"/>
            <a:ext cx="10515600" cy="83322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3 Title/Topic Goes Here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9015"/>
            <a:ext cx="10515600" cy="3748653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content here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95424" y="5851854"/>
            <a:ext cx="56110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The 2023 TRB Annual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95424" y="6126429"/>
            <a:ext cx="561109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bg1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Automated Road Transportation Symposium</a:t>
            </a:r>
          </a:p>
          <a:p>
            <a:endParaRPr lang="en-US" sz="1900" dirty="0">
              <a:latin typeface="Arial Black" panose="020B0A040201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324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38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Arial Bold</vt:lpstr>
      <vt:lpstr>Calibri</vt:lpstr>
      <vt:lpstr>Calibri Light</vt:lpstr>
      <vt:lpstr>Office Theme</vt:lpstr>
      <vt:lpstr>Welcome Slide</vt:lpstr>
      <vt:lpstr>Slide 2 Title/Topic Goes Here</vt:lpstr>
      <vt:lpstr>Slide 3 Title/Topic Goes Here</vt:lpstr>
    </vt:vector>
  </TitlesOfParts>
  <Company>The National Academies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Laney, Rachel</dc:creator>
  <cp:lastModifiedBy>Hardcastle, Amy</cp:lastModifiedBy>
  <cp:revision>43</cp:revision>
  <dcterms:created xsi:type="dcterms:W3CDTF">2021-02-11T18:26:21Z</dcterms:created>
  <dcterms:modified xsi:type="dcterms:W3CDTF">2023-02-13T18:28:21Z</dcterms:modified>
</cp:coreProperties>
</file>